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91" r:id="rId2"/>
    <p:sldId id="296" r:id="rId3"/>
  </p:sldIdLst>
  <p:sldSz cx="12190413" cy="6859588"/>
  <p:notesSz cx="9144000" cy="6858000"/>
  <p:custDataLst>
    <p:tags r:id="rId5"/>
  </p:custDataLst>
  <p:defaultTextStyle>
    <a:defPPr>
      <a:defRPr lang="zh-CN"/>
    </a:defPPr>
    <a:lvl1pPr marL="0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pos="34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10" autoAdjust="0"/>
    <p:restoredTop sz="94614" autoAdjust="0"/>
  </p:normalViewPr>
  <p:slideViewPr>
    <p:cSldViewPr>
      <p:cViewPr varScale="1">
        <p:scale>
          <a:sx n="51" d="100"/>
          <a:sy n="51" d="100"/>
        </p:scale>
        <p:origin x="78" y="168"/>
      </p:cViewPr>
      <p:guideLst>
        <p:guide orient="horz" pos="2478"/>
        <p:guide pos="3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374C2-268A-42F5-81E6-65379DB0A7FF}" type="datetimeFigureOut">
              <a:rPr lang="zh-CN" altLang="en-US" smtClean="0"/>
              <a:t>2024/12/1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E396A-8AD1-434C-AA1A-99ACC80D1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623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24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495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74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988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1236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5483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9731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977" algn="l" defTabSz="108849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20"/>
            <a:ext cx="10361851" cy="1470365"/>
          </a:xfrm>
        </p:spPr>
        <p:txBody>
          <a:bodyPr>
            <a:normAutofit/>
          </a:bodyPr>
          <a:lstStyle/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O" altLang="ko-KO" sz="2200">
                <a:latin typeface="NanumGothic"/>
                <a:ea typeface="NanumGothic"/>
              </a:rPr>
              <a:t>마스터 자막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876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ko-KO" altLang="ko-KO" sz="26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75204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vert">
            <a:normAutofit/>
          </a:bodyPr>
          <a:lstStyle/>
          <a:p>
            <a:r>
              <a:rPr lang="ko-KO" altLang="ko-KO" sz="4800">
                <a:latin typeface="NanumGothic"/>
                <a:ea typeface="NanumGothic"/>
              </a:rPr>
              <a:t>마스터 제목 스타일을 편집하려면 여기를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vert">
            <a:normAutofit/>
          </a:bodyPr>
          <a:lstStyle/>
          <a:p>
            <a:pPr lvl="0"/>
            <a:r>
              <a:rPr lang="ko-KO" altLang="ko-KO" sz="35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89893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2250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>
            <a:normAutofit/>
          </a:bodyPr>
          <a:lstStyle>
            <a:lvl1pPr algn="l">
              <a:defRPr sz="4700" b="1" cap="all"/>
            </a:lvl1pPr>
          </a:lstStyle>
          <a:p>
            <a:r>
              <a:rPr lang="ko-KO" altLang="ko-KO" sz="35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4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884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769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721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654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809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353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O" altLang="ko-KO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748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>
            <a:normAutofit/>
          </a:bodyPr>
          <a:lstStyle>
            <a:lvl1pPr>
              <a:defRPr sz="3400"/>
            </a:lvl1pPr>
            <a:lvl2pPr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O" altLang="ko-KO" sz="31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1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/>
            </a:lvl1pPr>
          </a:lstStyle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2" y="2175378"/>
            <a:ext cx="5386216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t">
            <a:normAutofit lnSpcReduction="20000"/>
          </a:bodyPr>
          <a:lstStyle>
            <a:lvl1pPr marL="0" indent="0">
              <a:buNone/>
              <a:defRPr sz="2800" b="1"/>
            </a:lvl1pPr>
            <a:lvl2pPr marL="544247" indent="0">
              <a:buNone/>
              <a:defRPr sz="2400" b="1"/>
            </a:lvl2pPr>
            <a:lvl3pPr marL="1088495" indent="0">
              <a:buNone/>
              <a:defRPr sz="2200" b="1"/>
            </a:lvl3pPr>
            <a:lvl4pPr marL="1632741" indent="0">
              <a:buNone/>
              <a:defRPr sz="1900" b="1"/>
            </a:lvl4pPr>
            <a:lvl5pPr marL="2176988" indent="0">
              <a:buNone/>
              <a:defRPr sz="1900" b="1"/>
            </a:lvl5pPr>
            <a:lvl6pPr marL="2721236" indent="0">
              <a:buNone/>
              <a:defRPr sz="1900" b="1"/>
            </a:lvl6pPr>
            <a:lvl7pPr marL="3265483" indent="0">
              <a:buNone/>
              <a:defRPr sz="1900" b="1"/>
            </a:lvl7pPr>
            <a:lvl8pPr marL="3809731" indent="0">
              <a:buNone/>
              <a:defRPr sz="1900" b="1"/>
            </a:lvl8pPr>
            <a:lvl9pPr marL="4353977" indent="0">
              <a:buNone/>
              <a:defRPr sz="1900" b="1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1" cy="395220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O" altLang="ko-KO" sz="14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3666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8599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59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 sz="11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80" cy="5854468"/>
          </a:xfrm>
        </p:spPr>
        <p:txBody>
          <a:bodyPr>
            <a:normAutofit/>
          </a:bodyPr>
          <a:lstStyle>
            <a:lvl1pPr>
              <a:defRPr sz="3800"/>
            </a:lvl1pPr>
            <a:lvl2pPr>
              <a:defRPr sz="34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4"/>
            <a:ext cx="4010562" cy="46921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067667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69"/>
          </a:xfrm>
        </p:spPr>
        <p:txBody>
          <a:bodyPr anchor="t">
            <a:normAutofit/>
          </a:bodyPr>
          <a:lstStyle>
            <a:lvl1pPr algn="l">
              <a:defRPr sz="2400" b="1"/>
            </a:lvl1pPr>
          </a:lstStyle>
          <a:p>
            <a:r>
              <a:rPr lang="ko-KO" altLang="ko-KO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47" indent="0">
              <a:buNone/>
              <a:defRPr sz="3400"/>
            </a:lvl2pPr>
            <a:lvl3pPr marL="1088495" indent="0">
              <a:buNone/>
              <a:defRPr sz="2800"/>
            </a:lvl3pPr>
            <a:lvl4pPr marL="1632741" indent="0">
              <a:buNone/>
              <a:defRPr sz="2400"/>
            </a:lvl4pPr>
            <a:lvl5pPr marL="2176988" indent="0">
              <a:buNone/>
              <a:defRPr sz="2400"/>
            </a:lvl5pPr>
            <a:lvl6pPr marL="2721236" indent="0">
              <a:buNone/>
              <a:defRPr sz="2400"/>
            </a:lvl6pPr>
            <a:lvl7pPr marL="3265483" indent="0">
              <a:buNone/>
              <a:defRPr sz="2400"/>
            </a:lvl7pPr>
            <a:lvl8pPr marL="3809731" indent="0">
              <a:buNone/>
              <a:defRPr sz="2400"/>
            </a:lvl8pPr>
            <a:lvl9pPr marL="4353977" indent="0">
              <a:buNone/>
              <a:defRPr sz="24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544247" indent="0">
              <a:buNone/>
              <a:defRPr sz="1500"/>
            </a:lvl2pPr>
            <a:lvl3pPr marL="1088495" indent="0">
              <a:buNone/>
              <a:defRPr sz="1200"/>
            </a:lvl3pPr>
            <a:lvl4pPr marL="1632741" indent="0">
              <a:buNone/>
              <a:defRPr sz="1000"/>
            </a:lvl4pPr>
            <a:lvl5pPr marL="2176988" indent="0">
              <a:buNone/>
              <a:defRPr sz="1000"/>
            </a:lvl5pPr>
            <a:lvl6pPr marL="2721236" indent="0">
              <a:buNone/>
              <a:defRPr sz="1000"/>
            </a:lvl6pPr>
            <a:lvl7pPr marL="3265483" indent="0">
              <a:buNone/>
              <a:defRPr sz="1000"/>
            </a:lvl7pPr>
            <a:lvl8pPr marL="3809731" indent="0">
              <a:buNone/>
              <a:defRPr sz="1000"/>
            </a:lvl8pPr>
            <a:lvl9pPr marL="4353977" indent="0">
              <a:buNone/>
              <a:defRPr sz="1000"/>
            </a:lvl9pPr>
          </a:lstStyle>
          <a:p>
            <a:pPr lvl="0"/>
            <a:r>
              <a:rPr lang="ko-KO" altLang="ko-KO" sz="800">
                <a:latin typeface="NanumGothic"/>
                <a:ea typeface="NanumGothic"/>
              </a:rPr>
              <a:t>마스터 텍스트 스타일을 편집하려면 여기를 클릭하세요.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80102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8850" tIns="54424" rIns="108850" bIns="54424" rtlCol="0" anchor="t">
            <a:normAutofit/>
          </a:bodyPr>
          <a:lstStyle/>
          <a:p>
            <a:r>
              <a:rPr lang="ko-KO" altLang="ko-KO" sz="4000">
                <a:latin typeface="NanumGothic"/>
                <a:ea typeface="NanumGothic"/>
              </a:rPr>
              <a:t>마스터 제목 스타일을 편집하려면 여기를 클릭하세요.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08850" tIns="54424" rIns="108850" bIns="54424" rtlCol="0">
            <a:normAutofit/>
          </a:bodyPr>
          <a:lstStyle/>
          <a:p>
            <a:pPr lvl="0"/>
            <a:r>
              <a:rPr lang="ko-KO" altLang="ko-KO" sz="1900">
                <a:latin typeface="NanumGothic"/>
                <a:ea typeface="NanumGothic"/>
              </a:rPr>
              <a:t>마스터 텍스트 스타일을 편집하려면 여기를 클릭하세요.</a:t>
            </a:r>
          </a:p>
          <a:p>
            <a:pPr lvl="1"/>
            <a:r>
              <a:rPr lang="ko-KO" altLang="ko-KO">
                <a:latin typeface="NanumGothic"/>
                <a:ea typeface="NanumGothic"/>
              </a:rPr>
              <a:t>두 번째 수준</a:t>
            </a:r>
          </a:p>
          <a:p>
            <a:pPr lvl="2"/>
            <a:r>
              <a:rPr lang="ko-KO" altLang="ko-KO">
                <a:latin typeface="NanumGothic"/>
                <a:ea typeface="NanumGothic"/>
              </a:rPr>
              <a:t>레벨 3</a:t>
            </a:r>
          </a:p>
          <a:p>
            <a:pPr lvl="3"/>
            <a:r>
              <a:rPr lang="ko-KO" altLang="ko-KO">
                <a:latin typeface="NanumGothic"/>
                <a:ea typeface="NanumGothic"/>
              </a:rPr>
              <a:t>레벨 4</a:t>
            </a:r>
          </a:p>
          <a:p>
            <a:pPr lvl="4"/>
            <a:r>
              <a:rPr lang="ko-KO" altLang="ko-KO">
                <a:latin typeface="NanumGothic"/>
                <a:ea typeface="NanumGothic"/>
              </a:rPr>
              <a:t>레벨 5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3445-6E74-4716-BD02-D270AC0C6538}" type="datetimeFigureOut">
              <a:rPr lang="ko-KO" altLang="ko-KO" sz="1300" smtClean="0">
                <a:latin typeface="NanumGothic"/>
                <a:ea typeface="NanumGothic"/>
              </a:rPr>
              <a:t>12/01/2024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08850" tIns="54424" rIns="108850" bIns="54424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4" rIns="108850" bIns="54424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799D-8065-4A56-AA78-3C4C47A94F62}" type="slidenum">
              <a:rPr lang="ko-KO" altLang="ko-KO" smtClean="0">
                <a:latin typeface="NanumGothic"/>
                <a:ea typeface="NanumGothic"/>
              </a:r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605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1088495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6" indent="-408186" algn="l" defTabSz="108849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2" indent="-340155" algn="l" defTabSz="1088495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5" indent="-272124" algn="l" defTabSz="1088495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2" indent="-272124" algn="l" defTabSz="1088495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9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7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3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01" indent="-272124" algn="l" defTabSz="108849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5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8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6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3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31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7" algn="l" defTabSz="108849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 flipH="1">
            <a:off x="6581267" y="2133198"/>
            <a:ext cx="250544" cy="22755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287698" y="1359006"/>
            <a:ext cx="2778865" cy="774192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latin typeface="宋体" pitchFamily="2" charset="-122"/>
                <a:ea typeface="宋体" pitchFamily="2" charset="-122"/>
              </a:defRPr>
            </a:lvl1pPr>
          </a:lstStyle>
          <a:p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후시미</a:t>
            </a:r>
            <a:r>
              <a: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 </a:t>
            </a:r>
            <a:r>
              <a:rPr lang="ko-KR" altLang="en-US" sz="3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Yu Gothic Light" pitchFamily="34" charset="-128"/>
                <a:ea typeface="Yu Gothic Light" pitchFamily="34" charset="-128"/>
              </a:rPr>
              <a:t>이나리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Yu Gothic Light" pitchFamily="34" charset="-128"/>
              <a:ea typeface="Yu Gothic Light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6694" y="2565698"/>
            <a:ext cx="4752529" cy="3078480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000">
                <a:latin typeface="Lato Black" panose="020F0A02020204030203" pitchFamily="34" charset="0"/>
                <a:ea typeface="印品黑体" panose="00000500000000000000" pitchFamily="2" charset="-122"/>
              </a:defRPr>
            </a:lvl1pPr>
          </a:lstStyle>
          <a:p>
            <a:r>
              <a:rPr lang="ko-KR" altLang="en-US" dirty="0" err="1"/>
              <a:t>후시이</a:t>
            </a:r>
            <a:r>
              <a:rPr lang="ko-KR" altLang="en-US" dirty="0"/>
              <a:t> 미나리 입구와 여우 조각상</a:t>
            </a:r>
            <a:r>
              <a:rPr lang="en-US" altLang="ko-KR" dirty="0"/>
              <a:t>,</a:t>
            </a:r>
            <a:r>
              <a:rPr lang="ko-KR" altLang="en-US" dirty="0"/>
              <a:t> 풍경과 붉은 기둥들</a:t>
            </a: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236604E-7D69-A8FA-B0FC-7EBBD315D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11" y="0"/>
            <a:ext cx="5358602" cy="349220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6D905EF-8E19-7264-86D8-E9D923DDA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11" y="3492205"/>
            <a:ext cx="5358602" cy="336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7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50790" y="5590034"/>
            <a:ext cx="3960440" cy="109156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ko-KO" altLang="ko-KO" sz="2100" dirty="0">
                <a:latin typeface="NanumGothic"/>
                <a:ea typeface="NanumGothic"/>
              </a:rPr>
              <a:t>여행의 풍경은 아름답습니다</a:t>
            </a:r>
            <a:endParaRPr lang="zh-CN" altLang="en-US" dirty="0">
              <a:latin typeface="Yu Gothic Light" pitchFamily="34" charset="-128"/>
              <a:ea typeface="Yu Gothic Light" pitchFamily="34" charset="-128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09524C-0416-7FD6-D405-D4FDB987D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722" y="0"/>
            <a:ext cx="5144691" cy="685958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CE0F672-9DF3-85DF-BCF3-CB31EF3F2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116727" cy="45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23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14</Words>
  <Application>Microsoft Office PowerPoint</Application>
  <PresentationFormat>사용자 지정</PresentationFormat>
  <Paragraphs>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Yu Gothic Light</vt:lpstr>
      <vt:lpstr>NanumGothic</vt:lpstr>
      <vt:lpstr>Arial</vt:lpstr>
      <vt:lpstr>Calibri</vt:lpstr>
      <vt:lpstr>Office 主题​​</vt:lpstr>
      <vt:lpstr>PowerPoint 프레젠테이션</vt:lpstr>
      <vt:lpstr>PowerPoint 프레젠테이션</vt:lpstr>
    </vt:vector>
  </TitlesOfParts>
  <Company>中国银行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K.</dc:creator>
  <cp:lastModifiedBy>현빈 이</cp:lastModifiedBy>
  <cp:revision>212</cp:revision>
  <dcterms:created xsi:type="dcterms:W3CDTF">2022-10-21T03:24:33Z</dcterms:created>
  <dcterms:modified xsi:type="dcterms:W3CDTF">2024-12-01T08:04:11Z</dcterms:modified>
</cp:coreProperties>
</file>