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맑은 고딕" panose="020B0503020000020004" pitchFamily="50" charset="-127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3" autoAdjust="0"/>
    <p:restoredTop sz="94622" autoAdjust="0"/>
  </p:normalViewPr>
  <p:slideViewPr>
    <p:cSldViewPr>
      <p:cViewPr varScale="1">
        <p:scale>
          <a:sx n="46" d="100"/>
          <a:sy n="46" d="100"/>
        </p:scale>
        <p:origin x="77" y="4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4B960-675C-428C-91D4-C27CE3901204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BE075-BC26-468C-B36E-5756C1ED20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60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2.png"/><Relationship Id="rId5" Type="http://schemas.openxmlformats.org/officeDocument/2006/relationships/image" Target="../media/image13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2.png"/><Relationship Id="rId5" Type="http://schemas.openxmlformats.org/officeDocument/2006/relationships/image" Target="../media/image13.png"/><Relationship Id="rId10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0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8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7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0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3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6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9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2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5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8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16751300" cy="876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5829300"/>
            <a:ext cx="6654800" cy="977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6000" y="6184900"/>
            <a:ext cx="1993900" cy="19939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1900" y="7886700"/>
            <a:ext cx="901700" cy="990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1200" y="7531100"/>
            <a:ext cx="1130300" cy="11303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200" y="7543800"/>
            <a:ext cx="1181100" cy="1244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0" y="6515100"/>
            <a:ext cx="1181100" cy="1295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3263900"/>
            <a:ext cx="15240000" cy="3581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2700" y="5765800"/>
            <a:ext cx="739140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800" y="1244600"/>
            <a:ext cx="4457700" cy="1346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3934" y="4660900"/>
            <a:ext cx="8394700" cy="4165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0400" y="3200400"/>
            <a:ext cx="53086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7900" y="3403600"/>
            <a:ext cx="6172200" cy="3492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4800" y="1244600"/>
            <a:ext cx="4457700" cy="1346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0645" y="4607426"/>
            <a:ext cx="8890000" cy="5194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0400" y="3200400"/>
            <a:ext cx="53086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7900" y="3403600"/>
            <a:ext cx="6172200" cy="3492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4800" y="1244600"/>
            <a:ext cx="4457700" cy="1346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6300" y="4521200"/>
            <a:ext cx="8026400" cy="5194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0400" y="3200400"/>
            <a:ext cx="53086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2800" y="4800600"/>
            <a:ext cx="8128000" cy="4699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9400" y="3200400"/>
            <a:ext cx="56769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4800" y="1244600"/>
            <a:ext cx="445770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6300" y="4318000"/>
            <a:ext cx="8496300" cy="5702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5800" y="3200400"/>
            <a:ext cx="52451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4800" y="1244600"/>
            <a:ext cx="445770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800" y="4381500"/>
            <a:ext cx="9067800" cy="5702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7000" y="3200400"/>
            <a:ext cx="57277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231900"/>
            <a:ext cx="4572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4200" y="4495800"/>
            <a:ext cx="8597900" cy="4660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7000" y="3200400"/>
            <a:ext cx="58166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231900"/>
            <a:ext cx="4572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1500" y="4584700"/>
            <a:ext cx="8877300" cy="513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8400" y="3200400"/>
            <a:ext cx="60325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231900"/>
            <a:ext cx="4572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800" y="4495800"/>
            <a:ext cx="9017000" cy="4660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00" y="3200400"/>
            <a:ext cx="62103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231900"/>
            <a:ext cx="4572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6300" y="4559300"/>
            <a:ext cx="8331200" cy="519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9400" y="3200400"/>
            <a:ext cx="56515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231900"/>
            <a:ext cx="4572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400" y="1257300"/>
            <a:ext cx="42291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6600" y="4635500"/>
            <a:ext cx="8623300" cy="5194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9900" y="3200400"/>
            <a:ext cx="32385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2800" y="4419600"/>
            <a:ext cx="8013700" cy="519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0700" y="3200400"/>
            <a:ext cx="54483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231900"/>
            <a:ext cx="4572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1500" y="4597400"/>
            <a:ext cx="8978900" cy="519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7000" y="3200400"/>
            <a:ext cx="57404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231900"/>
            <a:ext cx="4572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1200" y="4533900"/>
            <a:ext cx="8902700" cy="4660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9700" y="3200400"/>
            <a:ext cx="58039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231900"/>
            <a:ext cx="4572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6300" y="4572000"/>
            <a:ext cx="8788400" cy="519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0" y="3200400"/>
            <a:ext cx="60706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231900"/>
            <a:ext cx="4572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200" y="4470400"/>
            <a:ext cx="8775700" cy="5638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00" y="3200400"/>
            <a:ext cx="64897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231900"/>
            <a:ext cx="4572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1500" y="4597400"/>
            <a:ext cx="8788400" cy="519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8400" y="3200400"/>
            <a:ext cx="60325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231900"/>
            <a:ext cx="4572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2300" y="4584700"/>
            <a:ext cx="8559800" cy="4622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9700" y="3200400"/>
            <a:ext cx="58039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231900"/>
            <a:ext cx="4572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400" y="1257300"/>
            <a:ext cx="42291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2650" y="4508500"/>
            <a:ext cx="8115300" cy="466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9900" y="3200400"/>
            <a:ext cx="54610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400" y="1257300"/>
            <a:ext cx="42291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3232" y="4330700"/>
            <a:ext cx="8636000" cy="5168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3500" y="3200400"/>
            <a:ext cx="58293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400" y="1257300"/>
            <a:ext cx="42291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3168" y="4610100"/>
            <a:ext cx="8128000" cy="4699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6500" y="3200400"/>
            <a:ext cx="59690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400" y="1257300"/>
            <a:ext cx="42291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5192" y="4406900"/>
            <a:ext cx="8420100" cy="5029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8600" y="3200400"/>
            <a:ext cx="56642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400" y="1257300"/>
            <a:ext cx="42291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3784" y="4478421"/>
            <a:ext cx="8318500" cy="466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6700" y="3200400"/>
            <a:ext cx="56769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400" y="1257300"/>
            <a:ext cx="42291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200" y="4508500"/>
            <a:ext cx="8610600" cy="466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6700" y="3200400"/>
            <a:ext cx="56642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679700"/>
            <a:ext cx="7010400" cy="690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88600" y="1066800"/>
            <a:ext cx="1066800" cy="5219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400" y="8204200"/>
            <a:ext cx="1181100" cy="1244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7400" y="7239000"/>
            <a:ext cx="1181100" cy="1295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400" y="1257300"/>
            <a:ext cx="42291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8955" y="4641850"/>
            <a:ext cx="8229600" cy="5194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9400" y="3200400"/>
            <a:ext cx="56515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사용자 지정</PresentationFormat>
  <Paragraphs>0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0" baseType="lpstr">
      <vt:lpstr>Calibri</vt:lpstr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Yuri</dc:creator>
  <cp:lastModifiedBy>Yuri</cp:lastModifiedBy>
  <cp:revision>4</cp:revision>
  <dcterms:created xsi:type="dcterms:W3CDTF">2006-08-16T00:00:00Z</dcterms:created>
  <dcterms:modified xsi:type="dcterms:W3CDTF">2024-11-26T17:40:47Z</dcterms:modified>
</cp:coreProperties>
</file>