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4762500" cy="269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7.png" Type="http://schemas.openxmlformats.org/officeDocument/2006/relationships/image"/><Relationship Id="rId3" Target="../media/image21.png" Type="http://schemas.openxmlformats.org/officeDocument/2006/relationships/image"/><Relationship Id="rId4" Target="../media/image2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2.png" Type="http://schemas.openxmlformats.org/officeDocument/2006/relationships/image"/><Relationship Id="rId4" Target="../media/image6.png" Type="http://schemas.openxmlformats.org/officeDocument/2006/relationships/image"/><Relationship Id="rId5" Target="../media/image7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9.png" Type="http://schemas.openxmlformats.org/officeDocument/2006/relationships/image"/><Relationship Id="rId4" Target="../media/image2.png" Type="http://schemas.openxmlformats.org/officeDocument/2006/relationships/image"/><Relationship Id="rId5" Target="../media/image10.png" Type="http://schemas.openxmlformats.org/officeDocument/2006/relationships/image"/><Relationship Id="rId6" Target="../media/image11.png" Type="http://schemas.openxmlformats.org/officeDocument/2006/relationships/image"/><Relationship Id="rId7" Target="../media/image1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2.png" Type="http://schemas.openxmlformats.org/officeDocument/2006/relationships/image"/><Relationship Id="rId4" Target="../media/image14.png" Type="http://schemas.openxmlformats.org/officeDocument/2006/relationships/image"/><Relationship Id="rId5" Target="../media/image15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6.png" Type="http://schemas.openxmlformats.org/officeDocument/2006/relationships/image"/><Relationship Id="rId3" Target="../media/image2.png" Type="http://schemas.openxmlformats.org/officeDocument/2006/relationships/image"/><Relationship Id="rId4" Target="../media/image17.png" Type="http://schemas.openxmlformats.org/officeDocument/2006/relationships/image"/><Relationship Id="rId5" Target="../media/image18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9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0.png" Type="http://schemas.openxmlformats.org/officeDocument/2006/relationships/image"/><Relationship Id="rId3" Target="../media/image21.png" Type="http://schemas.openxmlformats.org/officeDocument/2006/relationships/image"/><Relationship Id="rId4" Target="../media/image22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3.png" Type="http://schemas.openxmlformats.org/officeDocument/2006/relationships/image"/><Relationship Id="rId3" Target="../media/image21.png" Type="http://schemas.openxmlformats.org/officeDocument/2006/relationships/image"/><Relationship Id="rId4" Target="../media/image24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5.png" Type="http://schemas.openxmlformats.org/officeDocument/2006/relationships/image"/><Relationship Id="rId3" Target="../media/image21.png" Type="http://schemas.openxmlformats.org/officeDocument/2006/relationships/image"/><Relationship Id="rId4" Target="../media/image26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959100" y="279400"/>
            <a:ext cx="1498600" cy="21336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79400" y="12700"/>
            <a:ext cx="1447800" cy="723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52400" y="457200"/>
            <a:ext cx="2438400" cy="10414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3073400" y="2349500"/>
            <a:ext cx="1295400" cy="3683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806700" y="228600"/>
            <a:ext cx="1689100" cy="21844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2700" y="-12700"/>
            <a:ext cx="1574800" cy="7366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27000" y="431800"/>
            <a:ext cx="2565400" cy="1041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768600" y="774700"/>
            <a:ext cx="1892300" cy="11430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79400" y="12700"/>
            <a:ext cx="1447800" cy="723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39700" y="469900"/>
            <a:ext cx="2590800" cy="12446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2908300" y="1854200"/>
            <a:ext cx="1485900" cy="3683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5900" y="901700"/>
            <a:ext cx="1295400" cy="1778000"/>
          </a:xfrm>
          <a:prstGeom prst="rect">
            <a:avLst/>
          </a:prstGeom>
        </p:spPr>
      </p:pic>
      <p:grpSp>
        <p:nvGrpSpPr>
          <p:cNvPr name="Group 4" id="4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5" id="5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3263900" y="901700"/>
            <a:ext cx="1308100" cy="17780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-279400" y="12700"/>
            <a:ext cx="1447800" cy="723900"/>
          </a:xfrm>
          <a:prstGeom prst="rect">
            <a:avLst/>
          </a:prstGeom>
        </p:spPr>
      </p:pic>
      <p:pic>
        <p:nvPicPr>
          <p:cNvPr name="Picture 7" id="7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139700" y="457200"/>
            <a:ext cx="2933700" cy="850900"/>
          </a:xfrm>
          <a:prstGeom prst="rect">
            <a:avLst/>
          </a:prstGeom>
        </p:spPr>
      </p:pic>
      <p:pic>
        <p:nvPicPr>
          <p:cNvPr name="Picture 8" id="8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1435100" y="1193800"/>
            <a:ext cx="952500" cy="368300"/>
          </a:xfrm>
          <a:prstGeom prst="rect">
            <a:avLst/>
          </a:prstGeom>
        </p:spPr>
      </p:pic>
      <p:pic>
        <p:nvPicPr>
          <p:cNvPr name="Picture 9" id="9"/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 rot="0">
            <a:off x="2463800" y="2311400"/>
            <a:ext cx="927100" cy="368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946400" y="228600"/>
            <a:ext cx="1562100" cy="22606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79400" y="12700"/>
            <a:ext cx="1447800" cy="723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52400" y="457200"/>
            <a:ext cx="2235200" cy="10414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3530600" y="2425700"/>
            <a:ext cx="558800" cy="355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3086100" y="215900"/>
            <a:ext cx="1435100" cy="22733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279400" y="12700"/>
            <a:ext cx="1447800" cy="7239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01600" y="444500"/>
            <a:ext cx="2425700" cy="1244600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3060700" y="2425700"/>
            <a:ext cx="1536700" cy="3683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1435100" y="1028700"/>
            <a:ext cx="6197600" cy="736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971800" y="292100"/>
            <a:ext cx="1549400" cy="21463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2700" y="-12700"/>
            <a:ext cx="1574800" cy="7366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52400" y="431800"/>
            <a:ext cx="2590800" cy="1447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30400" y="774700"/>
            <a:ext cx="2514600" cy="18034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2700" y="-12700"/>
            <a:ext cx="1574800" cy="7366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14300" y="508000"/>
            <a:ext cx="2413000" cy="635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231900" y="571500"/>
            <a:ext cx="2298700" cy="17272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2700" y="-12700"/>
            <a:ext cx="1574800" cy="736600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1600200" y="2247900"/>
            <a:ext cx="1524000" cy="660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terms:modified xsi:type="dcterms:W3CDTF">2011-08-01T06:04:30Z</dcterms:modified>
  <cp:revision>1</cp:revision>
</cp:coreProperties>
</file>