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4762500" cy="269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Relationship Id="rId3" Target="../media/image17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3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3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1.png" Type="http://schemas.openxmlformats.org/officeDocument/2006/relationships/image"/><Relationship Id="rId4" Target="../media/image1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Relationship Id="rId4" Target="../media/image1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600200" y="1028700"/>
            <a:ext cx="63500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895600" y="241300"/>
            <a:ext cx="1587500" cy="22098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92100" y="12700"/>
            <a:ext cx="17526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27000" y="457200"/>
            <a:ext cx="2590800" cy="1244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71800" y="266700"/>
            <a:ext cx="1435100" cy="21463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92100" y="12700"/>
            <a:ext cx="27305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39700" y="457200"/>
            <a:ext cx="24384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755900" y="215900"/>
            <a:ext cx="1600200" cy="22860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92100" y="12700"/>
            <a:ext cx="27305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39700" y="469900"/>
            <a:ext cx="1981200" cy="1041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33700" y="215900"/>
            <a:ext cx="1511300" cy="22606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92100" y="12700"/>
            <a:ext cx="2730500" cy="6985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95300"/>
            <a:ext cx="2514600" cy="1244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473200" y="1028700"/>
            <a:ext cx="62611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33700" y="228600"/>
            <a:ext cx="1574800" cy="22225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981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39700" y="444500"/>
            <a:ext cx="2933700" cy="2006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870200" y="215900"/>
            <a:ext cx="1574800" cy="22606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9812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39700" y="457200"/>
            <a:ext cx="2578100" cy="1841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600200" y="1028700"/>
            <a:ext cx="63881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082800" y="1117600"/>
            <a:ext cx="2565400" cy="14478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92100" y="12700"/>
            <a:ext cx="17526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27000" y="457200"/>
            <a:ext cx="2425700" cy="1244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