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4047" y="0"/>
            <a:ext cx="2857499" cy="441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-203954"/>
            <a:ext cx="5589270" cy="3576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143499"/>
            <a:ext cx="18288000" cy="5143500"/>
          </a:xfrm>
          <a:custGeom>
            <a:avLst/>
            <a:gdLst/>
            <a:ahLst/>
            <a:cxnLst/>
            <a:rect l="l" t="t" r="r" b="b"/>
            <a:pathLst>
              <a:path w="18288000" h="5143500">
                <a:moveTo>
                  <a:pt x="18287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5143499"/>
                </a:lnTo>
                <a:close/>
              </a:path>
            </a:pathLst>
          </a:custGeom>
          <a:solidFill>
            <a:srgbClr val="6A8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0753" y="757542"/>
            <a:ext cx="16550640" cy="8772525"/>
          </a:xfrm>
          <a:custGeom>
            <a:avLst/>
            <a:gdLst/>
            <a:ahLst/>
            <a:cxnLst/>
            <a:rect l="l" t="t" r="r" b="b"/>
            <a:pathLst>
              <a:path w="16550640" h="8772525">
                <a:moveTo>
                  <a:pt x="16550134" y="8771913"/>
                </a:moveTo>
                <a:lnTo>
                  <a:pt x="0" y="8771913"/>
                </a:lnTo>
                <a:lnTo>
                  <a:pt x="0" y="0"/>
                </a:lnTo>
                <a:lnTo>
                  <a:pt x="16550134" y="0"/>
                </a:lnTo>
                <a:lnTo>
                  <a:pt x="16550134" y="8771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3753" y="0"/>
            <a:ext cx="3762374" cy="5591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232" y="940498"/>
            <a:ext cx="17681535" cy="142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3984" y="4104314"/>
            <a:ext cx="16948150" cy="5812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Dotum"/>
                <a:cs typeface="Dot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0" y="5143499"/>
                  </a:moveTo>
                  <a:lnTo>
                    <a:pt x="18287998" y="5143499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5268" y="3507919"/>
            <a:ext cx="741362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789" dirty="0">
                <a:solidFill>
                  <a:srgbClr val="6A8977"/>
                </a:solidFill>
              </a:rPr>
              <a:t>일본의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789" dirty="0">
                <a:solidFill>
                  <a:srgbClr val="6A8977"/>
                </a:solidFill>
              </a:rPr>
              <a:t>스포츠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814" dirty="0">
                <a:solidFill>
                  <a:srgbClr val="6A8977"/>
                </a:solidFill>
              </a:rPr>
              <a:t>문화</a:t>
            </a:r>
            <a:endParaRPr sz="8500"/>
          </a:p>
        </p:txBody>
      </p:sp>
      <p:sp>
        <p:nvSpPr>
          <p:cNvPr id="8" name="object 8"/>
          <p:cNvSpPr txBox="1"/>
          <p:nvPr/>
        </p:nvSpPr>
        <p:spPr>
          <a:xfrm>
            <a:off x="15173320" y="8177161"/>
            <a:ext cx="10369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894" dirty="0">
                <a:solidFill>
                  <a:srgbClr val="6A8977"/>
                </a:solidFill>
                <a:latin typeface="Dotum"/>
                <a:cs typeface="Dotum"/>
              </a:rPr>
              <a:t>장ㅇ서</a:t>
            </a:r>
            <a:endParaRPr sz="35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선수의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매너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573" y="3008558"/>
            <a:ext cx="18129250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60"/>
              </a:lnSpc>
              <a:spcBef>
                <a:spcPts val="100"/>
              </a:spcBef>
            </a:pPr>
            <a:r>
              <a:rPr sz="3600" spc="-760" dirty="0">
                <a:latin typeface="Dotum"/>
                <a:cs typeface="Dotum"/>
              </a:rPr>
              <a:t>존경과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85" dirty="0">
                <a:latin typeface="Dotum"/>
                <a:cs typeface="Dotum"/>
              </a:rPr>
              <a:t>예의</a:t>
            </a:r>
            <a:endParaRPr sz="3600">
              <a:latin typeface="Dotum"/>
              <a:cs typeface="Dotum"/>
            </a:endParaRPr>
          </a:p>
          <a:p>
            <a:pPr marR="100965" algn="ctr">
              <a:lnSpc>
                <a:spcPts val="3960"/>
              </a:lnSpc>
            </a:pPr>
            <a:r>
              <a:rPr sz="3600" spc="-585" dirty="0">
                <a:latin typeface="Dotum"/>
                <a:cs typeface="Dotum"/>
              </a:rPr>
              <a:t>인사: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경기가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시작되기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전과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종료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후에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인사를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주고받는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것이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10" dirty="0">
                <a:latin typeface="Dotum"/>
                <a:cs typeface="Dotum"/>
              </a:rPr>
              <a:t>일반적입니다.</a:t>
            </a:r>
            <a:endParaRPr sz="3600">
              <a:latin typeface="Dotum"/>
              <a:cs typeface="Dotum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3600" spc="-670" dirty="0">
                <a:latin typeface="Dotum"/>
                <a:cs typeface="Dotum"/>
              </a:rPr>
              <a:t>페어플레이: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규칙을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준수하고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정정당당하게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경기하는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것이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00" dirty="0">
                <a:latin typeface="Dotum"/>
                <a:cs typeface="Dotum"/>
              </a:rPr>
              <a:t>중요합니다.</a:t>
            </a:r>
            <a:endParaRPr sz="3600">
              <a:latin typeface="Dotum"/>
              <a:cs typeface="Dotum"/>
            </a:endParaRPr>
          </a:p>
          <a:p>
            <a:pPr marL="12065" marR="5080" algn="ctr">
              <a:lnSpc>
                <a:spcPts val="3600"/>
              </a:lnSpc>
              <a:spcBef>
                <a:spcPts val="3600"/>
              </a:spcBef>
            </a:pPr>
            <a:r>
              <a:rPr sz="3600" spc="-670" dirty="0">
                <a:latin typeface="Dotum"/>
                <a:cs typeface="Dotum"/>
              </a:rPr>
              <a:t>스포츠맨십: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승패를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떠나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서로를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35" dirty="0">
                <a:latin typeface="Dotum"/>
                <a:cs typeface="Dotum"/>
              </a:rPr>
              <a:t>존중하고,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패배했을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때도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겸손하게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40" dirty="0">
                <a:latin typeface="Dotum"/>
                <a:cs typeface="Dotum"/>
              </a:rPr>
              <a:t>받아들이며,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승리했을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때는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겸손한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태도를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810" dirty="0">
                <a:latin typeface="Dotum"/>
                <a:cs typeface="Dotum"/>
              </a:rPr>
              <a:t>유 </a:t>
            </a:r>
            <a:r>
              <a:rPr sz="3600" spc="-685" dirty="0">
                <a:latin typeface="Dotum"/>
                <a:cs typeface="Dotum"/>
              </a:rPr>
              <a:t>지합니다.</a:t>
            </a:r>
            <a:endParaRPr sz="3600">
              <a:latin typeface="Dotum"/>
              <a:cs typeface="Dotum"/>
            </a:endParaRPr>
          </a:p>
          <a:p>
            <a:pPr algn="ctr">
              <a:lnSpc>
                <a:spcPts val="3960"/>
              </a:lnSpc>
              <a:spcBef>
                <a:spcPts val="2880"/>
              </a:spcBef>
            </a:pPr>
            <a:r>
              <a:rPr sz="3600" spc="-760" dirty="0">
                <a:latin typeface="Dotum"/>
                <a:cs typeface="Dotum"/>
              </a:rPr>
              <a:t>팀워크와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85" dirty="0">
                <a:latin typeface="Dotum"/>
                <a:cs typeface="Dotum"/>
              </a:rPr>
              <a:t>협력</a:t>
            </a:r>
            <a:endParaRPr sz="3600">
              <a:latin typeface="Dotum"/>
              <a:cs typeface="Dotum"/>
            </a:endParaRPr>
          </a:p>
          <a:p>
            <a:pPr algn="ctr">
              <a:lnSpc>
                <a:spcPts val="3960"/>
              </a:lnSpc>
            </a:pPr>
            <a:r>
              <a:rPr sz="3600" spc="-585" dirty="0">
                <a:latin typeface="Dotum"/>
                <a:cs typeface="Dotum"/>
              </a:rPr>
              <a:t>협력: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팀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스포츠에서는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협력과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팀워크를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690" dirty="0">
                <a:latin typeface="Dotum"/>
                <a:cs typeface="Dotum"/>
              </a:rPr>
              <a:t>중시합니다.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개인의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이익보다는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팀의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성공을</a:t>
            </a:r>
            <a:r>
              <a:rPr sz="3600" spc="-340" dirty="0">
                <a:latin typeface="Dotum"/>
                <a:cs typeface="Dotum"/>
              </a:rPr>
              <a:t> </a:t>
            </a:r>
            <a:r>
              <a:rPr sz="3600" spc="-760" dirty="0">
                <a:latin typeface="Dotum"/>
                <a:cs typeface="Dotum"/>
              </a:rPr>
              <a:t>위해</a:t>
            </a:r>
            <a:r>
              <a:rPr sz="3600" spc="-335" dirty="0">
                <a:latin typeface="Dotum"/>
                <a:cs typeface="Dotum"/>
              </a:rPr>
              <a:t> </a:t>
            </a:r>
            <a:r>
              <a:rPr sz="3600" spc="-700" dirty="0">
                <a:latin typeface="Dotum"/>
                <a:cs typeface="Dotum"/>
              </a:rPr>
              <a:t>노력합니다.</a:t>
            </a:r>
            <a:endParaRPr sz="3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4728" y="2654888"/>
            <a:ext cx="2905124" cy="2800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4390" y="940498"/>
            <a:ext cx="11321410" cy="2664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종목별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매너</a:t>
            </a:r>
            <a:endParaRPr sz="9200" dirty="0">
              <a:latin typeface="Adobe Clean Han ExtraBold"/>
              <a:cs typeface="Adobe Clean Han ExtraBold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ko-KR" altLang="en-US" sz="7200" dirty="0"/>
              <a:t>스모</a:t>
            </a:r>
            <a:endParaRPr sz="7200" dirty="0"/>
          </a:p>
        </p:txBody>
      </p:sp>
      <p:sp>
        <p:nvSpPr>
          <p:cNvPr id="4" name="object 4"/>
          <p:cNvSpPr txBox="1"/>
          <p:nvPr/>
        </p:nvSpPr>
        <p:spPr>
          <a:xfrm>
            <a:off x="1001856" y="6012815"/>
            <a:ext cx="15841344" cy="31953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065" marR="5080" algn="ctr">
              <a:lnSpc>
                <a:spcPts val="4800"/>
              </a:lnSpc>
              <a:spcBef>
                <a:spcPts val="1060"/>
              </a:spcBef>
            </a:pPr>
            <a:r>
              <a:rPr sz="4800" spc="-780" dirty="0">
                <a:latin typeface="Dotum"/>
                <a:cs typeface="Dotum"/>
              </a:rPr>
              <a:t>예의: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스모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경기에서는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선수들이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경기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전에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도효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위에서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인사를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955" dirty="0">
                <a:latin typeface="Dotum"/>
                <a:cs typeface="Dotum"/>
              </a:rPr>
              <a:t>하고,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35" dirty="0">
                <a:latin typeface="Dotum"/>
                <a:cs typeface="Dotum"/>
              </a:rPr>
              <a:t>경기 </a:t>
            </a:r>
            <a:r>
              <a:rPr sz="4800" spc="-1010" dirty="0">
                <a:latin typeface="Dotum"/>
                <a:cs typeface="Dotum"/>
              </a:rPr>
              <a:t>후에도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감사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인사를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875" dirty="0">
                <a:latin typeface="Dotum"/>
                <a:cs typeface="Dotum"/>
              </a:rPr>
              <a:t>합니다.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이는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상대방과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관중에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존경을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30" dirty="0">
                <a:latin typeface="Dotum"/>
                <a:cs typeface="Dotum"/>
              </a:rPr>
              <a:t>나타냅니다.</a:t>
            </a:r>
            <a:endParaRPr sz="4800">
              <a:latin typeface="Dotum"/>
              <a:cs typeface="Dotum"/>
            </a:endParaRPr>
          </a:p>
          <a:p>
            <a:pPr marL="85090" marR="77470" algn="ctr">
              <a:lnSpc>
                <a:spcPts val="4800"/>
              </a:lnSpc>
              <a:spcBef>
                <a:spcPts val="4800"/>
              </a:spcBef>
            </a:pPr>
            <a:r>
              <a:rPr sz="4800" spc="-780" dirty="0">
                <a:latin typeface="Dotum"/>
                <a:cs typeface="Dotum"/>
              </a:rPr>
              <a:t>의식: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스모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경기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전후에는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전통적인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의식이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80" dirty="0">
                <a:latin typeface="Dotum"/>
                <a:cs typeface="Dotum"/>
              </a:rPr>
              <a:t>진행되며,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이는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신토의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35" dirty="0">
                <a:latin typeface="Dotum"/>
                <a:cs typeface="Dotum"/>
              </a:rPr>
              <a:t>예법을 </a:t>
            </a:r>
            <a:r>
              <a:rPr sz="4800" spc="-930" dirty="0">
                <a:latin typeface="Dotum"/>
                <a:cs typeface="Dotum"/>
              </a:rPr>
              <a:t>반영합니다.</a:t>
            </a:r>
            <a:endParaRPr sz="48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3273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381" y="1028699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9386" y="1558491"/>
              <a:ext cx="2047874" cy="24669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28395"/>
            <a:ext cx="118618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600" b="1" spc="400" dirty="0">
                <a:latin typeface="Adobe Clean Han ExtraBold"/>
                <a:cs typeface="Adobe Clean Han ExtraBold"/>
              </a:rPr>
              <a:t>유</a:t>
            </a:r>
            <a:r>
              <a:rPr lang="ko-KR" altLang="en-US" sz="9600" b="1" spc="400" dirty="0">
                <a:latin typeface="Adobe Clean Han ExtraBold"/>
                <a:cs typeface="Adobe Clean Han ExtraBold"/>
              </a:rPr>
              <a:t>도</a:t>
            </a:r>
            <a:endParaRPr sz="9600" dirty="0">
              <a:latin typeface="Adobe Clean Han ExtraBold"/>
              <a:cs typeface="Adobe Clean Han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1335" y="5052758"/>
            <a:ext cx="14967585" cy="36982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84455" marR="76835" algn="ctr">
              <a:lnSpc>
                <a:spcPts val="5550"/>
              </a:lnSpc>
              <a:spcBef>
                <a:spcPts val="1260"/>
              </a:spcBef>
            </a:pPr>
            <a:r>
              <a:rPr sz="5600" spc="-910" dirty="0">
                <a:latin typeface="Dotum"/>
                <a:cs typeface="Dotum"/>
              </a:rPr>
              <a:t>인사: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유도에서는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경기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전후에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상대방에게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정중히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0" dirty="0">
                <a:latin typeface="Dotum"/>
                <a:cs typeface="Dotum"/>
              </a:rPr>
              <a:t>인사하는 </a:t>
            </a:r>
            <a:r>
              <a:rPr sz="5600" spc="-1180" dirty="0">
                <a:latin typeface="Dotum"/>
                <a:cs typeface="Dotum"/>
              </a:rPr>
              <a:t>것이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중요한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90" dirty="0">
                <a:latin typeface="Dotum"/>
                <a:cs typeface="Dotum"/>
              </a:rPr>
              <a:t>매너입니다.</a:t>
            </a:r>
            <a:endParaRPr sz="5600">
              <a:latin typeface="Dotum"/>
              <a:cs typeface="Dotum"/>
            </a:endParaRPr>
          </a:p>
          <a:p>
            <a:pPr marL="12700" marR="5080" algn="ctr">
              <a:lnSpc>
                <a:spcPts val="5550"/>
              </a:lnSpc>
              <a:spcBef>
                <a:spcPts val="5550"/>
              </a:spcBef>
            </a:pPr>
            <a:r>
              <a:rPr sz="5600" spc="-1045" dirty="0">
                <a:latin typeface="Dotum"/>
                <a:cs typeface="Dotum"/>
              </a:rPr>
              <a:t>페어플레이: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규칙을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45" dirty="0">
                <a:latin typeface="Dotum"/>
                <a:cs typeface="Dotum"/>
              </a:rPr>
              <a:t>준수하고,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상대방의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안전을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고려하며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30" dirty="0">
                <a:latin typeface="Dotum"/>
                <a:cs typeface="Dotum"/>
              </a:rPr>
              <a:t>경 </a:t>
            </a:r>
            <a:r>
              <a:rPr sz="5600" spc="-1180" dirty="0">
                <a:latin typeface="Dotum"/>
                <a:cs typeface="Dotum"/>
              </a:rPr>
              <a:t>기를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90" dirty="0">
                <a:latin typeface="Dotum"/>
                <a:cs typeface="Dotum"/>
              </a:rPr>
              <a:t>진행합니다.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16000" y="-203954"/>
            <a:ext cx="55892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ko-KR" altLang="en-US" sz="9600" dirty="0">
                <a:latin typeface="Adobe Clean Han ExtraBold"/>
                <a:cs typeface="Adobe Clean Han ExtraBold"/>
              </a:rPr>
              <a:t>야구</a:t>
            </a:r>
            <a:endParaRPr sz="9600" dirty="0">
              <a:latin typeface="Adobe Clean Han ExtraBold"/>
              <a:cs typeface="Adobe Clean Han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4986" y="4861274"/>
            <a:ext cx="13832614" cy="19761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169545" algn="just">
              <a:lnSpc>
                <a:spcPts val="4800"/>
              </a:lnSpc>
              <a:spcBef>
                <a:spcPts val="1060"/>
              </a:spcBef>
            </a:pPr>
            <a:r>
              <a:rPr sz="4800" spc="-2090" dirty="0">
                <a:latin typeface="Dotum"/>
                <a:cs typeface="Dotum"/>
              </a:rPr>
              <a:t>응원</a:t>
            </a:r>
            <a:r>
              <a:rPr sz="4800" spc="45" dirty="0">
                <a:latin typeface="Dotum"/>
                <a:cs typeface="Dotum"/>
              </a:rPr>
              <a:t>  </a:t>
            </a:r>
            <a:r>
              <a:rPr sz="4800" spc="-1205" dirty="0">
                <a:latin typeface="Dotum"/>
                <a:cs typeface="Dotum"/>
              </a:rPr>
              <a:t>문화:</a:t>
            </a:r>
            <a:r>
              <a:rPr sz="4800" spc="805" dirty="0">
                <a:latin typeface="Dotum"/>
                <a:cs typeface="Dotum"/>
              </a:rPr>
              <a:t> </a:t>
            </a:r>
            <a:r>
              <a:rPr lang="ko-KR" altLang="en-US" sz="4800" spc="-2090" dirty="0">
                <a:latin typeface="Dotum"/>
                <a:cs typeface="Dotum"/>
              </a:rPr>
              <a:t>일본 야구 </a:t>
            </a:r>
            <a:r>
              <a:rPr sz="4800" spc="45" dirty="0">
                <a:latin typeface="Dotum"/>
                <a:cs typeface="Dotum"/>
              </a:rPr>
              <a:t> </a:t>
            </a:r>
            <a:r>
              <a:rPr sz="4800" spc="-1285" dirty="0">
                <a:latin typeface="Dotum"/>
                <a:cs typeface="Dotum"/>
              </a:rPr>
              <a:t>경기에서는</a:t>
            </a:r>
            <a:r>
              <a:rPr sz="4800" spc="885" dirty="0">
                <a:latin typeface="Dotum"/>
                <a:cs typeface="Dotum"/>
              </a:rPr>
              <a:t> </a:t>
            </a:r>
            <a:r>
              <a:rPr sz="4800" spc="-1375" dirty="0">
                <a:latin typeface="Dotum"/>
                <a:cs typeface="Dotum"/>
              </a:rPr>
              <a:t>응원단이</a:t>
            </a:r>
            <a:r>
              <a:rPr sz="4800" spc="1080" dirty="0">
                <a:latin typeface="Dotum"/>
                <a:cs typeface="Dotum"/>
              </a:rPr>
              <a:t> </a:t>
            </a:r>
            <a:r>
              <a:rPr sz="4800" spc="-1019" dirty="0">
                <a:latin typeface="Dotum"/>
                <a:cs typeface="Dotum"/>
              </a:rPr>
              <a:t>조직적으로 </a:t>
            </a:r>
            <a:r>
              <a:rPr sz="4800" spc="-1375" dirty="0">
                <a:latin typeface="Dotum"/>
                <a:cs typeface="Dotum"/>
              </a:rPr>
              <a:t>응원가를</a:t>
            </a:r>
            <a:r>
              <a:rPr sz="4800" spc="975" dirty="0">
                <a:latin typeface="Dotum"/>
                <a:cs typeface="Dotum"/>
              </a:rPr>
              <a:t> </a:t>
            </a:r>
            <a:r>
              <a:rPr sz="4800" spc="-1545" dirty="0">
                <a:latin typeface="Dotum"/>
                <a:cs typeface="Dotum"/>
              </a:rPr>
              <a:t>부르며</a:t>
            </a:r>
            <a:r>
              <a:rPr sz="4800" spc="1145" dirty="0">
                <a:latin typeface="Dotum"/>
                <a:cs typeface="Dotum"/>
              </a:rPr>
              <a:t> </a:t>
            </a:r>
            <a:r>
              <a:rPr sz="4800" spc="-1375" dirty="0">
                <a:latin typeface="Dotum"/>
                <a:cs typeface="Dotum"/>
              </a:rPr>
              <a:t>선수들을</a:t>
            </a:r>
            <a:r>
              <a:rPr sz="4800" spc="975" dirty="0">
                <a:latin typeface="Dotum"/>
                <a:cs typeface="Dotum"/>
              </a:rPr>
              <a:t> </a:t>
            </a:r>
            <a:r>
              <a:rPr sz="4800" spc="-1115" dirty="0">
                <a:latin typeface="Dotum"/>
                <a:cs typeface="Dotum"/>
              </a:rPr>
              <a:t>응원합니다.</a:t>
            </a:r>
            <a:r>
              <a:rPr sz="4800" spc="800" dirty="0">
                <a:latin typeface="Dotum"/>
                <a:cs typeface="Dotum"/>
              </a:rPr>
              <a:t> </a:t>
            </a:r>
            <a:r>
              <a:rPr sz="4800" spc="-1375" dirty="0">
                <a:latin typeface="Dotum"/>
                <a:cs typeface="Dotum"/>
              </a:rPr>
              <a:t>응원단의</a:t>
            </a:r>
            <a:r>
              <a:rPr sz="4800" spc="975" dirty="0">
                <a:latin typeface="Dotum"/>
                <a:cs typeface="Dotum"/>
              </a:rPr>
              <a:t> </a:t>
            </a:r>
            <a:r>
              <a:rPr sz="4800" spc="-1035" dirty="0">
                <a:latin typeface="Dotum"/>
                <a:cs typeface="Dotum"/>
              </a:rPr>
              <a:t>행동도 </a:t>
            </a:r>
            <a:r>
              <a:rPr sz="4800" spc="-1010" dirty="0">
                <a:latin typeface="Dotum"/>
                <a:cs typeface="Dotum"/>
              </a:rPr>
              <a:t>질서를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69" dirty="0">
                <a:latin typeface="Dotum"/>
                <a:cs typeface="Dotum"/>
              </a:rPr>
              <a:t>지키며,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상대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팀을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존중하는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태도를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30" dirty="0">
                <a:latin typeface="Dotum"/>
                <a:cs typeface="Dotum"/>
              </a:rPr>
              <a:t>유지합니다.</a:t>
            </a:r>
            <a:endParaRPr sz="4800" dirty="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8947315" y="748346"/>
              <a:ext cx="8446770" cy="8338820"/>
            </a:xfrm>
            <a:custGeom>
              <a:avLst/>
              <a:gdLst/>
              <a:ahLst/>
              <a:cxnLst/>
              <a:rect l="l" t="t" r="r" b="b"/>
              <a:pathLst>
                <a:path w="8446770" h="8338820">
                  <a:moveTo>
                    <a:pt x="6762826" y="6825450"/>
                  </a:moveTo>
                  <a:lnTo>
                    <a:pt x="0" y="6825450"/>
                  </a:lnTo>
                  <a:lnTo>
                    <a:pt x="0" y="8338807"/>
                  </a:lnTo>
                  <a:lnTo>
                    <a:pt x="6762826" y="8338807"/>
                  </a:lnTo>
                  <a:lnTo>
                    <a:pt x="6762826" y="6825450"/>
                  </a:lnTo>
                  <a:close/>
                </a:path>
                <a:path w="8446770" h="8338820">
                  <a:moveTo>
                    <a:pt x="6762826" y="5102542"/>
                  </a:moveTo>
                  <a:lnTo>
                    <a:pt x="0" y="5102542"/>
                  </a:lnTo>
                  <a:lnTo>
                    <a:pt x="0" y="6615900"/>
                  </a:lnTo>
                  <a:lnTo>
                    <a:pt x="6762826" y="6615900"/>
                  </a:lnTo>
                  <a:lnTo>
                    <a:pt x="6762826" y="5102542"/>
                  </a:lnTo>
                  <a:close/>
                </a:path>
                <a:path w="8446770" h="8338820">
                  <a:moveTo>
                    <a:pt x="6762826" y="3379622"/>
                  </a:moveTo>
                  <a:lnTo>
                    <a:pt x="0" y="3379622"/>
                  </a:lnTo>
                  <a:lnTo>
                    <a:pt x="0" y="4892992"/>
                  </a:lnTo>
                  <a:lnTo>
                    <a:pt x="6762826" y="4892992"/>
                  </a:lnTo>
                  <a:lnTo>
                    <a:pt x="6762826" y="3379622"/>
                  </a:lnTo>
                  <a:close/>
                </a:path>
                <a:path w="8446770" h="8338820">
                  <a:moveTo>
                    <a:pt x="6762826" y="1661071"/>
                  </a:moveTo>
                  <a:lnTo>
                    <a:pt x="0" y="1661071"/>
                  </a:lnTo>
                  <a:lnTo>
                    <a:pt x="0" y="3174428"/>
                  </a:lnTo>
                  <a:lnTo>
                    <a:pt x="6762826" y="3174428"/>
                  </a:lnTo>
                  <a:lnTo>
                    <a:pt x="6762826" y="1661071"/>
                  </a:lnTo>
                  <a:close/>
                </a:path>
                <a:path w="8446770" h="8338820">
                  <a:moveTo>
                    <a:pt x="8446211" y="0"/>
                  </a:moveTo>
                  <a:lnTo>
                    <a:pt x="6128029" y="0"/>
                  </a:lnTo>
                  <a:lnTo>
                    <a:pt x="8446211" y="2352814"/>
                  </a:lnTo>
                  <a:lnTo>
                    <a:pt x="8446211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76932" y="2394508"/>
              <a:ext cx="738505" cy="5922645"/>
            </a:xfrm>
            <a:custGeom>
              <a:avLst/>
              <a:gdLst/>
              <a:ahLst/>
              <a:cxnLst/>
              <a:rect l="l" t="t" r="r" b="b"/>
              <a:pathLst>
                <a:path w="738505" h="5922645">
                  <a:moveTo>
                    <a:pt x="738111" y="5173167"/>
                  </a:moveTo>
                  <a:lnTo>
                    <a:pt x="0" y="5173167"/>
                  </a:lnTo>
                  <a:lnTo>
                    <a:pt x="738111" y="5922302"/>
                  </a:lnTo>
                  <a:lnTo>
                    <a:pt x="738111" y="5173167"/>
                  </a:lnTo>
                  <a:close/>
                </a:path>
                <a:path w="738505" h="5922645">
                  <a:moveTo>
                    <a:pt x="738111" y="3445573"/>
                  </a:moveTo>
                  <a:lnTo>
                    <a:pt x="0" y="3445573"/>
                  </a:lnTo>
                  <a:lnTo>
                    <a:pt x="738111" y="4194708"/>
                  </a:lnTo>
                  <a:lnTo>
                    <a:pt x="738111" y="3445573"/>
                  </a:lnTo>
                  <a:close/>
                </a:path>
                <a:path w="738505" h="5922645">
                  <a:moveTo>
                    <a:pt x="738111" y="1718564"/>
                  </a:moveTo>
                  <a:lnTo>
                    <a:pt x="0" y="1718564"/>
                  </a:lnTo>
                  <a:lnTo>
                    <a:pt x="738111" y="2467699"/>
                  </a:lnTo>
                  <a:lnTo>
                    <a:pt x="738111" y="1718564"/>
                  </a:lnTo>
                  <a:close/>
                </a:path>
                <a:path w="738505" h="5922645">
                  <a:moveTo>
                    <a:pt x="738111" y="0"/>
                  </a:moveTo>
                  <a:lnTo>
                    <a:pt x="0" y="0"/>
                  </a:lnTo>
                  <a:lnTo>
                    <a:pt x="738111" y="749134"/>
                  </a:lnTo>
                  <a:lnTo>
                    <a:pt x="738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0636" y="4137608"/>
              <a:ext cx="1522730" cy="4948555"/>
            </a:xfrm>
            <a:custGeom>
              <a:avLst/>
              <a:gdLst/>
              <a:ahLst/>
              <a:cxnLst/>
              <a:rect l="l" t="t" r="r" b="b"/>
              <a:pathLst>
                <a:path w="1522729" h="4948555">
                  <a:moveTo>
                    <a:pt x="1522145" y="4186986"/>
                  </a:moveTo>
                  <a:lnTo>
                    <a:pt x="1520647" y="4138853"/>
                  </a:lnTo>
                  <a:lnTo>
                    <a:pt x="1516214" y="4091521"/>
                  </a:lnTo>
                  <a:lnTo>
                    <a:pt x="1508937" y="4045077"/>
                  </a:lnTo>
                  <a:lnTo>
                    <a:pt x="1498904" y="3999598"/>
                  </a:lnTo>
                  <a:lnTo>
                    <a:pt x="1486192" y="3955173"/>
                  </a:lnTo>
                  <a:lnTo>
                    <a:pt x="1470914" y="3911917"/>
                  </a:lnTo>
                  <a:lnTo>
                    <a:pt x="1453146" y="3869893"/>
                  </a:lnTo>
                  <a:lnTo>
                    <a:pt x="1432966" y="3829202"/>
                  </a:lnTo>
                  <a:lnTo>
                    <a:pt x="1410487" y="3789934"/>
                  </a:lnTo>
                  <a:lnTo>
                    <a:pt x="1385785" y="3752177"/>
                  </a:lnTo>
                  <a:lnTo>
                    <a:pt x="1358950" y="3716007"/>
                  </a:lnTo>
                  <a:lnTo>
                    <a:pt x="1330071" y="3681526"/>
                  </a:lnTo>
                  <a:lnTo>
                    <a:pt x="1299235" y="3648837"/>
                  </a:lnTo>
                  <a:lnTo>
                    <a:pt x="1266532" y="3618001"/>
                  </a:lnTo>
                  <a:lnTo>
                    <a:pt x="1232052" y="3589109"/>
                  </a:lnTo>
                  <a:lnTo>
                    <a:pt x="1195882" y="3562273"/>
                  </a:lnTo>
                  <a:lnTo>
                    <a:pt x="1158125" y="3537572"/>
                  </a:lnTo>
                  <a:lnTo>
                    <a:pt x="1118857" y="3515093"/>
                  </a:lnTo>
                  <a:lnTo>
                    <a:pt x="1078166" y="3494913"/>
                  </a:lnTo>
                  <a:lnTo>
                    <a:pt x="1036142" y="3477145"/>
                  </a:lnTo>
                  <a:lnTo>
                    <a:pt x="992886" y="3461867"/>
                  </a:lnTo>
                  <a:lnTo>
                    <a:pt x="948461" y="3449167"/>
                  </a:lnTo>
                  <a:lnTo>
                    <a:pt x="902982" y="3439122"/>
                  </a:lnTo>
                  <a:lnTo>
                    <a:pt x="856538" y="3431844"/>
                  </a:lnTo>
                  <a:lnTo>
                    <a:pt x="809205" y="3427412"/>
                  </a:lnTo>
                  <a:lnTo>
                    <a:pt x="761072" y="3425914"/>
                  </a:lnTo>
                  <a:lnTo>
                    <a:pt x="712939" y="3427412"/>
                  </a:lnTo>
                  <a:lnTo>
                    <a:pt x="665607" y="3431844"/>
                  </a:lnTo>
                  <a:lnTo>
                    <a:pt x="619150" y="3439122"/>
                  </a:lnTo>
                  <a:lnTo>
                    <a:pt x="573671" y="3449167"/>
                  </a:lnTo>
                  <a:lnTo>
                    <a:pt x="529259" y="3461867"/>
                  </a:lnTo>
                  <a:lnTo>
                    <a:pt x="486003" y="3477145"/>
                  </a:lnTo>
                  <a:lnTo>
                    <a:pt x="443979" y="3494913"/>
                  </a:lnTo>
                  <a:lnTo>
                    <a:pt x="403288" y="3515093"/>
                  </a:lnTo>
                  <a:lnTo>
                    <a:pt x="364020" y="3537572"/>
                  </a:lnTo>
                  <a:lnTo>
                    <a:pt x="326250" y="3562273"/>
                  </a:lnTo>
                  <a:lnTo>
                    <a:pt x="290093" y="3589109"/>
                  </a:lnTo>
                  <a:lnTo>
                    <a:pt x="255612" y="3618001"/>
                  </a:lnTo>
                  <a:lnTo>
                    <a:pt x="222910" y="3648837"/>
                  </a:lnTo>
                  <a:lnTo>
                    <a:pt x="192074" y="3681526"/>
                  </a:lnTo>
                  <a:lnTo>
                    <a:pt x="163195" y="3716007"/>
                  </a:lnTo>
                  <a:lnTo>
                    <a:pt x="136359" y="3752177"/>
                  </a:lnTo>
                  <a:lnTo>
                    <a:pt x="111658" y="3789934"/>
                  </a:lnTo>
                  <a:lnTo>
                    <a:pt x="89166" y="3829202"/>
                  </a:lnTo>
                  <a:lnTo>
                    <a:pt x="68999" y="3869893"/>
                  </a:lnTo>
                  <a:lnTo>
                    <a:pt x="51231" y="3911917"/>
                  </a:lnTo>
                  <a:lnTo>
                    <a:pt x="35941" y="3955173"/>
                  </a:lnTo>
                  <a:lnTo>
                    <a:pt x="23241" y="3999598"/>
                  </a:lnTo>
                  <a:lnTo>
                    <a:pt x="13208" y="4045077"/>
                  </a:lnTo>
                  <a:lnTo>
                    <a:pt x="5930" y="4091521"/>
                  </a:lnTo>
                  <a:lnTo>
                    <a:pt x="1498" y="4138853"/>
                  </a:lnTo>
                  <a:lnTo>
                    <a:pt x="0" y="4186974"/>
                  </a:lnTo>
                  <a:lnTo>
                    <a:pt x="1498" y="4235120"/>
                  </a:lnTo>
                  <a:lnTo>
                    <a:pt x="5930" y="4282452"/>
                  </a:lnTo>
                  <a:lnTo>
                    <a:pt x="13208" y="4328909"/>
                  </a:lnTo>
                  <a:lnTo>
                    <a:pt x="23241" y="4374388"/>
                  </a:lnTo>
                  <a:lnTo>
                    <a:pt x="35941" y="4418800"/>
                  </a:lnTo>
                  <a:lnTo>
                    <a:pt x="51231" y="4462056"/>
                  </a:lnTo>
                  <a:lnTo>
                    <a:pt x="68999" y="4504080"/>
                  </a:lnTo>
                  <a:lnTo>
                    <a:pt x="89166" y="4544771"/>
                  </a:lnTo>
                  <a:lnTo>
                    <a:pt x="111658" y="4584039"/>
                  </a:lnTo>
                  <a:lnTo>
                    <a:pt x="136359" y="4621809"/>
                  </a:lnTo>
                  <a:lnTo>
                    <a:pt x="163195" y="4657966"/>
                  </a:lnTo>
                  <a:lnTo>
                    <a:pt x="192074" y="4692447"/>
                  </a:lnTo>
                  <a:lnTo>
                    <a:pt x="222910" y="4725149"/>
                  </a:lnTo>
                  <a:lnTo>
                    <a:pt x="255612" y="4755985"/>
                  </a:lnTo>
                  <a:lnTo>
                    <a:pt x="290093" y="4784864"/>
                  </a:lnTo>
                  <a:lnTo>
                    <a:pt x="326250" y="4811700"/>
                  </a:lnTo>
                  <a:lnTo>
                    <a:pt x="364020" y="4836401"/>
                  </a:lnTo>
                  <a:lnTo>
                    <a:pt x="403288" y="4858893"/>
                  </a:lnTo>
                  <a:lnTo>
                    <a:pt x="443979" y="4879060"/>
                  </a:lnTo>
                  <a:lnTo>
                    <a:pt x="486003" y="4896828"/>
                  </a:lnTo>
                  <a:lnTo>
                    <a:pt x="529259" y="4912118"/>
                  </a:lnTo>
                  <a:lnTo>
                    <a:pt x="573671" y="4924818"/>
                  </a:lnTo>
                  <a:lnTo>
                    <a:pt x="619150" y="4934851"/>
                  </a:lnTo>
                  <a:lnTo>
                    <a:pt x="665607" y="4942129"/>
                  </a:lnTo>
                  <a:lnTo>
                    <a:pt x="712939" y="4946561"/>
                  </a:lnTo>
                  <a:lnTo>
                    <a:pt x="761072" y="4948059"/>
                  </a:lnTo>
                  <a:lnTo>
                    <a:pt x="809205" y="4946561"/>
                  </a:lnTo>
                  <a:lnTo>
                    <a:pt x="856538" y="4942129"/>
                  </a:lnTo>
                  <a:lnTo>
                    <a:pt x="902982" y="4934851"/>
                  </a:lnTo>
                  <a:lnTo>
                    <a:pt x="948461" y="4924818"/>
                  </a:lnTo>
                  <a:lnTo>
                    <a:pt x="992886" y="4912118"/>
                  </a:lnTo>
                  <a:lnTo>
                    <a:pt x="1036142" y="4896828"/>
                  </a:lnTo>
                  <a:lnTo>
                    <a:pt x="1078166" y="4879060"/>
                  </a:lnTo>
                  <a:lnTo>
                    <a:pt x="1118857" y="4858893"/>
                  </a:lnTo>
                  <a:lnTo>
                    <a:pt x="1158125" y="4836401"/>
                  </a:lnTo>
                  <a:lnTo>
                    <a:pt x="1195882" y="4811700"/>
                  </a:lnTo>
                  <a:lnTo>
                    <a:pt x="1232052" y="4784864"/>
                  </a:lnTo>
                  <a:lnTo>
                    <a:pt x="1266532" y="4755985"/>
                  </a:lnTo>
                  <a:lnTo>
                    <a:pt x="1299235" y="4725149"/>
                  </a:lnTo>
                  <a:lnTo>
                    <a:pt x="1330071" y="4692447"/>
                  </a:lnTo>
                  <a:lnTo>
                    <a:pt x="1358950" y="4657966"/>
                  </a:lnTo>
                  <a:lnTo>
                    <a:pt x="1385785" y="4621809"/>
                  </a:lnTo>
                  <a:lnTo>
                    <a:pt x="1410487" y="4584039"/>
                  </a:lnTo>
                  <a:lnTo>
                    <a:pt x="1432966" y="4544771"/>
                  </a:lnTo>
                  <a:lnTo>
                    <a:pt x="1453146" y="4504080"/>
                  </a:lnTo>
                  <a:lnTo>
                    <a:pt x="1470914" y="4462056"/>
                  </a:lnTo>
                  <a:lnTo>
                    <a:pt x="1486192" y="4418800"/>
                  </a:lnTo>
                  <a:lnTo>
                    <a:pt x="1498904" y="4374388"/>
                  </a:lnTo>
                  <a:lnTo>
                    <a:pt x="1508937" y="4328909"/>
                  </a:lnTo>
                  <a:lnTo>
                    <a:pt x="1516214" y="4282452"/>
                  </a:lnTo>
                  <a:lnTo>
                    <a:pt x="1520647" y="4235120"/>
                  </a:lnTo>
                  <a:lnTo>
                    <a:pt x="1522145" y="4186986"/>
                  </a:lnTo>
                  <a:close/>
                </a:path>
                <a:path w="1522729" h="4948555">
                  <a:moveTo>
                    <a:pt x="1522145" y="2474341"/>
                  </a:moveTo>
                  <a:lnTo>
                    <a:pt x="1520647" y="2426220"/>
                  </a:lnTo>
                  <a:lnTo>
                    <a:pt x="1516214" y="2378875"/>
                  </a:lnTo>
                  <a:lnTo>
                    <a:pt x="1508937" y="2332431"/>
                  </a:lnTo>
                  <a:lnTo>
                    <a:pt x="1498904" y="2286952"/>
                  </a:lnTo>
                  <a:lnTo>
                    <a:pt x="1486192" y="2242540"/>
                  </a:lnTo>
                  <a:lnTo>
                    <a:pt x="1470914" y="2199271"/>
                  </a:lnTo>
                  <a:lnTo>
                    <a:pt x="1453146" y="2157247"/>
                  </a:lnTo>
                  <a:lnTo>
                    <a:pt x="1432966" y="2116569"/>
                  </a:lnTo>
                  <a:lnTo>
                    <a:pt x="1410487" y="2077288"/>
                  </a:lnTo>
                  <a:lnTo>
                    <a:pt x="1385785" y="2039531"/>
                  </a:lnTo>
                  <a:lnTo>
                    <a:pt x="1358950" y="2003361"/>
                  </a:lnTo>
                  <a:lnTo>
                    <a:pt x="1330071" y="1968893"/>
                  </a:lnTo>
                  <a:lnTo>
                    <a:pt x="1299235" y="1936191"/>
                  </a:lnTo>
                  <a:lnTo>
                    <a:pt x="1266532" y="1905355"/>
                  </a:lnTo>
                  <a:lnTo>
                    <a:pt x="1232052" y="1876475"/>
                  </a:lnTo>
                  <a:lnTo>
                    <a:pt x="1195882" y="1849628"/>
                  </a:lnTo>
                  <a:lnTo>
                    <a:pt x="1158125" y="1824926"/>
                  </a:lnTo>
                  <a:lnTo>
                    <a:pt x="1118857" y="1802447"/>
                  </a:lnTo>
                  <a:lnTo>
                    <a:pt x="1078166" y="1782279"/>
                  </a:lnTo>
                  <a:lnTo>
                    <a:pt x="1036142" y="1764499"/>
                  </a:lnTo>
                  <a:lnTo>
                    <a:pt x="992886" y="1749221"/>
                  </a:lnTo>
                  <a:lnTo>
                    <a:pt x="948461" y="1736521"/>
                  </a:lnTo>
                  <a:lnTo>
                    <a:pt x="902982" y="1726488"/>
                  </a:lnTo>
                  <a:lnTo>
                    <a:pt x="856538" y="1719199"/>
                  </a:lnTo>
                  <a:lnTo>
                    <a:pt x="809205" y="1714766"/>
                  </a:lnTo>
                  <a:lnTo>
                    <a:pt x="761072" y="1713280"/>
                  </a:lnTo>
                  <a:lnTo>
                    <a:pt x="712939" y="1714766"/>
                  </a:lnTo>
                  <a:lnTo>
                    <a:pt x="665607" y="1719199"/>
                  </a:lnTo>
                  <a:lnTo>
                    <a:pt x="619150" y="1726488"/>
                  </a:lnTo>
                  <a:lnTo>
                    <a:pt x="573671" y="1736521"/>
                  </a:lnTo>
                  <a:lnTo>
                    <a:pt x="529259" y="1749221"/>
                  </a:lnTo>
                  <a:lnTo>
                    <a:pt x="486003" y="1764499"/>
                  </a:lnTo>
                  <a:lnTo>
                    <a:pt x="443979" y="1782279"/>
                  </a:lnTo>
                  <a:lnTo>
                    <a:pt x="403288" y="1802447"/>
                  </a:lnTo>
                  <a:lnTo>
                    <a:pt x="364020" y="1824926"/>
                  </a:lnTo>
                  <a:lnTo>
                    <a:pt x="326250" y="1849628"/>
                  </a:lnTo>
                  <a:lnTo>
                    <a:pt x="290093" y="1876475"/>
                  </a:lnTo>
                  <a:lnTo>
                    <a:pt x="255612" y="1905355"/>
                  </a:lnTo>
                  <a:lnTo>
                    <a:pt x="222910" y="1936191"/>
                  </a:lnTo>
                  <a:lnTo>
                    <a:pt x="192074" y="1968893"/>
                  </a:lnTo>
                  <a:lnTo>
                    <a:pt x="163195" y="2003361"/>
                  </a:lnTo>
                  <a:lnTo>
                    <a:pt x="136359" y="2039531"/>
                  </a:lnTo>
                  <a:lnTo>
                    <a:pt x="111658" y="2077288"/>
                  </a:lnTo>
                  <a:lnTo>
                    <a:pt x="89166" y="2116569"/>
                  </a:lnTo>
                  <a:lnTo>
                    <a:pt x="68999" y="2157247"/>
                  </a:lnTo>
                  <a:lnTo>
                    <a:pt x="51231" y="2199271"/>
                  </a:lnTo>
                  <a:lnTo>
                    <a:pt x="35941" y="2242540"/>
                  </a:lnTo>
                  <a:lnTo>
                    <a:pt x="23241" y="2286952"/>
                  </a:lnTo>
                  <a:lnTo>
                    <a:pt x="13208" y="2332431"/>
                  </a:lnTo>
                  <a:lnTo>
                    <a:pt x="5930" y="2378875"/>
                  </a:lnTo>
                  <a:lnTo>
                    <a:pt x="1498" y="2426220"/>
                  </a:lnTo>
                  <a:lnTo>
                    <a:pt x="0" y="2474328"/>
                  </a:lnTo>
                  <a:lnTo>
                    <a:pt x="1498" y="2522474"/>
                  </a:lnTo>
                  <a:lnTo>
                    <a:pt x="5930" y="2569819"/>
                  </a:lnTo>
                  <a:lnTo>
                    <a:pt x="13208" y="2616263"/>
                  </a:lnTo>
                  <a:lnTo>
                    <a:pt x="23241" y="2661742"/>
                  </a:lnTo>
                  <a:lnTo>
                    <a:pt x="35941" y="2706154"/>
                  </a:lnTo>
                  <a:lnTo>
                    <a:pt x="51231" y="2749423"/>
                  </a:lnTo>
                  <a:lnTo>
                    <a:pt x="68999" y="2791434"/>
                  </a:lnTo>
                  <a:lnTo>
                    <a:pt x="89166" y="2832125"/>
                  </a:lnTo>
                  <a:lnTo>
                    <a:pt x="111658" y="2871406"/>
                  </a:lnTo>
                  <a:lnTo>
                    <a:pt x="136359" y="2909163"/>
                  </a:lnTo>
                  <a:lnTo>
                    <a:pt x="163195" y="2945333"/>
                  </a:lnTo>
                  <a:lnTo>
                    <a:pt x="192074" y="2979801"/>
                  </a:lnTo>
                  <a:lnTo>
                    <a:pt x="222910" y="3012503"/>
                  </a:lnTo>
                  <a:lnTo>
                    <a:pt x="255612" y="3043339"/>
                  </a:lnTo>
                  <a:lnTo>
                    <a:pt x="290093" y="3072219"/>
                  </a:lnTo>
                  <a:lnTo>
                    <a:pt x="326250" y="3099054"/>
                  </a:lnTo>
                  <a:lnTo>
                    <a:pt x="364020" y="3123768"/>
                  </a:lnTo>
                  <a:lnTo>
                    <a:pt x="403288" y="3146247"/>
                  </a:lnTo>
                  <a:lnTo>
                    <a:pt x="443979" y="3166414"/>
                  </a:lnTo>
                  <a:lnTo>
                    <a:pt x="486003" y="3184194"/>
                  </a:lnTo>
                  <a:lnTo>
                    <a:pt x="529259" y="3199473"/>
                  </a:lnTo>
                  <a:lnTo>
                    <a:pt x="573671" y="3212173"/>
                  </a:lnTo>
                  <a:lnTo>
                    <a:pt x="619150" y="3222206"/>
                  </a:lnTo>
                  <a:lnTo>
                    <a:pt x="665607" y="3229483"/>
                  </a:lnTo>
                  <a:lnTo>
                    <a:pt x="712939" y="3233915"/>
                  </a:lnTo>
                  <a:lnTo>
                    <a:pt x="761072" y="3235414"/>
                  </a:lnTo>
                  <a:lnTo>
                    <a:pt x="809205" y="3233915"/>
                  </a:lnTo>
                  <a:lnTo>
                    <a:pt x="856538" y="3229483"/>
                  </a:lnTo>
                  <a:lnTo>
                    <a:pt x="902982" y="3222206"/>
                  </a:lnTo>
                  <a:lnTo>
                    <a:pt x="948461" y="3212173"/>
                  </a:lnTo>
                  <a:lnTo>
                    <a:pt x="992886" y="3199473"/>
                  </a:lnTo>
                  <a:lnTo>
                    <a:pt x="1036142" y="3184194"/>
                  </a:lnTo>
                  <a:lnTo>
                    <a:pt x="1078166" y="3166414"/>
                  </a:lnTo>
                  <a:lnTo>
                    <a:pt x="1118857" y="3146247"/>
                  </a:lnTo>
                  <a:lnTo>
                    <a:pt x="1158125" y="3123768"/>
                  </a:lnTo>
                  <a:lnTo>
                    <a:pt x="1195882" y="3099054"/>
                  </a:lnTo>
                  <a:lnTo>
                    <a:pt x="1232052" y="3072219"/>
                  </a:lnTo>
                  <a:lnTo>
                    <a:pt x="1266532" y="3043339"/>
                  </a:lnTo>
                  <a:lnTo>
                    <a:pt x="1299235" y="3012503"/>
                  </a:lnTo>
                  <a:lnTo>
                    <a:pt x="1330071" y="2979801"/>
                  </a:lnTo>
                  <a:lnTo>
                    <a:pt x="1358950" y="2945333"/>
                  </a:lnTo>
                  <a:lnTo>
                    <a:pt x="1385785" y="2909163"/>
                  </a:lnTo>
                  <a:lnTo>
                    <a:pt x="1410487" y="2871406"/>
                  </a:lnTo>
                  <a:lnTo>
                    <a:pt x="1432966" y="2832125"/>
                  </a:lnTo>
                  <a:lnTo>
                    <a:pt x="1453146" y="2791434"/>
                  </a:lnTo>
                  <a:lnTo>
                    <a:pt x="1470914" y="2749423"/>
                  </a:lnTo>
                  <a:lnTo>
                    <a:pt x="1486192" y="2706154"/>
                  </a:lnTo>
                  <a:lnTo>
                    <a:pt x="1498904" y="2661742"/>
                  </a:lnTo>
                  <a:lnTo>
                    <a:pt x="1508937" y="2616263"/>
                  </a:lnTo>
                  <a:lnTo>
                    <a:pt x="1516214" y="2569819"/>
                  </a:lnTo>
                  <a:lnTo>
                    <a:pt x="1520647" y="2522474"/>
                  </a:lnTo>
                  <a:lnTo>
                    <a:pt x="1522145" y="2474341"/>
                  </a:lnTo>
                  <a:close/>
                </a:path>
                <a:path w="1522729" h="4948555">
                  <a:moveTo>
                    <a:pt x="1522145" y="761072"/>
                  </a:moveTo>
                  <a:lnTo>
                    <a:pt x="1520647" y="712939"/>
                  </a:lnTo>
                  <a:lnTo>
                    <a:pt x="1516214" y="665607"/>
                  </a:lnTo>
                  <a:lnTo>
                    <a:pt x="1508937" y="619150"/>
                  </a:lnTo>
                  <a:lnTo>
                    <a:pt x="1498904" y="573671"/>
                  </a:lnTo>
                  <a:lnTo>
                    <a:pt x="1486192" y="529259"/>
                  </a:lnTo>
                  <a:lnTo>
                    <a:pt x="1470914" y="485990"/>
                  </a:lnTo>
                  <a:lnTo>
                    <a:pt x="1453146" y="443979"/>
                  </a:lnTo>
                  <a:lnTo>
                    <a:pt x="1432966" y="403288"/>
                  </a:lnTo>
                  <a:lnTo>
                    <a:pt x="1410487" y="364020"/>
                  </a:lnTo>
                  <a:lnTo>
                    <a:pt x="1385785" y="326250"/>
                  </a:lnTo>
                  <a:lnTo>
                    <a:pt x="1358950" y="290093"/>
                  </a:lnTo>
                  <a:lnTo>
                    <a:pt x="1330071" y="255612"/>
                  </a:lnTo>
                  <a:lnTo>
                    <a:pt x="1299235" y="222910"/>
                  </a:lnTo>
                  <a:lnTo>
                    <a:pt x="1266532" y="192074"/>
                  </a:lnTo>
                  <a:lnTo>
                    <a:pt x="1232052" y="163195"/>
                  </a:lnTo>
                  <a:lnTo>
                    <a:pt x="1195882" y="136359"/>
                  </a:lnTo>
                  <a:lnTo>
                    <a:pt x="1158125" y="111645"/>
                  </a:lnTo>
                  <a:lnTo>
                    <a:pt x="1118857" y="89166"/>
                  </a:lnTo>
                  <a:lnTo>
                    <a:pt x="1078166" y="68999"/>
                  </a:lnTo>
                  <a:lnTo>
                    <a:pt x="1036142" y="51231"/>
                  </a:lnTo>
                  <a:lnTo>
                    <a:pt x="992886" y="35941"/>
                  </a:lnTo>
                  <a:lnTo>
                    <a:pt x="948461" y="23241"/>
                  </a:lnTo>
                  <a:lnTo>
                    <a:pt x="902982" y="13208"/>
                  </a:lnTo>
                  <a:lnTo>
                    <a:pt x="856538" y="5930"/>
                  </a:lnTo>
                  <a:lnTo>
                    <a:pt x="809205" y="1498"/>
                  </a:lnTo>
                  <a:lnTo>
                    <a:pt x="761072" y="0"/>
                  </a:lnTo>
                  <a:lnTo>
                    <a:pt x="712939" y="1498"/>
                  </a:lnTo>
                  <a:lnTo>
                    <a:pt x="665607" y="5930"/>
                  </a:lnTo>
                  <a:lnTo>
                    <a:pt x="619150" y="13208"/>
                  </a:lnTo>
                  <a:lnTo>
                    <a:pt x="573671" y="23241"/>
                  </a:lnTo>
                  <a:lnTo>
                    <a:pt x="529259" y="35941"/>
                  </a:lnTo>
                  <a:lnTo>
                    <a:pt x="486003" y="51231"/>
                  </a:lnTo>
                  <a:lnTo>
                    <a:pt x="443979" y="68999"/>
                  </a:lnTo>
                  <a:lnTo>
                    <a:pt x="403288" y="89166"/>
                  </a:lnTo>
                  <a:lnTo>
                    <a:pt x="364020" y="111645"/>
                  </a:lnTo>
                  <a:lnTo>
                    <a:pt x="326250" y="136359"/>
                  </a:lnTo>
                  <a:lnTo>
                    <a:pt x="290093" y="163195"/>
                  </a:lnTo>
                  <a:lnTo>
                    <a:pt x="255612" y="192074"/>
                  </a:lnTo>
                  <a:lnTo>
                    <a:pt x="222910" y="222910"/>
                  </a:lnTo>
                  <a:lnTo>
                    <a:pt x="192074" y="255612"/>
                  </a:lnTo>
                  <a:lnTo>
                    <a:pt x="163195" y="290093"/>
                  </a:lnTo>
                  <a:lnTo>
                    <a:pt x="136359" y="326250"/>
                  </a:lnTo>
                  <a:lnTo>
                    <a:pt x="111658" y="364020"/>
                  </a:lnTo>
                  <a:lnTo>
                    <a:pt x="89166" y="403288"/>
                  </a:lnTo>
                  <a:lnTo>
                    <a:pt x="68999" y="443979"/>
                  </a:lnTo>
                  <a:lnTo>
                    <a:pt x="51231" y="485990"/>
                  </a:lnTo>
                  <a:lnTo>
                    <a:pt x="35941" y="529259"/>
                  </a:lnTo>
                  <a:lnTo>
                    <a:pt x="23241" y="573671"/>
                  </a:lnTo>
                  <a:lnTo>
                    <a:pt x="13208" y="619150"/>
                  </a:lnTo>
                  <a:lnTo>
                    <a:pt x="5930" y="665607"/>
                  </a:lnTo>
                  <a:lnTo>
                    <a:pt x="1498" y="712939"/>
                  </a:lnTo>
                  <a:lnTo>
                    <a:pt x="0" y="761047"/>
                  </a:lnTo>
                  <a:lnTo>
                    <a:pt x="1498" y="809205"/>
                  </a:lnTo>
                  <a:lnTo>
                    <a:pt x="5930" y="856538"/>
                  </a:lnTo>
                  <a:lnTo>
                    <a:pt x="13208" y="902982"/>
                  </a:lnTo>
                  <a:lnTo>
                    <a:pt x="23241" y="948461"/>
                  </a:lnTo>
                  <a:lnTo>
                    <a:pt x="35941" y="992873"/>
                  </a:lnTo>
                  <a:lnTo>
                    <a:pt x="51231" y="1036142"/>
                  </a:lnTo>
                  <a:lnTo>
                    <a:pt x="68999" y="1078166"/>
                  </a:lnTo>
                  <a:lnTo>
                    <a:pt x="89166" y="1118857"/>
                  </a:lnTo>
                  <a:lnTo>
                    <a:pt x="111658" y="1158125"/>
                  </a:lnTo>
                  <a:lnTo>
                    <a:pt x="136359" y="1195882"/>
                  </a:lnTo>
                  <a:lnTo>
                    <a:pt x="163195" y="1232052"/>
                  </a:lnTo>
                  <a:lnTo>
                    <a:pt x="192074" y="1266532"/>
                  </a:lnTo>
                  <a:lnTo>
                    <a:pt x="222910" y="1299222"/>
                  </a:lnTo>
                  <a:lnTo>
                    <a:pt x="255612" y="1330058"/>
                  </a:lnTo>
                  <a:lnTo>
                    <a:pt x="290093" y="1358938"/>
                  </a:lnTo>
                  <a:lnTo>
                    <a:pt x="326250" y="1385785"/>
                  </a:lnTo>
                  <a:lnTo>
                    <a:pt x="364020" y="1410487"/>
                  </a:lnTo>
                  <a:lnTo>
                    <a:pt x="403288" y="1432966"/>
                  </a:lnTo>
                  <a:lnTo>
                    <a:pt x="443979" y="1453146"/>
                  </a:lnTo>
                  <a:lnTo>
                    <a:pt x="486003" y="1470914"/>
                  </a:lnTo>
                  <a:lnTo>
                    <a:pt x="529259" y="1486192"/>
                  </a:lnTo>
                  <a:lnTo>
                    <a:pt x="573671" y="1498892"/>
                  </a:lnTo>
                  <a:lnTo>
                    <a:pt x="619150" y="1508937"/>
                  </a:lnTo>
                  <a:lnTo>
                    <a:pt x="665607" y="1516214"/>
                  </a:lnTo>
                  <a:lnTo>
                    <a:pt x="712939" y="1520647"/>
                  </a:lnTo>
                  <a:lnTo>
                    <a:pt x="761072" y="1522145"/>
                  </a:lnTo>
                  <a:lnTo>
                    <a:pt x="809205" y="1520647"/>
                  </a:lnTo>
                  <a:lnTo>
                    <a:pt x="856538" y="1516214"/>
                  </a:lnTo>
                  <a:lnTo>
                    <a:pt x="902982" y="1508937"/>
                  </a:lnTo>
                  <a:lnTo>
                    <a:pt x="948461" y="1498892"/>
                  </a:lnTo>
                  <a:lnTo>
                    <a:pt x="992886" y="1486192"/>
                  </a:lnTo>
                  <a:lnTo>
                    <a:pt x="1036142" y="1470914"/>
                  </a:lnTo>
                  <a:lnTo>
                    <a:pt x="1078166" y="1453146"/>
                  </a:lnTo>
                  <a:lnTo>
                    <a:pt x="1118857" y="1432966"/>
                  </a:lnTo>
                  <a:lnTo>
                    <a:pt x="1158125" y="1410487"/>
                  </a:lnTo>
                  <a:lnTo>
                    <a:pt x="1195882" y="1385785"/>
                  </a:lnTo>
                  <a:lnTo>
                    <a:pt x="1232052" y="1358938"/>
                  </a:lnTo>
                  <a:lnTo>
                    <a:pt x="1266532" y="1330058"/>
                  </a:lnTo>
                  <a:lnTo>
                    <a:pt x="1299235" y="1299222"/>
                  </a:lnTo>
                  <a:lnTo>
                    <a:pt x="1330071" y="1266532"/>
                  </a:lnTo>
                  <a:lnTo>
                    <a:pt x="1358950" y="1232052"/>
                  </a:lnTo>
                  <a:lnTo>
                    <a:pt x="1385785" y="1195882"/>
                  </a:lnTo>
                  <a:lnTo>
                    <a:pt x="1410487" y="1158125"/>
                  </a:lnTo>
                  <a:lnTo>
                    <a:pt x="1432966" y="1118857"/>
                  </a:lnTo>
                  <a:lnTo>
                    <a:pt x="1453146" y="1078166"/>
                  </a:lnTo>
                  <a:lnTo>
                    <a:pt x="1470914" y="1036142"/>
                  </a:lnTo>
                  <a:lnTo>
                    <a:pt x="1486192" y="992873"/>
                  </a:lnTo>
                  <a:lnTo>
                    <a:pt x="1498904" y="948461"/>
                  </a:lnTo>
                  <a:lnTo>
                    <a:pt x="1508937" y="902982"/>
                  </a:lnTo>
                  <a:lnTo>
                    <a:pt x="1516214" y="856538"/>
                  </a:lnTo>
                  <a:lnTo>
                    <a:pt x="1520647" y="809205"/>
                  </a:lnTo>
                  <a:lnTo>
                    <a:pt x="1522145" y="761072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6249" y="2409407"/>
              <a:ext cx="1522141" cy="152214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64957" y="4369519"/>
              <a:ext cx="1095375" cy="1090930"/>
            </a:xfrm>
            <a:custGeom>
              <a:avLst/>
              <a:gdLst/>
              <a:ahLst/>
              <a:cxnLst/>
              <a:rect l="l" t="t" r="r" b="b"/>
              <a:pathLst>
                <a:path w="1095375" h="1090929">
                  <a:moveTo>
                    <a:pt x="547418" y="1090405"/>
                  </a:moveTo>
                  <a:lnTo>
                    <a:pt x="507152" y="1088928"/>
                  </a:lnTo>
                  <a:lnTo>
                    <a:pt x="467095" y="1084504"/>
                  </a:lnTo>
                  <a:lnTo>
                    <a:pt x="427474" y="1077157"/>
                  </a:lnTo>
                  <a:lnTo>
                    <a:pt x="388511" y="1066928"/>
                  </a:lnTo>
                  <a:lnTo>
                    <a:pt x="350409" y="1053874"/>
                  </a:lnTo>
                  <a:lnTo>
                    <a:pt x="313366" y="1038060"/>
                  </a:lnTo>
                  <a:lnTo>
                    <a:pt x="277593" y="1019574"/>
                  </a:lnTo>
                  <a:lnTo>
                    <a:pt x="243289" y="998521"/>
                  </a:lnTo>
                  <a:lnTo>
                    <a:pt x="210632" y="975013"/>
                  </a:lnTo>
                  <a:lnTo>
                    <a:pt x="179794" y="949171"/>
                  </a:lnTo>
                  <a:lnTo>
                    <a:pt x="150949" y="921139"/>
                  </a:lnTo>
                  <a:lnTo>
                    <a:pt x="124258" y="891075"/>
                  </a:lnTo>
                  <a:lnTo>
                    <a:pt x="99859" y="859138"/>
                  </a:lnTo>
                  <a:lnTo>
                    <a:pt x="77881" y="825492"/>
                  </a:lnTo>
                  <a:lnTo>
                    <a:pt x="58449" y="790328"/>
                  </a:lnTo>
                  <a:lnTo>
                    <a:pt x="41669" y="753842"/>
                  </a:lnTo>
                  <a:lnTo>
                    <a:pt x="27630" y="716226"/>
                  </a:lnTo>
                  <a:lnTo>
                    <a:pt x="16405" y="677676"/>
                  </a:lnTo>
                  <a:lnTo>
                    <a:pt x="8058" y="638407"/>
                  </a:lnTo>
                  <a:lnTo>
                    <a:pt x="2635" y="598641"/>
                  </a:lnTo>
                  <a:lnTo>
                    <a:pt x="164" y="558586"/>
                  </a:lnTo>
                  <a:lnTo>
                    <a:pt x="0" y="545202"/>
                  </a:lnTo>
                  <a:lnTo>
                    <a:pt x="164" y="531818"/>
                  </a:lnTo>
                  <a:lnTo>
                    <a:pt x="2635" y="491763"/>
                  </a:lnTo>
                  <a:lnTo>
                    <a:pt x="8058" y="451997"/>
                  </a:lnTo>
                  <a:lnTo>
                    <a:pt x="16405" y="412729"/>
                  </a:lnTo>
                  <a:lnTo>
                    <a:pt x="27630" y="374178"/>
                  </a:lnTo>
                  <a:lnTo>
                    <a:pt x="41669" y="336562"/>
                  </a:lnTo>
                  <a:lnTo>
                    <a:pt x="58449" y="300076"/>
                  </a:lnTo>
                  <a:lnTo>
                    <a:pt x="77881" y="264912"/>
                  </a:lnTo>
                  <a:lnTo>
                    <a:pt x="99859" y="231266"/>
                  </a:lnTo>
                  <a:lnTo>
                    <a:pt x="124258" y="199329"/>
                  </a:lnTo>
                  <a:lnTo>
                    <a:pt x="150949" y="169266"/>
                  </a:lnTo>
                  <a:lnTo>
                    <a:pt x="179794" y="141233"/>
                  </a:lnTo>
                  <a:lnTo>
                    <a:pt x="210632" y="115391"/>
                  </a:lnTo>
                  <a:lnTo>
                    <a:pt x="243289" y="91883"/>
                  </a:lnTo>
                  <a:lnTo>
                    <a:pt x="277593" y="70830"/>
                  </a:lnTo>
                  <a:lnTo>
                    <a:pt x="313366" y="52344"/>
                  </a:lnTo>
                  <a:lnTo>
                    <a:pt x="350409" y="36530"/>
                  </a:lnTo>
                  <a:lnTo>
                    <a:pt x="388511" y="23476"/>
                  </a:lnTo>
                  <a:lnTo>
                    <a:pt x="427474" y="13247"/>
                  </a:lnTo>
                  <a:lnTo>
                    <a:pt x="467095" y="5900"/>
                  </a:lnTo>
                  <a:lnTo>
                    <a:pt x="507152" y="1476"/>
                  </a:lnTo>
                  <a:lnTo>
                    <a:pt x="547418" y="0"/>
                  </a:lnTo>
                  <a:lnTo>
                    <a:pt x="560857" y="164"/>
                  </a:lnTo>
                  <a:lnTo>
                    <a:pt x="601075" y="2625"/>
                  </a:lnTo>
                  <a:lnTo>
                    <a:pt x="641002" y="8025"/>
                  </a:lnTo>
                  <a:lnTo>
                    <a:pt x="680430" y="16338"/>
                  </a:lnTo>
                  <a:lnTo>
                    <a:pt x="719138" y="27518"/>
                  </a:lnTo>
                  <a:lnTo>
                    <a:pt x="756906" y="41501"/>
                  </a:lnTo>
                  <a:lnTo>
                    <a:pt x="793541" y="58212"/>
                  </a:lnTo>
                  <a:lnTo>
                    <a:pt x="828848" y="77566"/>
                  </a:lnTo>
                  <a:lnTo>
                    <a:pt x="862630" y="99455"/>
                  </a:lnTo>
                  <a:lnTo>
                    <a:pt x="894697" y="123755"/>
                  </a:lnTo>
                  <a:lnTo>
                    <a:pt x="924883" y="150338"/>
                  </a:lnTo>
                  <a:lnTo>
                    <a:pt x="953029" y="179066"/>
                  </a:lnTo>
                  <a:lnTo>
                    <a:pt x="978977" y="209779"/>
                  </a:lnTo>
                  <a:lnTo>
                    <a:pt x="1002581" y="242304"/>
                  </a:lnTo>
                  <a:lnTo>
                    <a:pt x="1023719" y="276469"/>
                  </a:lnTo>
                  <a:lnTo>
                    <a:pt x="1042280" y="312098"/>
                  </a:lnTo>
                  <a:lnTo>
                    <a:pt x="1058158" y="348990"/>
                  </a:lnTo>
                  <a:lnTo>
                    <a:pt x="1071266" y="386938"/>
                  </a:lnTo>
                  <a:lnTo>
                    <a:pt x="1081536" y="425743"/>
                  </a:lnTo>
                  <a:lnTo>
                    <a:pt x="1088913" y="465204"/>
                  </a:lnTo>
                  <a:lnTo>
                    <a:pt x="1093355" y="505099"/>
                  </a:lnTo>
                  <a:lnTo>
                    <a:pt x="1094837" y="545202"/>
                  </a:lnTo>
                  <a:lnTo>
                    <a:pt x="1094673" y="558586"/>
                  </a:lnTo>
                  <a:lnTo>
                    <a:pt x="1092202" y="598641"/>
                  </a:lnTo>
                  <a:lnTo>
                    <a:pt x="1086779" y="638407"/>
                  </a:lnTo>
                  <a:lnTo>
                    <a:pt x="1078432" y="677676"/>
                  </a:lnTo>
                  <a:lnTo>
                    <a:pt x="1067207" y="716226"/>
                  </a:lnTo>
                  <a:lnTo>
                    <a:pt x="1053167" y="753842"/>
                  </a:lnTo>
                  <a:lnTo>
                    <a:pt x="1036388" y="790328"/>
                  </a:lnTo>
                  <a:lnTo>
                    <a:pt x="1016956" y="825492"/>
                  </a:lnTo>
                  <a:lnTo>
                    <a:pt x="994978" y="859138"/>
                  </a:lnTo>
                  <a:lnTo>
                    <a:pt x="970579" y="891075"/>
                  </a:lnTo>
                  <a:lnTo>
                    <a:pt x="943888" y="921139"/>
                  </a:lnTo>
                  <a:lnTo>
                    <a:pt x="915043" y="949171"/>
                  </a:lnTo>
                  <a:lnTo>
                    <a:pt x="884205" y="975013"/>
                  </a:lnTo>
                  <a:lnTo>
                    <a:pt x="851548" y="998521"/>
                  </a:lnTo>
                  <a:lnTo>
                    <a:pt x="817244" y="1019574"/>
                  </a:lnTo>
                  <a:lnTo>
                    <a:pt x="781470" y="1038060"/>
                  </a:lnTo>
                  <a:lnTo>
                    <a:pt x="744428" y="1053874"/>
                  </a:lnTo>
                  <a:lnTo>
                    <a:pt x="706326" y="1066928"/>
                  </a:lnTo>
                  <a:lnTo>
                    <a:pt x="667363" y="1077157"/>
                  </a:lnTo>
                  <a:lnTo>
                    <a:pt x="627742" y="1084504"/>
                  </a:lnTo>
                  <a:lnTo>
                    <a:pt x="587685" y="1088928"/>
                  </a:lnTo>
                  <a:lnTo>
                    <a:pt x="547418" y="1090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64957" y="4369519"/>
              <a:ext cx="1095375" cy="1090930"/>
            </a:xfrm>
            <a:custGeom>
              <a:avLst/>
              <a:gdLst/>
              <a:ahLst/>
              <a:cxnLst/>
              <a:rect l="l" t="t" r="r" b="b"/>
              <a:pathLst>
                <a:path w="1095375" h="1090929">
                  <a:moveTo>
                    <a:pt x="1094837" y="545202"/>
                  </a:moveTo>
                  <a:lnTo>
                    <a:pt x="1093355" y="585306"/>
                  </a:lnTo>
                  <a:lnTo>
                    <a:pt x="1088913" y="625200"/>
                  </a:lnTo>
                  <a:lnTo>
                    <a:pt x="1081536" y="664661"/>
                  </a:lnTo>
                  <a:lnTo>
                    <a:pt x="1071266" y="703466"/>
                  </a:lnTo>
                  <a:lnTo>
                    <a:pt x="1058158" y="741414"/>
                  </a:lnTo>
                  <a:lnTo>
                    <a:pt x="1042280" y="778306"/>
                  </a:lnTo>
                  <a:lnTo>
                    <a:pt x="1023719" y="813935"/>
                  </a:lnTo>
                  <a:lnTo>
                    <a:pt x="1002581" y="848100"/>
                  </a:lnTo>
                  <a:lnTo>
                    <a:pt x="978977" y="880625"/>
                  </a:lnTo>
                  <a:lnTo>
                    <a:pt x="953030" y="911338"/>
                  </a:lnTo>
                  <a:lnTo>
                    <a:pt x="924883" y="940066"/>
                  </a:lnTo>
                  <a:lnTo>
                    <a:pt x="894697" y="966649"/>
                  </a:lnTo>
                  <a:lnTo>
                    <a:pt x="862630" y="990949"/>
                  </a:lnTo>
                  <a:lnTo>
                    <a:pt x="828848" y="1012838"/>
                  </a:lnTo>
                  <a:lnTo>
                    <a:pt x="793541" y="1032192"/>
                  </a:lnTo>
                  <a:lnTo>
                    <a:pt x="756907" y="1048903"/>
                  </a:lnTo>
                  <a:lnTo>
                    <a:pt x="719138" y="1062886"/>
                  </a:lnTo>
                  <a:lnTo>
                    <a:pt x="680430" y="1074066"/>
                  </a:lnTo>
                  <a:lnTo>
                    <a:pt x="641002" y="1082379"/>
                  </a:lnTo>
                  <a:lnTo>
                    <a:pt x="601075" y="1087779"/>
                  </a:lnTo>
                  <a:lnTo>
                    <a:pt x="560857" y="1090241"/>
                  </a:lnTo>
                  <a:lnTo>
                    <a:pt x="547418" y="1090405"/>
                  </a:lnTo>
                  <a:lnTo>
                    <a:pt x="533980" y="1090241"/>
                  </a:lnTo>
                  <a:lnTo>
                    <a:pt x="493762" y="1087779"/>
                  </a:lnTo>
                  <a:lnTo>
                    <a:pt x="453835" y="1082379"/>
                  </a:lnTo>
                  <a:lnTo>
                    <a:pt x="414406" y="1074066"/>
                  </a:lnTo>
                  <a:lnTo>
                    <a:pt x="375699" y="1062886"/>
                  </a:lnTo>
                  <a:lnTo>
                    <a:pt x="337930" y="1048903"/>
                  </a:lnTo>
                  <a:lnTo>
                    <a:pt x="301296" y="1032192"/>
                  </a:lnTo>
                  <a:lnTo>
                    <a:pt x="265989" y="1012838"/>
                  </a:lnTo>
                  <a:lnTo>
                    <a:pt x="232207" y="990949"/>
                  </a:lnTo>
                  <a:lnTo>
                    <a:pt x="200140" y="966649"/>
                  </a:lnTo>
                  <a:lnTo>
                    <a:pt x="169954" y="940066"/>
                  </a:lnTo>
                  <a:lnTo>
                    <a:pt x="141807" y="911338"/>
                  </a:lnTo>
                  <a:lnTo>
                    <a:pt x="115860" y="880625"/>
                  </a:lnTo>
                  <a:lnTo>
                    <a:pt x="92256" y="848100"/>
                  </a:lnTo>
                  <a:lnTo>
                    <a:pt x="71118" y="813935"/>
                  </a:lnTo>
                  <a:lnTo>
                    <a:pt x="52557" y="778306"/>
                  </a:lnTo>
                  <a:lnTo>
                    <a:pt x="36679" y="741414"/>
                  </a:lnTo>
                  <a:lnTo>
                    <a:pt x="23571" y="703466"/>
                  </a:lnTo>
                  <a:lnTo>
                    <a:pt x="13301" y="664661"/>
                  </a:lnTo>
                  <a:lnTo>
                    <a:pt x="5924" y="625200"/>
                  </a:lnTo>
                  <a:lnTo>
                    <a:pt x="1482" y="585306"/>
                  </a:lnTo>
                  <a:lnTo>
                    <a:pt x="0" y="545202"/>
                  </a:lnTo>
                  <a:lnTo>
                    <a:pt x="164" y="531818"/>
                  </a:lnTo>
                  <a:lnTo>
                    <a:pt x="2635" y="491763"/>
                  </a:lnTo>
                  <a:lnTo>
                    <a:pt x="8058" y="451997"/>
                  </a:lnTo>
                  <a:lnTo>
                    <a:pt x="16405" y="412729"/>
                  </a:lnTo>
                  <a:lnTo>
                    <a:pt x="27630" y="374178"/>
                  </a:lnTo>
                  <a:lnTo>
                    <a:pt x="41669" y="336562"/>
                  </a:lnTo>
                  <a:lnTo>
                    <a:pt x="58449" y="300076"/>
                  </a:lnTo>
                  <a:lnTo>
                    <a:pt x="77881" y="264912"/>
                  </a:lnTo>
                  <a:lnTo>
                    <a:pt x="99859" y="231266"/>
                  </a:lnTo>
                  <a:lnTo>
                    <a:pt x="124258" y="199329"/>
                  </a:lnTo>
                  <a:lnTo>
                    <a:pt x="150949" y="169266"/>
                  </a:lnTo>
                  <a:lnTo>
                    <a:pt x="179794" y="141233"/>
                  </a:lnTo>
                  <a:lnTo>
                    <a:pt x="210632" y="115391"/>
                  </a:lnTo>
                  <a:lnTo>
                    <a:pt x="243289" y="91883"/>
                  </a:lnTo>
                  <a:lnTo>
                    <a:pt x="277593" y="70830"/>
                  </a:lnTo>
                  <a:lnTo>
                    <a:pt x="313366" y="52344"/>
                  </a:lnTo>
                  <a:lnTo>
                    <a:pt x="350409" y="36530"/>
                  </a:lnTo>
                  <a:lnTo>
                    <a:pt x="388511" y="23476"/>
                  </a:lnTo>
                  <a:lnTo>
                    <a:pt x="427474" y="13247"/>
                  </a:lnTo>
                  <a:lnTo>
                    <a:pt x="467095" y="5900"/>
                  </a:lnTo>
                  <a:lnTo>
                    <a:pt x="507152" y="1476"/>
                  </a:lnTo>
                  <a:lnTo>
                    <a:pt x="547418" y="0"/>
                  </a:lnTo>
                  <a:lnTo>
                    <a:pt x="560857" y="164"/>
                  </a:lnTo>
                  <a:lnTo>
                    <a:pt x="601075" y="2625"/>
                  </a:lnTo>
                  <a:lnTo>
                    <a:pt x="641002" y="8025"/>
                  </a:lnTo>
                  <a:lnTo>
                    <a:pt x="680430" y="16338"/>
                  </a:lnTo>
                  <a:lnTo>
                    <a:pt x="719138" y="27518"/>
                  </a:lnTo>
                  <a:lnTo>
                    <a:pt x="756906" y="41501"/>
                  </a:lnTo>
                  <a:lnTo>
                    <a:pt x="793541" y="58212"/>
                  </a:lnTo>
                  <a:lnTo>
                    <a:pt x="828848" y="77566"/>
                  </a:lnTo>
                  <a:lnTo>
                    <a:pt x="862630" y="99455"/>
                  </a:lnTo>
                  <a:lnTo>
                    <a:pt x="894697" y="123755"/>
                  </a:lnTo>
                  <a:lnTo>
                    <a:pt x="924883" y="150338"/>
                  </a:lnTo>
                  <a:lnTo>
                    <a:pt x="953029" y="179066"/>
                  </a:lnTo>
                  <a:lnTo>
                    <a:pt x="978977" y="209779"/>
                  </a:lnTo>
                  <a:lnTo>
                    <a:pt x="1002581" y="242304"/>
                  </a:lnTo>
                  <a:lnTo>
                    <a:pt x="1023719" y="276469"/>
                  </a:lnTo>
                  <a:lnTo>
                    <a:pt x="1042280" y="312098"/>
                  </a:lnTo>
                  <a:lnTo>
                    <a:pt x="1058158" y="348990"/>
                  </a:lnTo>
                  <a:lnTo>
                    <a:pt x="1071266" y="386938"/>
                  </a:lnTo>
                  <a:lnTo>
                    <a:pt x="1081536" y="425743"/>
                  </a:lnTo>
                  <a:lnTo>
                    <a:pt x="1088913" y="465204"/>
                  </a:lnTo>
                  <a:lnTo>
                    <a:pt x="1093355" y="505099"/>
                  </a:lnTo>
                  <a:lnTo>
                    <a:pt x="1094837" y="545202"/>
                  </a:lnTo>
                  <a:close/>
                </a:path>
              </a:pathLst>
            </a:custGeom>
            <a:ln w="18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743" y="4666487"/>
              <a:ext cx="993647" cy="8351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70201" y="4498339"/>
              <a:ext cx="1080770" cy="868044"/>
            </a:xfrm>
            <a:custGeom>
              <a:avLst/>
              <a:gdLst/>
              <a:ahLst/>
              <a:cxnLst/>
              <a:rect l="l" t="t" r="r" b="b"/>
              <a:pathLst>
                <a:path w="1080770" h="868045">
                  <a:moveTo>
                    <a:pt x="137960" y="56997"/>
                  </a:moveTo>
                  <a:lnTo>
                    <a:pt x="102222" y="97358"/>
                  </a:lnTo>
                  <a:lnTo>
                    <a:pt x="75476" y="139865"/>
                  </a:lnTo>
                  <a:lnTo>
                    <a:pt x="47993" y="190207"/>
                  </a:lnTo>
                  <a:lnTo>
                    <a:pt x="23660" y="243090"/>
                  </a:lnTo>
                  <a:lnTo>
                    <a:pt x="6375" y="293204"/>
                  </a:lnTo>
                  <a:lnTo>
                    <a:pt x="0" y="335267"/>
                  </a:lnTo>
                  <a:lnTo>
                    <a:pt x="10833" y="347700"/>
                  </a:lnTo>
                  <a:lnTo>
                    <a:pt x="19113" y="343877"/>
                  </a:lnTo>
                  <a:lnTo>
                    <a:pt x="24396" y="334073"/>
                  </a:lnTo>
                  <a:lnTo>
                    <a:pt x="26250" y="328536"/>
                  </a:lnTo>
                  <a:lnTo>
                    <a:pt x="131572" y="140055"/>
                  </a:lnTo>
                  <a:lnTo>
                    <a:pt x="137960" y="56997"/>
                  </a:lnTo>
                  <a:close/>
                </a:path>
                <a:path w="1080770" h="868045">
                  <a:moveTo>
                    <a:pt x="371652" y="745972"/>
                  </a:moveTo>
                  <a:lnTo>
                    <a:pt x="249669" y="531952"/>
                  </a:lnTo>
                  <a:lnTo>
                    <a:pt x="77317" y="518820"/>
                  </a:lnTo>
                  <a:lnTo>
                    <a:pt x="108877" y="715454"/>
                  </a:lnTo>
                  <a:lnTo>
                    <a:pt x="279095" y="854951"/>
                  </a:lnTo>
                  <a:lnTo>
                    <a:pt x="371652" y="745972"/>
                  </a:lnTo>
                  <a:close/>
                </a:path>
                <a:path w="1080770" h="868045">
                  <a:moveTo>
                    <a:pt x="687273" y="126580"/>
                  </a:moveTo>
                  <a:lnTo>
                    <a:pt x="494360" y="4838"/>
                  </a:lnTo>
                  <a:lnTo>
                    <a:pt x="285140" y="129413"/>
                  </a:lnTo>
                  <a:lnTo>
                    <a:pt x="359244" y="346633"/>
                  </a:lnTo>
                  <a:lnTo>
                    <a:pt x="597916" y="354444"/>
                  </a:lnTo>
                  <a:lnTo>
                    <a:pt x="687273" y="126580"/>
                  </a:lnTo>
                  <a:close/>
                </a:path>
                <a:path w="1080770" h="868045">
                  <a:moveTo>
                    <a:pt x="942987" y="714400"/>
                  </a:moveTo>
                  <a:lnTo>
                    <a:pt x="921715" y="534441"/>
                  </a:lnTo>
                  <a:lnTo>
                    <a:pt x="720280" y="537286"/>
                  </a:lnTo>
                  <a:lnTo>
                    <a:pt x="593674" y="743864"/>
                  </a:lnTo>
                  <a:lnTo>
                    <a:pt x="733501" y="867422"/>
                  </a:lnTo>
                  <a:lnTo>
                    <a:pt x="942987" y="714400"/>
                  </a:lnTo>
                  <a:close/>
                </a:path>
                <a:path w="1080770" h="868045">
                  <a:moveTo>
                    <a:pt x="1080592" y="332422"/>
                  </a:moveTo>
                  <a:lnTo>
                    <a:pt x="1074521" y="280149"/>
                  </a:lnTo>
                  <a:lnTo>
                    <a:pt x="1055801" y="221716"/>
                  </a:lnTo>
                  <a:lnTo>
                    <a:pt x="1029347" y="163474"/>
                  </a:lnTo>
                  <a:lnTo>
                    <a:pt x="1000074" y="111836"/>
                  </a:lnTo>
                  <a:lnTo>
                    <a:pt x="972883" y="73152"/>
                  </a:lnTo>
                  <a:lnTo>
                    <a:pt x="929462" y="39128"/>
                  </a:lnTo>
                  <a:lnTo>
                    <a:pt x="904011" y="21323"/>
                  </a:lnTo>
                  <a:lnTo>
                    <a:pt x="883500" y="6311"/>
                  </a:lnTo>
                  <a:lnTo>
                    <a:pt x="875068" y="0"/>
                  </a:lnTo>
                  <a:lnTo>
                    <a:pt x="875068" y="131610"/>
                  </a:lnTo>
                  <a:lnTo>
                    <a:pt x="1000315" y="339877"/>
                  </a:lnTo>
                  <a:lnTo>
                    <a:pt x="1080592" y="332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1623" y="4631223"/>
              <a:ext cx="177165" cy="3810"/>
            </a:xfrm>
            <a:custGeom>
              <a:avLst/>
              <a:gdLst/>
              <a:ahLst/>
              <a:cxnLst/>
              <a:rect l="l" t="t" r="r" b="b"/>
              <a:pathLst>
                <a:path w="177165" h="3810">
                  <a:moveTo>
                    <a:pt x="0" y="3764"/>
                  </a:moveTo>
                  <a:lnTo>
                    <a:pt x="177123" y="0"/>
                  </a:lnTo>
                </a:path>
              </a:pathLst>
            </a:custGeom>
            <a:ln w="185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2695" y="4369450"/>
              <a:ext cx="200485" cy="1505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84823" y="4625984"/>
              <a:ext cx="992505" cy="826135"/>
            </a:xfrm>
            <a:custGeom>
              <a:avLst/>
              <a:gdLst/>
              <a:ahLst/>
              <a:cxnLst/>
              <a:rect l="l" t="t" r="r" b="b"/>
              <a:pathLst>
                <a:path w="992504" h="826135">
                  <a:moveTo>
                    <a:pt x="0" y="209680"/>
                  </a:moveTo>
                  <a:lnTo>
                    <a:pt x="73281" y="404640"/>
                  </a:lnTo>
                </a:path>
                <a:path w="992504" h="826135">
                  <a:moveTo>
                    <a:pt x="234354" y="417418"/>
                  </a:moveTo>
                  <a:lnTo>
                    <a:pt x="355395" y="205579"/>
                  </a:lnTo>
                </a:path>
                <a:path w="992504" h="826135">
                  <a:moveTo>
                    <a:pt x="659731" y="5243"/>
                  </a:moveTo>
                  <a:lnTo>
                    <a:pt x="871049" y="0"/>
                  </a:lnTo>
                </a:path>
                <a:path w="992504" h="826135">
                  <a:moveTo>
                    <a:pt x="574004" y="211631"/>
                  </a:moveTo>
                  <a:lnTo>
                    <a:pt x="711568" y="424945"/>
                  </a:lnTo>
                </a:path>
                <a:path w="992504" h="826135">
                  <a:moveTo>
                    <a:pt x="992194" y="205579"/>
                  </a:moveTo>
                  <a:lnTo>
                    <a:pt x="897486" y="426428"/>
                  </a:lnTo>
                </a:path>
                <a:path w="992504" h="826135">
                  <a:moveTo>
                    <a:pt x="341961" y="615128"/>
                  </a:moveTo>
                  <a:lnTo>
                    <a:pt x="594987" y="613649"/>
                  </a:lnTo>
                </a:path>
                <a:path w="992504" h="826135">
                  <a:moveTo>
                    <a:pt x="260687" y="708570"/>
                  </a:moveTo>
                  <a:lnTo>
                    <a:pt x="386633" y="814990"/>
                  </a:lnTo>
                </a:path>
                <a:path w="992504" h="826135">
                  <a:moveTo>
                    <a:pt x="727157" y="717914"/>
                  </a:moveTo>
                  <a:lnTo>
                    <a:pt x="618394" y="825965"/>
                  </a:lnTo>
                </a:path>
                <a:path w="992504" h="826135">
                  <a:moveTo>
                    <a:pt x="913728" y="582424"/>
                  </a:moveTo>
                  <a:lnTo>
                    <a:pt x="971964" y="596340"/>
                  </a:lnTo>
                </a:path>
                <a:path w="992504" h="826135">
                  <a:moveTo>
                    <a:pt x="78599" y="591768"/>
                  </a:moveTo>
                  <a:lnTo>
                    <a:pt x="103830" y="583626"/>
                  </a:lnTo>
                </a:path>
              </a:pathLst>
            </a:custGeom>
            <a:ln w="18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53340" y="4427874"/>
              <a:ext cx="102235" cy="85090"/>
            </a:xfrm>
            <a:custGeom>
              <a:avLst/>
              <a:gdLst/>
              <a:ahLst/>
              <a:cxnLst/>
              <a:rect l="l" t="t" r="r" b="b"/>
              <a:pathLst>
                <a:path w="102234" h="85089">
                  <a:moveTo>
                    <a:pt x="102161" y="85002"/>
                  </a:moveTo>
                  <a:lnTo>
                    <a:pt x="0" y="0"/>
                  </a:lnTo>
                </a:path>
              </a:pathLst>
            </a:custGeom>
            <a:ln w="92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6468" y="4509843"/>
              <a:ext cx="246273" cy="1837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6402" y="4762920"/>
              <a:ext cx="184127" cy="807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1597" y="4581874"/>
              <a:ext cx="114777" cy="2285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5745" y="4364461"/>
              <a:ext cx="141454" cy="360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3450" y="6072089"/>
              <a:ext cx="1225688" cy="1212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94105" y="7745273"/>
              <a:ext cx="1303513" cy="114148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0327599" y="2668869"/>
            <a:ext cx="2163445" cy="8636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야구</a:t>
            </a:r>
            <a:endParaRPr sz="230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프로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야구</a:t>
            </a:r>
            <a:r>
              <a:rPr sz="2300" spc="3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고교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야구</a:t>
            </a:r>
            <a:endParaRPr sz="2300">
              <a:latin typeface="Dotum"/>
              <a:cs typeface="Dot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27599" y="4387431"/>
            <a:ext cx="2875280" cy="8636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축구</a:t>
            </a:r>
            <a:endParaRPr sz="230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300" spc="-280" dirty="0">
                <a:solidFill>
                  <a:srgbClr val="737373"/>
                </a:solidFill>
                <a:latin typeface="Dotum"/>
                <a:cs typeface="Dotum"/>
              </a:rPr>
              <a:t>j리그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축구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0" dirty="0">
                <a:solidFill>
                  <a:srgbClr val="737373"/>
                </a:solidFill>
                <a:latin typeface="Dotum"/>
                <a:cs typeface="Dotum"/>
              </a:rPr>
              <a:t>국가대표팀</a:t>
            </a:r>
            <a:endParaRPr sz="2300">
              <a:latin typeface="Dotum"/>
              <a:cs typeface="Dot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27599" y="6388546"/>
            <a:ext cx="49085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스모</a:t>
            </a:r>
            <a:endParaRPr sz="2300">
              <a:latin typeface="Dotum"/>
              <a:cs typeface="Dot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27599" y="7833248"/>
            <a:ext cx="2211705" cy="8636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격투기</a:t>
            </a:r>
            <a:endParaRPr sz="2300">
              <a:latin typeface="Dotum"/>
              <a:cs typeface="Dotum"/>
            </a:endParaRPr>
          </a:p>
          <a:p>
            <a:pPr marL="81915">
              <a:lnSpc>
                <a:spcPct val="100000"/>
              </a:lnSpc>
              <a:spcBef>
                <a:spcPts val="540"/>
              </a:spcBef>
            </a:pPr>
            <a:r>
              <a:rPr sz="2300" spc="-465" dirty="0">
                <a:solidFill>
                  <a:srgbClr val="737373"/>
                </a:solidFill>
                <a:latin typeface="Dotum"/>
                <a:cs typeface="Dotum"/>
              </a:rPr>
              <a:t>유도,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가라테,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킥복싱</a:t>
            </a:r>
            <a:endParaRPr sz="2300">
              <a:latin typeface="Dotum"/>
              <a:cs typeface="Dotum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290641" y="2276089"/>
            <a:ext cx="457898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789" dirty="0">
                <a:solidFill>
                  <a:srgbClr val="6A8977"/>
                </a:solidFill>
              </a:rPr>
              <a:t>인기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814" dirty="0">
                <a:solidFill>
                  <a:srgbClr val="6A8977"/>
                </a:solidFill>
              </a:rPr>
              <a:t>스포츠</a:t>
            </a:r>
            <a:endParaRPr sz="8500"/>
          </a:p>
        </p:txBody>
      </p:sp>
      <p:sp>
        <p:nvSpPr>
          <p:cNvPr id="26" name="object 26"/>
          <p:cNvSpPr txBox="1"/>
          <p:nvPr/>
        </p:nvSpPr>
        <p:spPr>
          <a:xfrm>
            <a:off x="2290641" y="4022969"/>
            <a:ext cx="468376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일본에서는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다양한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스포츠가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인기를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끌고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있 </a:t>
            </a:r>
            <a:r>
              <a:rPr sz="2300" spc="-425" dirty="0">
                <a:solidFill>
                  <a:srgbClr val="737373"/>
                </a:solidFill>
                <a:latin typeface="Dotum"/>
                <a:cs typeface="Dotum"/>
              </a:rPr>
              <a:t>습니다.</a:t>
            </a:r>
            <a:r>
              <a:rPr sz="2300" spc="-1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몇몇</a:t>
            </a:r>
            <a:r>
              <a:rPr sz="2300" spc="-1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스포츠는</a:t>
            </a:r>
            <a:r>
              <a:rPr sz="2300" spc="-1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전통적인</a:t>
            </a:r>
            <a:r>
              <a:rPr sz="2300" spc="-1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면과</a:t>
            </a:r>
            <a:r>
              <a:rPr sz="2300" spc="-1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현대적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인</a:t>
            </a:r>
            <a:r>
              <a:rPr sz="2300" spc="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면에서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모두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사랄받고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있으며,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국민의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일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상생활과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문화에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깊이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뿌리내려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0" dirty="0">
                <a:solidFill>
                  <a:srgbClr val="737373"/>
                </a:solidFill>
                <a:latin typeface="Dotum"/>
                <a:cs typeface="Dotum"/>
              </a:rPr>
              <a:t>있습니다.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일본의</a:t>
            </a:r>
            <a:r>
              <a:rPr sz="2300" spc="-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인기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스포츠를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몇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가지</a:t>
            </a:r>
            <a:r>
              <a:rPr sz="2300" spc="-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0" dirty="0">
                <a:solidFill>
                  <a:srgbClr val="737373"/>
                </a:solidFill>
                <a:latin typeface="Dotum"/>
                <a:cs typeface="Dotum"/>
              </a:rPr>
              <a:t>소개하겠습니 </a:t>
            </a:r>
            <a:r>
              <a:rPr sz="2300" spc="-385" dirty="0">
                <a:solidFill>
                  <a:srgbClr val="737373"/>
                </a:solidFill>
                <a:latin typeface="Dotum"/>
                <a:cs typeface="Dotum"/>
              </a:rPr>
              <a:t>다.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6679" y="587638"/>
            <a:ext cx="5514974" cy="3676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sz="9200" b="1" spc="140" dirty="0">
                <a:latin typeface="Adobe Clean Han ExtraBold"/>
                <a:cs typeface="Adobe Clean Han ExtraBold"/>
              </a:rPr>
              <a:t>야구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89" y="4938458"/>
            <a:ext cx="18107660" cy="44030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02235" marR="94615" algn="ctr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야구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225" dirty="0">
                <a:latin typeface="Dotum"/>
                <a:cs typeface="Dotum"/>
              </a:rPr>
              <a:t>(NPB):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야구는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센트럴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리그와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퍼시픽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리그로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나뉘 </a:t>
            </a:r>
            <a:r>
              <a:rPr sz="5600" spc="-1085" dirty="0">
                <a:latin typeface="Dotum"/>
                <a:cs typeface="Dotum"/>
              </a:rPr>
              <a:t>며,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매년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많은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팬들이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경기장을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찾아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경기를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90" dirty="0">
                <a:latin typeface="Dotum"/>
                <a:cs typeface="Dotum"/>
              </a:rPr>
              <a:t>관람합니다.</a:t>
            </a:r>
            <a:endParaRPr sz="5600">
              <a:latin typeface="Dotum"/>
              <a:cs typeface="Dotum"/>
            </a:endParaRPr>
          </a:p>
          <a:p>
            <a:pPr marL="12065" marR="5080" algn="ctr">
              <a:lnSpc>
                <a:spcPts val="5550"/>
              </a:lnSpc>
              <a:spcBef>
                <a:spcPts val="5550"/>
              </a:spcBef>
            </a:pPr>
            <a:r>
              <a:rPr sz="5600" spc="-1180" dirty="0">
                <a:latin typeface="Dotum"/>
                <a:cs typeface="Dotum"/>
              </a:rPr>
              <a:t>고교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910" dirty="0">
                <a:latin typeface="Dotum"/>
                <a:cs typeface="Dotum"/>
              </a:rPr>
              <a:t>야구: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전국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고등학교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야구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선수권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20" dirty="0">
                <a:latin typeface="Dotum"/>
                <a:cs typeface="Dotum"/>
              </a:rPr>
              <a:t>대회,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흔히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고시엔으로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불리는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30" dirty="0">
                <a:latin typeface="Dotum"/>
                <a:cs typeface="Dotum"/>
              </a:rPr>
              <a:t>이 </a:t>
            </a:r>
            <a:r>
              <a:rPr sz="5600" spc="-1180" dirty="0">
                <a:latin typeface="Dotum"/>
                <a:cs typeface="Dotum"/>
              </a:rPr>
              <a:t>대회는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국민적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관심을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35" dirty="0">
                <a:latin typeface="Dotum"/>
                <a:cs typeface="Dotum"/>
              </a:rPr>
              <a:t>받으며,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많은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청소년이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야구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선수를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꿈꾸게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만듭니 </a:t>
            </a:r>
            <a:r>
              <a:rPr sz="5600" spc="-890" dirty="0">
                <a:latin typeface="Dotum"/>
                <a:cs typeface="Dotum"/>
              </a:rPr>
              <a:t>다.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68179" y="1028700"/>
            <a:ext cx="3895724" cy="26003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sz="9200" b="1" spc="140" dirty="0">
                <a:latin typeface="Adobe Clean Han ExtraBold"/>
                <a:cs typeface="Adobe Clean Han ExtraBold"/>
              </a:rPr>
              <a:t>축구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055" y="3710368"/>
            <a:ext cx="17934305" cy="44030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86360" marR="78740" algn="ctr">
              <a:lnSpc>
                <a:spcPts val="5550"/>
              </a:lnSpc>
              <a:spcBef>
                <a:spcPts val="1260"/>
              </a:spcBef>
            </a:pPr>
            <a:r>
              <a:rPr sz="5600" spc="-800" dirty="0">
                <a:latin typeface="Dotum"/>
                <a:cs typeface="Dotum"/>
              </a:rPr>
              <a:t>J라그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204" dirty="0">
                <a:latin typeface="Dotum"/>
                <a:cs typeface="Dotum"/>
              </a:rPr>
              <a:t>(J.League):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일본의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축구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리그인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894" dirty="0">
                <a:latin typeface="Dotum"/>
                <a:cs typeface="Dotum"/>
              </a:rPr>
              <a:t>J리그는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715" dirty="0">
                <a:latin typeface="Dotum"/>
                <a:cs typeface="Dotum"/>
              </a:rPr>
              <a:t>1993년에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설립 </a:t>
            </a:r>
            <a:r>
              <a:rPr sz="5600" spc="-1180" dirty="0">
                <a:latin typeface="Dotum"/>
                <a:cs typeface="Dotum"/>
              </a:rPr>
              <a:t>되어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현재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90" dirty="0">
                <a:latin typeface="Dotum"/>
                <a:cs typeface="Dotum"/>
              </a:rPr>
              <a:t>J1,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409" dirty="0">
                <a:latin typeface="Dotum"/>
                <a:cs typeface="Dotum"/>
              </a:rPr>
              <a:t>J2,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5" dirty="0">
                <a:latin typeface="Dotum"/>
                <a:cs typeface="Dotum"/>
              </a:rPr>
              <a:t>J3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리그로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구성되어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65" dirty="0">
                <a:latin typeface="Dotum"/>
                <a:cs typeface="Dotum"/>
              </a:rPr>
              <a:t>있습니다.</a:t>
            </a:r>
            <a:endParaRPr sz="5600">
              <a:latin typeface="Dotum"/>
              <a:cs typeface="Dotum"/>
            </a:endParaRPr>
          </a:p>
          <a:p>
            <a:pPr marL="12065" marR="5080" algn="ctr">
              <a:lnSpc>
                <a:spcPts val="5550"/>
              </a:lnSpc>
              <a:spcBef>
                <a:spcPts val="5550"/>
              </a:spcBef>
            </a:pPr>
            <a:r>
              <a:rPr sz="5600" spc="-1180" dirty="0">
                <a:latin typeface="Dotum"/>
                <a:cs typeface="Dotum"/>
              </a:rPr>
              <a:t>일본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축구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국가대표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775" dirty="0">
                <a:latin typeface="Dotum"/>
                <a:cs typeface="Dotum"/>
              </a:rPr>
              <a:t>팀: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사무라이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블루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라는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별명을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가진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남자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축구 </a:t>
            </a:r>
            <a:r>
              <a:rPr sz="5600" spc="-1180" dirty="0">
                <a:latin typeface="Dotum"/>
                <a:cs typeface="Dotum"/>
              </a:rPr>
              <a:t>대표팀은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아시아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축구에서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강력한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팀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중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45" dirty="0">
                <a:latin typeface="Dotum"/>
                <a:cs typeface="Dotum"/>
              </a:rPr>
              <a:t>하나이며,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" dirty="0">
                <a:latin typeface="Dotum"/>
                <a:cs typeface="Dotum"/>
              </a:rPr>
              <a:t>FIFA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월드컵에도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30" dirty="0">
                <a:latin typeface="Dotum"/>
                <a:cs typeface="Dotum"/>
              </a:rPr>
              <a:t>꾸 </a:t>
            </a:r>
            <a:r>
              <a:rPr sz="5600" spc="-1180" dirty="0">
                <a:latin typeface="Dotum"/>
                <a:cs typeface="Dotum"/>
              </a:rPr>
              <a:t>준히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출전하고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65" dirty="0">
                <a:latin typeface="Dotum"/>
                <a:cs typeface="Dotum"/>
              </a:rPr>
              <a:t>있습니다.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36392" y="1028700"/>
            <a:ext cx="3724274" cy="3657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sz="9200" b="1" spc="140" dirty="0">
                <a:latin typeface="Adobe Clean Han ExtraBold"/>
                <a:cs typeface="Adobe Clean Han ExtraBold"/>
              </a:rPr>
              <a:t>스모</a:t>
            </a:r>
            <a:endParaRPr sz="9200">
              <a:latin typeface="Adobe Clean Han ExtraBold"/>
              <a:cs typeface="Adobe Clean Han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5357495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6062345"/>
            <a:ext cx="200025" cy="200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6767194"/>
            <a:ext cx="200025" cy="2000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01737" y="4938458"/>
            <a:ext cx="17093565" cy="369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600" spc="-1180" dirty="0">
                <a:latin typeface="Dotum"/>
                <a:cs typeface="Dotum"/>
              </a:rPr>
              <a:t>스모는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전통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45" dirty="0">
                <a:latin typeface="Dotum"/>
                <a:cs typeface="Dotum"/>
              </a:rPr>
              <a:t>스포츠로,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내에서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매우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인기가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65" dirty="0">
                <a:latin typeface="Dotum"/>
                <a:cs typeface="Dotum"/>
              </a:rPr>
              <a:t>높습니다.</a:t>
            </a:r>
            <a:endParaRPr sz="5600">
              <a:latin typeface="Dotum"/>
              <a:cs typeface="Dotum"/>
            </a:endParaRPr>
          </a:p>
          <a:p>
            <a:pPr marL="12065" marR="5080" algn="ctr">
              <a:lnSpc>
                <a:spcPts val="5550"/>
              </a:lnSpc>
              <a:spcBef>
                <a:spcPts val="5540"/>
              </a:spcBef>
            </a:pPr>
            <a:r>
              <a:rPr sz="5600" spc="-1120" dirty="0">
                <a:latin typeface="Dotum"/>
                <a:cs typeface="Dotum"/>
              </a:rPr>
              <a:t>도쿄,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35" dirty="0">
                <a:latin typeface="Dotum"/>
                <a:cs typeface="Dotum"/>
              </a:rPr>
              <a:t>오사카,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35" dirty="0">
                <a:latin typeface="Dotum"/>
                <a:cs typeface="Dotum"/>
              </a:rPr>
              <a:t>나고야,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후쿠오카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등지에서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열리는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많은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관중을 </a:t>
            </a:r>
            <a:r>
              <a:rPr sz="5600" spc="-1150" dirty="0">
                <a:latin typeface="Dotum"/>
                <a:cs typeface="Dotum"/>
              </a:rPr>
              <a:t>끌어모으며,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선수들은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카리스마와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실력으로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팬들의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사랑을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받습니 </a:t>
            </a:r>
            <a:r>
              <a:rPr sz="5600" spc="-890" dirty="0">
                <a:latin typeface="Dotum"/>
                <a:cs typeface="Dotum"/>
              </a:rPr>
              <a:t>다.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4974"/>
            <a:ext cx="5915024" cy="3943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2470" y="6330951"/>
            <a:ext cx="5934074" cy="39528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sz="9200" b="1" spc="140" dirty="0">
                <a:latin typeface="Adobe Clean Han ExtraBold"/>
                <a:cs typeface="Adobe Clean Han ExtraBold"/>
              </a:rPr>
              <a:t>격투기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8532" y="2784918"/>
            <a:ext cx="18305145" cy="29933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065" marR="5080" indent="-635" algn="ctr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일본은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20" dirty="0">
                <a:latin typeface="Dotum"/>
                <a:cs typeface="Dotum"/>
              </a:rPr>
              <a:t>유도,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35" dirty="0">
                <a:latin typeface="Dotum"/>
                <a:cs typeface="Dotum"/>
              </a:rPr>
              <a:t>가라테,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킥복싱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등의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격투기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종목에서도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강세를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보이고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있습 </a:t>
            </a:r>
            <a:r>
              <a:rPr sz="5600" spc="-969" dirty="0">
                <a:latin typeface="Dotum"/>
                <a:cs typeface="Dotum"/>
              </a:rPr>
              <a:t>니다.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특히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유도는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일본의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전통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45" dirty="0">
                <a:latin typeface="Dotum"/>
                <a:cs typeface="Dotum"/>
              </a:rPr>
              <a:t>스포츠로,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올림픽에서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많은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메달을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획득하 </a:t>
            </a:r>
            <a:r>
              <a:rPr sz="5600" spc="-1180" dirty="0">
                <a:latin typeface="Dotum"/>
                <a:cs typeface="Dotum"/>
              </a:rPr>
              <a:t>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65" dirty="0">
                <a:latin typeface="Dotum"/>
                <a:cs typeface="Dotum"/>
              </a:rPr>
              <a:t>있습니다.</a:t>
            </a:r>
            <a:endParaRPr sz="5600">
              <a:latin typeface="Dotum"/>
              <a:cs typeface="Dotum"/>
            </a:endParaRPr>
          </a:p>
          <a:p>
            <a:pPr algn="ctr">
              <a:lnSpc>
                <a:spcPts val="5560"/>
              </a:lnSpc>
            </a:pPr>
            <a:r>
              <a:rPr sz="5600" spc="-1120" dirty="0">
                <a:latin typeface="Dotum"/>
                <a:cs typeface="Dotum"/>
              </a:rPr>
              <a:t>또한,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레슬링과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종합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격투기도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인기가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65" dirty="0">
                <a:latin typeface="Dotum"/>
                <a:cs typeface="Dotum"/>
              </a:rPr>
              <a:t>높습니다.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4015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95389" y="1481624"/>
            <a:ext cx="629729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789" dirty="0">
                <a:solidFill>
                  <a:srgbClr val="6A8977"/>
                </a:solidFill>
              </a:rPr>
              <a:t>성공한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810" dirty="0">
                <a:solidFill>
                  <a:srgbClr val="6A8977"/>
                </a:solidFill>
              </a:rPr>
              <a:t>운동선수</a:t>
            </a:r>
            <a:endParaRPr sz="8500"/>
          </a:p>
        </p:txBody>
      </p:sp>
      <p:sp>
        <p:nvSpPr>
          <p:cNvPr id="7" name="object 7"/>
          <p:cNvSpPr txBox="1"/>
          <p:nvPr/>
        </p:nvSpPr>
        <p:spPr>
          <a:xfrm>
            <a:off x="2978106" y="4745227"/>
            <a:ext cx="1690370" cy="212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0095">
              <a:lnSpc>
                <a:spcPts val="2415"/>
              </a:lnSpc>
            </a:pPr>
            <a:r>
              <a:rPr sz="2300" spc="-509" dirty="0">
                <a:solidFill>
                  <a:srgbClr val="E7E7E7"/>
                </a:solidFill>
                <a:latin typeface="Dotum"/>
                <a:cs typeface="Dotum"/>
              </a:rPr>
              <a:t>야구선수</a:t>
            </a:r>
            <a:endParaRPr sz="2300" dirty="0">
              <a:latin typeface="Dotum"/>
              <a:cs typeface="Dotum"/>
            </a:endParaRPr>
          </a:p>
          <a:p>
            <a:pPr marR="218440">
              <a:lnSpc>
                <a:spcPts val="7400"/>
              </a:lnSpc>
              <a:spcBef>
                <a:spcPts val="2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이치로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스즈키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오타니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쇼헤이</a:t>
            </a:r>
            <a:endParaRPr sz="2300" dirty="0">
              <a:latin typeface="Dotum"/>
              <a:cs typeface="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8274" y="4745227"/>
            <a:ext cx="1696720" cy="212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0095">
              <a:lnSpc>
                <a:spcPts val="2415"/>
              </a:lnSpc>
            </a:pPr>
            <a:r>
              <a:rPr sz="2300" spc="-509" dirty="0">
                <a:solidFill>
                  <a:srgbClr val="E7E7E7"/>
                </a:solidFill>
                <a:latin typeface="Dotum"/>
                <a:cs typeface="Dotum"/>
              </a:rPr>
              <a:t>축구선수</a:t>
            </a:r>
            <a:endParaRPr sz="2300">
              <a:latin typeface="Dotum"/>
              <a:cs typeface="Dotum"/>
            </a:endParaRPr>
          </a:p>
          <a:p>
            <a:pPr>
              <a:lnSpc>
                <a:spcPts val="7400"/>
              </a:lnSpc>
              <a:spcBef>
                <a:spcPts val="2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혼다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케이스케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나카타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헤데토시</a:t>
            </a:r>
            <a:endParaRPr sz="2300">
              <a:latin typeface="Dotum"/>
              <a:cs typeface="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8440" y="4745227"/>
            <a:ext cx="1690370" cy="212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0095">
              <a:lnSpc>
                <a:spcPts val="2415"/>
              </a:lnSpc>
            </a:pPr>
            <a:r>
              <a:rPr sz="2300" spc="-509" dirty="0">
                <a:solidFill>
                  <a:srgbClr val="E7E7E7"/>
                </a:solidFill>
                <a:latin typeface="Dotum"/>
                <a:cs typeface="Dotum"/>
              </a:rPr>
              <a:t>배구선수</a:t>
            </a:r>
            <a:endParaRPr sz="2300">
              <a:latin typeface="Dotum"/>
              <a:cs typeface="Dotum"/>
            </a:endParaRPr>
          </a:p>
          <a:p>
            <a:pPr marR="218440">
              <a:lnSpc>
                <a:spcPts val="7400"/>
              </a:lnSpc>
              <a:spcBef>
                <a:spcPts val="2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기무라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사오리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이시키와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유키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88608" y="4745227"/>
            <a:ext cx="1929130" cy="212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0095">
              <a:lnSpc>
                <a:spcPts val="2415"/>
              </a:lnSpc>
            </a:pPr>
            <a:r>
              <a:rPr sz="2300" spc="-509" dirty="0">
                <a:solidFill>
                  <a:srgbClr val="E7E7E7"/>
                </a:solidFill>
                <a:latin typeface="Dotum"/>
                <a:cs typeface="Dotum"/>
              </a:rPr>
              <a:t>유도선수</a:t>
            </a:r>
            <a:endParaRPr sz="2300">
              <a:latin typeface="Dotum"/>
              <a:cs typeface="Dotum"/>
            </a:endParaRPr>
          </a:p>
          <a:p>
            <a:pPr>
              <a:lnSpc>
                <a:spcPts val="7400"/>
              </a:lnSpc>
              <a:spcBef>
                <a:spcPts val="2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야마시타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야스히로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타니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료코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58774" y="4745227"/>
            <a:ext cx="2161540" cy="212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0095">
              <a:lnSpc>
                <a:spcPts val="2415"/>
              </a:lnSpc>
            </a:pPr>
            <a:r>
              <a:rPr sz="2300" spc="-509" dirty="0">
                <a:solidFill>
                  <a:srgbClr val="E7E7E7"/>
                </a:solidFill>
                <a:latin typeface="Dotum"/>
                <a:cs typeface="Dotum"/>
              </a:rPr>
              <a:t>스모선수</a:t>
            </a:r>
            <a:endParaRPr sz="2300">
              <a:latin typeface="Dotum"/>
              <a:cs typeface="Dotum"/>
            </a:endParaRPr>
          </a:p>
          <a:p>
            <a:pPr>
              <a:lnSpc>
                <a:spcPts val="7400"/>
              </a:lnSpc>
              <a:spcBef>
                <a:spcPts val="2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하쿠호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쇼</a:t>
            </a:r>
            <a:r>
              <a:rPr sz="2300" spc="57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키타노우미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토시미츠</a:t>
            </a:r>
            <a:endParaRPr sz="2300">
              <a:latin typeface="Dotum"/>
              <a:cs typeface="Dotum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86855"/>
              </p:ext>
            </p:extLst>
          </p:nvPr>
        </p:nvGraphicFramePr>
        <p:xfrm>
          <a:off x="5506513" y="1550670"/>
          <a:ext cx="127000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6A8977"/>
                      </a:solidFill>
                      <a:prstDash val="solid"/>
                    </a:lnL>
                    <a:lnR w="19050">
                      <a:solidFill>
                        <a:srgbClr val="6A8977"/>
                      </a:solidFill>
                      <a:prstDash val="solid"/>
                    </a:lnR>
                    <a:lnT w="19050">
                      <a:solidFill>
                        <a:srgbClr val="6A8977"/>
                      </a:solidFill>
                      <a:prstDash val="solid"/>
                    </a:lnT>
                    <a:lnB w="19050">
                      <a:solidFill>
                        <a:srgbClr val="6A8977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538963" y="3208620"/>
            <a:ext cx="112102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일본은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다양한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스포르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종목에서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세계적인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성공을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거둔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선수들을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5" dirty="0">
                <a:solidFill>
                  <a:srgbClr val="737373"/>
                </a:solidFill>
                <a:latin typeface="Dotum"/>
                <a:cs typeface="Dotum"/>
              </a:rPr>
              <a:t>배출했습니다.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아래는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각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종목별로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성공한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선수들을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5" dirty="0">
                <a:solidFill>
                  <a:srgbClr val="737373"/>
                </a:solidFill>
                <a:latin typeface="Dotum"/>
                <a:cs typeface="Dotum"/>
              </a:rPr>
              <a:t>소개합니다.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0" y="5143499"/>
                  </a:moveTo>
                  <a:lnTo>
                    <a:pt x="18287998" y="5143499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1028699"/>
              <a:ext cx="16536035" cy="8772525"/>
            </a:xfrm>
            <a:custGeom>
              <a:avLst/>
              <a:gdLst/>
              <a:ahLst/>
              <a:cxnLst/>
              <a:rect l="l" t="t" r="r" b="b"/>
              <a:pathLst>
                <a:path w="16536035" h="8772525">
                  <a:moveTo>
                    <a:pt x="0" y="0"/>
                  </a:moveTo>
                  <a:lnTo>
                    <a:pt x="16535652" y="0"/>
                  </a:lnTo>
                  <a:lnTo>
                    <a:pt x="16535652" y="8771913"/>
                  </a:lnTo>
                  <a:lnTo>
                    <a:pt x="0" y="8771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75619" y="4053788"/>
            <a:ext cx="30670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일본의</a:t>
            </a:r>
            <a:r>
              <a:rPr sz="3500" spc="-3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전통</a:t>
            </a:r>
            <a:r>
              <a:rPr sz="3500" spc="-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endParaRPr sz="3500">
              <a:latin typeface="Dotum"/>
              <a:cs typeface="Dot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075349" y="748346"/>
            <a:ext cx="2318385" cy="2353310"/>
          </a:xfrm>
          <a:custGeom>
            <a:avLst/>
            <a:gdLst/>
            <a:ahLst/>
            <a:cxnLst/>
            <a:rect l="l" t="t" r="r" b="b"/>
            <a:pathLst>
              <a:path w="2318384" h="2353310">
                <a:moveTo>
                  <a:pt x="2318187" y="0"/>
                </a:moveTo>
                <a:lnTo>
                  <a:pt x="2318187" y="2352810"/>
                </a:lnTo>
                <a:lnTo>
                  <a:pt x="0" y="0"/>
                </a:lnTo>
                <a:lnTo>
                  <a:pt x="2318187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16399" y="3706597"/>
            <a:ext cx="795020" cy="2021839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355"/>
              </a:spcBef>
            </a:pPr>
            <a:r>
              <a:rPr sz="5500" spc="-785" dirty="0">
                <a:solidFill>
                  <a:srgbClr val="6A8977"/>
                </a:solidFill>
                <a:latin typeface="Dotum"/>
                <a:cs typeface="Dotum"/>
              </a:rPr>
              <a:t>01</a:t>
            </a:r>
            <a:endParaRPr sz="550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5500" spc="-165" dirty="0">
                <a:solidFill>
                  <a:srgbClr val="6A8977"/>
                </a:solidFill>
                <a:latin typeface="Dotum"/>
                <a:cs typeface="Dotum"/>
              </a:rPr>
              <a:t>02</a:t>
            </a:r>
            <a:endParaRPr sz="5500">
              <a:latin typeface="Dotum"/>
              <a:cs typeface="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5624" y="5051785"/>
            <a:ext cx="30670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일본의</a:t>
            </a:r>
            <a:r>
              <a:rPr sz="3500" spc="-3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r>
              <a:rPr sz="3500" spc="-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737373"/>
                </a:solidFill>
                <a:latin typeface="Dotum"/>
                <a:cs typeface="Dotum"/>
              </a:rPr>
              <a:t>문화</a:t>
            </a:r>
            <a:endParaRPr sz="35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9338" y="6054746"/>
            <a:ext cx="1949450" cy="57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-760" dirty="0">
                <a:solidFill>
                  <a:srgbClr val="737373"/>
                </a:solidFill>
                <a:latin typeface="Dotum"/>
                <a:cs typeface="Dotum"/>
              </a:rPr>
              <a:t>스프츠</a:t>
            </a:r>
            <a:r>
              <a:rPr sz="3600" spc="-35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600" spc="-785" dirty="0">
                <a:solidFill>
                  <a:srgbClr val="737373"/>
                </a:solidFill>
                <a:latin typeface="Dotum"/>
                <a:cs typeface="Dotum"/>
              </a:rPr>
              <a:t>매너</a:t>
            </a:r>
            <a:endParaRPr sz="36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3869" y="5694114"/>
            <a:ext cx="825500" cy="2056764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420"/>
              </a:spcBef>
            </a:pPr>
            <a:r>
              <a:rPr sz="5650" spc="-145" dirty="0">
                <a:solidFill>
                  <a:srgbClr val="6A8977"/>
                </a:solidFill>
                <a:latin typeface="Dotum"/>
                <a:cs typeface="Dotum"/>
              </a:rPr>
              <a:t>03</a:t>
            </a:r>
            <a:endParaRPr sz="565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5500" spc="-45" dirty="0">
                <a:solidFill>
                  <a:srgbClr val="6A8977"/>
                </a:solidFill>
                <a:latin typeface="Dotum"/>
                <a:cs typeface="Dotum"/>
              </a:rPr>
              <a:t>04</a:t>
            </a:r>
            <a:endParaRPr sz="5500">
              <a:latin typeface="Dotum"/>
              <a:cs typeface="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5624" y="7074047"/>
            <a:ext cx="18999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인기</a:t>
            </a:r>
            <a:r>
              <a:rPr sz="3500" spc="-3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endParaRPr sz="3500">
              <a:latin typeface="Dotum"/>
              <a:cs typeface="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54501" y="3724352"/>
            <a:ext cx="799465" cy="202565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375"/>
              </a:spcBef>
            </a:pPr>
            <a:r>
              <a:rPr sz="5500" spc="-160" dirty="0">
                <a:solidFill>
                  <a:srgbClr val="6A8977"/>
                </a:solidFill>
                <a:latin typeface="Dotum"/>
                <a:cs typeface="Dotum"/>
              </a:rPr>
              <a:t>05</a:t>
            </a:r>
            <a:endParaRPr sz="550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5500" spc="-140" dirty="0">
                <a:solidFill>
                  <a:srgbClr val="6A8977"/>
                </a:solidFill>
                <a:latin typeface="Dotum"/>
                <a:cs typeface="Dotum"/>
              </a:rPr>
              <a:t>06</a:t>
            </a:r>
            <a:endParaRPr sz="5500">
              <a:latin typeface="Dotum"/>
              <a:cs typeface="Dot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58371" y="5724601"/>
            <a:ext cx="791845" cy="202565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375"/>
              </a:spcBef>
            </a:pPr>
            <a:r>
              <a:rPr sz="5500" spc="-185" dirty="0">
                <a:solidFill>
                  <a:srgbClr val="6A8977"/>
                </a:solidFill>
                <a:latin typeface="Dotum"/>
                <a:cs typeface="Dotum"/>
              </a:rPr>
              <a:t>07</a:t>
            </a:r>
            <a:endParaRPr sz="550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5500" spc="-170" dirty="0">
                <a:solidFill>
                  <a:srgbClr val="6A8977"/>
                </a:solidFill>
                <a:latin typeface="Dotum"/>
                <a:cs typeface="Dotum"/>
              </a:rPr>
              <a:t>08</a:t>
            </a:r>
            <a:endParaRPr sz="5500">
              <a:latin typeface="Dotum"/>
              <a:cs typeface="Dot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16261" y="4073672"/>
            <a:ext cx="30670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35" dirty="0">
                <a:solidFill>
                  <a:srgbClr val="737373"/>
                </a:solidFill>
                <a:latin typeface="Dotum"/>
                <a:cs typeface="Dotum"/>
              </a:rPr>
              <a:t>각</a:t>
            </a:r>
            <a:r>
              <a:rPr sz="3500" spc="-3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분야의</a:t>
            </a:r>
            <a:r>
              <a:rPr sz="3500" spc="-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60" dirty="0">
                <a:solidFill>
                  <a:srgbClr val="737373"/>
                </a:solidFill>
                <a:latin typeface="Dotum"/>
                <a:cs typeface="Dotum"/>
              </a:rPr>
              <a:t>성공인물</a:t>
            </a:r>
            <a:endParaRPr sz="3500">
              <a:latin typeface="Dotum"/>
              <a:cs typeface="Dot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16256" y="5073797"/>
            <a:ext cx="18999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라이벌</a:t>
            </a:r>
            <a:r>
              <a:rPr sz="3500" spc="-3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737373"/>
                </a:solidFill>
                <a:latin typeface="Dotum"/>
                <a:cs typeface="Dotum"/>
              </a:rPr>
              <a:t>관계</a:t>
            </a:r>
            <a:endParaRPr sz="3500">
              <a:latin typeface="Dotum"/>
              <a:cs typeface="Dot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16261" y="6073921"/>
            <a:ext cx="35267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세계</a:t>
            </a:r>
            <a:r>
              <a:rPr sz="3500" spc="-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r>
              <a:rPr sz="3500" spc="-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대회</a:t>
            </a:r>
            <a:r>
              <a:rPr sz="3500" spc="-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737373"/>
                </a:solidFill>
                <a:latin typeface="Dotum"/>
                <a:cs typeface="Dotum"/>
              </a:rPr>
              <a:t>성적</a:t>
            </a:r>
            <a:endParaRPr sz="3500">
              <a:latin typeface="Dotum"/>
              <a:cs typeface="Dot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90641" y="2276089"/>
            <a:ext cx="174434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4" dirty="0">
                <a:solidFill>
                  <a:srgbClr val="6A8977"/>
                </a:solidFill>
              </a:rPr>
              <a:t>목차</a:t>
            </a:r>
            <a:endParaRPr sz="8500"/>
          </a:p>
        </p:txBody>
      </p:sp>
      <p:sp>
        <p:nvSpPr>
          <p:cNvPr id="19" name="object 19"/>
          <p:cNvSpPr txBox="1"/>
          <p:nvPr/>
        </p:nvSpPr>
        <p:spPr>
          <a:xfrm>
            <a:off x="12517266" y="7074047"/>
            <a:ext cx="30670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일본의</a:t>
            </a:r>
            <a:r>
              <a:rPr sz="3500" spc="-3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40" dirty="0">
                <a:solidFill>
                  <a:srgbClr val="737373"/>
                </a:solidFill>
                <a:latin typeface="Dotum"/>
                <a:cs typeface="Dotum"/>
              </a:rPr>
              <a:t>유소년</a:t>
            </a:r>
            <a:r>
              <a:rPr sz="3500" spc="-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737373"/>
                </a:solidFill>
                <a:latin typeface="Dotum"/>
                <a:cs typeface="Dotum"/>
              </a:rPr>
              <a:t>양성</a:t>
            </a:r>
            <a:endParaRPr sz="35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759" y="1924606"/>
              <a:ext cx="3457574" cy="53911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야구선수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286059" y="7388372"/>
            <a:ext cx="14897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이치로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스즈키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089" y="2046593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3850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3500">
              <a:latin typeface="Dotum"/>
              <a:cs typeface="Dotum"/>
            </a:endParaRPr>
          </a:p>
          <a:p>
            <a:pPr marL="200660" marR="76835">
              <a:lnSpc>
                <a:spcPct val="119600"/>
              </a:lnSpc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시애틀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5" dirty="0">
                <a:solidFill>
                  <a:srgbClr val="737373"/>
                </a:solidFill>
                <a:latin typeface="Dotum"/>
                <a:cs typeface="Dotum"/>
              </a:rPr>
              <a:t>매리너스,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뉴욕</a:t>
            </a:r>
            <a:r>
              <a:rPr sz="2300" spc="-20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양키스,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마이애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미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말린스에서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뜀</a:t>
            </a:r>
            <a:endParaRPr sz="2300">
              <a:latin typeface="Dotum"/>
              <a:cs typeface="Dotum"/>
            </a:endParaRPr>
          </a:p>
          <a:p>
            <a:pPr marL="200660">
              <a:lnSpc>
                <a:spcPct val="100000"/>
              </a:lnSpc>
              <a:spcBef>
                <a:spcPts val="540"/>
              </a:spcBef>
            </a:pPr>
            <a:r>
              <a:rPr sz="2300" spc="-245" dirty="0">
                <a:solidFill>
                  <a:srgbClr val="737373"/>
                </a:solidFill>
                <a:latin typeface="Dotum"/>
                <a:cs typeface="Dotum"/>
              </a:rPr>
              <a:t>MLB에서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75" dirty="0">
                <a:solidFill>
                  <a:srgbClr val="737373"/>
                </a:solidFill>
                <a:latin typeface="Dotum"/>
                <a:cs typeface="Dotum"/>
              </a:rPr>
              <a:t>3,000안타를</a:t>
            </a:r>
            <a:r>
              <a:rPr sz="2300" spc="-20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넘기는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성과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500">
              <a:latin typeface="Dotum"/>
              <a:cs typeface="Dotum"/>
            </a:endParaRPr>
          </a:p>
          <a:p>
            <a:pPr marL="285115" marR="277495" algn="just">
              <a:lnSpc>
                <a:spcPct val="119600"/>
              </a:lnSpc>
            </a:pPr>
            <a:r>
              <a:rPr sz="2300" spc="-420" dirty="0">
                <a:solidFill>
                  <a:srgbClr val="737373"/>
                </a:solidFill>
                <a:latin typeface="Dotum"/>
                <a:cs typeface="Dotum"/>
              </a:rPr>
              <a:t>10년</a:t>
            </a:r>
            <a:r>
              <a:rPr sz="2300" spc="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685" dirty="0">
                <a:solidFill>
                  <a:srgbClr val="737373"/>
                </a:solidFill>
                <a:latin typeface="Dotum"/>
                <a:cs typeface="Dotum"/>
              </a:rPr>
              <a:t>연속</a:t>
            </a:r>
            <a:r>
              <a:rPr sz="2300" spc="4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40" dirty="0">
                <a:solidFill>
                  <a:srgbClr val="737373"/>
                </a:solidFill>
                <a:latin typeface="Dotum"/>
                <a:cs typeface="Dotum"/>
              </a:rPr>
              <a:t>200안타</a:t>
            </a:r>
            <a:r>
              <a:rPr sz="2300" spc="10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55" dirty="0">
                <a:solidFill>
                  <a:srgbClr val="737373"/>
                </a:solidFill>
                <a:latin typeface="Dotum"/>
                <a:cs typeface="Dotum"/>
              </a:rPr>
              <a:t>기록,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25" dirty="0">
                <a:solidFill>
                  <a:srgbClr val="737373"/>
                </a:solidFill>
                <a:latin typeface="Dotum"/>
                <a:cs typeface="Dotum"/>
              </a:rPr>
              <a:t>10번의 </a:t>
            </a:r>
            <a:r>
              <a:rPr sz="2300" spc="-770" dirty="0">
                <a:solidFill>
                  <a:srgbClr val="737373"/>
                </a:solidFill>
                <a:latin typeface="Dotum"/>
                <a:cs typeface="Dotum"/>
              </a:rPr>
              <a:t>골드</a:t>
            </a:r>
            <a:r>
              <a:rPr sz="2300" spc="-9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625" dirty="0">
                <a:solidFill>
                  <a:srgbClr val="737373"/>
                </a:solidFill>
                <a:latin typeface="Dotum"/>
                <a:cs typeface="Dotum"/>
              </a:rPr>
              <a:t>글러브</a:t>
            </a:r>
            <a:r>
              <a:rPr sz="2300" spc="4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90" dirty="0">
                <a:solidFill>
                  <a:srgbClr val="737373"/>
                </a:solidFill>
                <a:latin typeface="Dotum"/>
                <a:cs typeface="Dotum"/>
              </a:rPr>
              <a:t>수상,</a:t>
            </a:r>
            <a:r>
              <a:rPr sz="2300" spc="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80" dirty="0">
                <a:solidFill>
                  <a:srgbClr val="737373"/>
                </a:solidFill>
                <a:latin typeface="Dotum"/>
                <a:cs typeface="Dotum"/>
              </a:rPr>
              <a:t>2001년</a:t>
            </a:r>
            <a:r>
              <a:rPr sz="2300" spc="1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아메리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칸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리그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145" dirty="0">
                <a:solidFill>
                  <a:srgbClr val="737373"/>
                </a:solidFill>
                <a:latin typeface="Dotum"/>
                <a:cs typeface="Dotum"/>
              </a:rPr>
              <a:t>MVP와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신인왕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동시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수상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2499" y="1955839"/>
              <a:ext cx="3781424" cy="5800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야구선수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05050" y="7971652"/>
            <a:ext cx="14897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오타니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쇼헤이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089" y="2046593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3850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 marL="200660" marR="76835" algn="just">
              <a:lnSpc>
                <a:spcPct val="119600"/>
              </a:lnSpc>
              <a:spcBef>
                <a:spcPts val="3354"/>
              </a:spcBef>
            </a:pPr>
            <a:r>
              <a:rPr sz="2300" spc="-580" dirty="0">
                <a:solidFill>
                  <a:srgbClr val="737373"/>
                </a:solidFill>
                <a:latin typeface="Dotum"/>
                <a:cs typeface="Dotum"/>
              </a:rPr>
              <a:t>오타니는</a:t>
            </a:r>
            <a:r>
              <a:rPr sz="2300" spc="3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60" dirty="0">
                <a:solidFill>
                  <a:srgbClr val="737373"/>
                </a:solidFill>
                <a:latin typeface="Dotum"/>
                <a:cs typeface="Dotum"/>
              </a:rPr>
              <a:t>NPB에서</a:t>
            </a:r>
            <a:r>
              <a:rPr sz="2300" spc="11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80" dirty="0">
                <a:solidFill>
                  <a:srgbClr val="737373"/>
                </a:solidFill>
                <a:latin typeface="Dotum"/>
                <a:cs typeface="Dotum"/>
              </a:rPr>
              <a:t>훗카이도</a:t>
            </a:r>
            <a:r>
              <a:rPr sz="2300" spc="3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닛폰햄 </a:t>
            </a:r>
            <a:r>
              <a:rPr sz="2300" spc="-575" dirty="0">
                <a:solidFill>
                  <a:srgbClr val="737373"/>
                </a:solidFill>
                <a:latin typeface="Dotum"/>
                <a:cs typeface="Dotum"/>
              </a:rPr>
              <a:t>파이터스에서</a:t>
            </a:r>
            <a:r>
              <a:rPr sz="2300" spc="3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75" dirty="0">
                <a:solidFill>
                  <a:srgbClr val="737373"/>
                </a:solidFill>
                <a:latin typeface="Dotum"/>
                <a:cs typeface="Dotum"/>
              </a:rPr>
              <a:t>뛰었으며,</a:t>
            </a:r>
            <a:r>
              <a:rPr sz="2300" spc="3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894" dirty="0">
                <a:solidFill>
                  <a:srgbClr val="737373"/>
                </a:solidFill>
                <a:latin typeface="Dotum"/>
                <a:cs typeface="Dotum"/>
              </a:rPr>
              <a:t>이후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135" dirty="0">
                <a:solidFill>
                  <a:srgbClr val="737373"/>
                </a:solidFill>
                <a:latin typeface="Dotum"/>
                <a:cs typeface="Dotum"/>
              </a:rPr>
              <a:t>mlb</a:t>
            </a:r>
            <a:r>
              <a:rPr sz="2300" spc="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로 </a:t>
            </a:r>
            <a:r>
              <a:rPr sz="2300" spc="-500" dirty="0">
                <a:solidFill>
                  <a:srgbClr val="737373"/>
                </a:solidFill>
                <a:latin typeface="Dotum"/>
                <a:cs typeface="Dotum"/>
              </a:rPr>
              <a:t>스앤젤레스</a:t>
            </a:r>
            <a:r>
              <a:rPr sz="2300" spc="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0" dirty="0">
                <a:solidFill>
                  <a:srgbClr val="737373"/>
                </a:solidFill>
                <a:latin typeface="Dotum"/>
                <a:cs typeface="Dotum"/>
              </a:rPr>
              <a:t>에인절스로</a:t>
            </a:r>
            <a:r>
              <a:rPr sz="2300" spc="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0" dirty="0">
                <a:solidFill>
                  <a:srgbClr val="737373"/>
                </a:solidFill>
                <a:latin typeface="Dotum"/>
                <a:cs typeface="Dotum"/>
              </a:rPr>
              <a:t>이적하여</a:t>
            </a:r>
            <a:r>
              <a:rPr sz="2300" spc="3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투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타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겸업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선수로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활약하고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0" dirty="0">
                <a:solidFill>
                  <a:srgbClr val="737373"/>
                </a:solidFill>
                <a:latin typeface="Dotum"/>
                <a:cs typeface="Dotum"/>
              </a:rPr>
              <a:t>있습니다.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500">
              <a:latin typeface="Dotum"/>
              <a:cs typeface="Dotum"/>
            </a:endParaRPr>
          </a:p>
          <a:p>
            <a:pPr marL="285115" marR="277495" algn="just">
              <a:lnSpc>
                <a:spcPct val="119600"/>
              </a:lnSpc>
            </a:pPr>
            <a:r>
              <a:rPr sz="2300" spc="-260" dirty="0">
                <a:solidFill>
                  <a:srgbClr val="737373"/>
                </a:solidFill>
                <a:latin typeface="Dotum"/>
                <a:cs typeface="Dotum"/>
              </a:rPr>
              <a:t>2021년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아메리칸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리그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00" dirty="0">
                <a:solidFill>
                  <a:srgbClr val="737373"/>
                </a:solidFill>
                <a:latin typeface="Dotum"/>
                <a:cs typeface="Dotum"/>
              </a:rPr>
              <a:t>mvp,2021</a:t>
            </a:r>
            <a:r>
              <a:rPr sz="2300" spc="-3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년</a:t>
            </a:r>
            <a:r>
              <a:rPr sz="2300" spc="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실버</a:t>
            </a:r>
            <a:r>
              <a:rPr sz="2300" spc="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슬러거</a:t>
            </a:r>
            <a:r>
              <a:rPr sz="2300" spc="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65" dirty="0">
                <a:solidFill>
                  <a:srgbClr val="737373"/>
                </a:solidFill>
                <a:latin typeface="Dotum"/>
                <a:cs typeface="Dotum"/>
              </a:rPr>
              <a:t>수상,</a:t>
            </a:r>
            <a:r>
              <a:rPr sz="2300" spc="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올스타전</a:t>
            </a:r>
            <a:r>
              <a:rPr sz="2300" spc="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출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전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9012" y="2046593"/>
              <a:ext cx="3829049" cy="57721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축구선수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446795" y="7971652"/>
            <a:ext cx="14897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혼다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케이스케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089" y="2046593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3850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 marL="200660" marR="76835" algn="just">
              <a:lnSpc>
                <a:spcPct val="119600"/>
              </a:lnSpc>
              <a:spcBef>
                <a:spcPts val="3354"/>
              </a:spcBef>
            </a:pPr>
            <a:r>
              <a:rPr sz="2300" spc="-580" dirty="0">
                <a:solidFill>
                  <a:srgbClr val="737373"/>
                </a:solidFill>
                <a:latin typeface="Dotum"/>
                <a:cs typeface="Dotum"/>
              </a:rPr>
              <a:t>혼다는</a:t>
            </a:r>
            <a:r>
              <a:rPr sz="2300" spc="3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45" dirty="0">
                <a:solidFill>
                  <a:srgbClr val="737373"/>
                </a:solidFill>
                <a:latin typeface="Dotum"/>
                <a:cs typeface="Dotum"/>
              </a:rPr>
              <a:t>일본,</a:t>
            </a:r>
            <a:r>
              <a:rPr sz="2300" spc="3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20" dirty="0">
                <a:solidFill>
                  <a:srgbClr val="737373"/>
                </a:solidFill>
                <a:latin typeface="Dotum"/>
                <a:cs typeface="Dotum"/>
              </a:rPr>
              <a:t>네덜란드,</a:t>
            </a:r>
            <a:r>
              <a:rPr sz="2300" spc="37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25" dirty="0">
                <a:solidFill>
                  <a:srgbClr val="737373"/>
                </a:solidFill>
                <a:latin typeface="Dotum"/>
                <a:cs typeface="Dotum"/>
              </a:rPr>
              <a:t>러시아,</a:t>
            </a:r>
            <a:r>
              <a:rPr sz="2300" spc="3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이탈 </a:t>
            </a:r>
            <a:r>
              <a:rPr sz="2300" spc="-615" dirty="0">
                <a:solidFill>
                  <a:srgbClr val="737373"/>
                </a:solidFill>
                <a:latin typeface="Dotum"/>
                <a:cs typeface="Dotum"/>
              </a:rPr>
              <a:t>리아,</a:t>
            </a:r>
            <a:r>
              <a:rPr sz="2300" spc="4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645" dirty="0">
                <a:solidFill>
                  <a:srgbClr val="737373"/>
                </a:solidFill>
                <a:latin typeface="Dotum"/>
                <a:cs typeface="Dotum"/>
              </a:rPr>
              <a:t>맥시코</a:t>
            </a:r>
            <a:r>
              <a:rPr sz="2300" spc="4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등</a:t>
            </a:r>
            <a:r>
              <a:rPr sz="230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810" dirty="0">
                <a:solidFill>
                  <a:srgbClr val="737373"/>
                </a:solidFill>
                <a:latin typeface="Dotum"/>
                <a:cs typeface="Dotum"/>
              </a:rPr>
              <a:t>여러</a:t>
            </a:r>
            <a:r>
              <a:rPr sz="2300" spc="-7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95" dirty="0">
                <a:solidFill>
                  <a:srgbClr val="737373"/>
                </a:solidFill>
                <a:latin typeface="Dotum"/>
                <a:cs typeface="Dotum"/>
              </a:rPr>
              <a:t>나라에서</a:t>
            </a:r>
            <a:r>
              <a:rPr sz="2300" spc="409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활약 </a:t>
            </a:r>
            <a:r>
              <a:rPr sz="2300" spc="-440" dirty="0">
                <a:solidFill>
                  <a:srgbClr val="737373"/>
                </a:solidFill>
                <a:latin typeface="Dotum"/>
                <a:cs typeface="Dotum"/>
              </a:rPr>
              <a:t>했습니다.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특히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09" dirty="0">
                <a:solidFill>
                  <a:srgbClr val="737373"/>
                </a:solidFill>
                <a:latin typeface="Dotum"/>
                <a:cs typeface="Dotum"/>
              </a:rPr>
              <a:t>AC밀란에서의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활약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이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5" dirty="0">
                <a:solidFill>
                  <a:srgbClr val="737373"/>
                </a:solidFill>
                <a:latin typeface="Dotum"/>
                <a:cs typeface="Dotum"/>
              </a:rPr>
              <a:t>유명합니다.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500">
              <a:latin typeface="Dotum"/>
              <a:cs typeface="Dotum"/>
            </a:endParaRPr>
          </a:p>
          <a:p>
            <a:pPr marL="285115" marR="277495" algn="just">
              <a:lnSpc>
                <a:spcPct val="119600"/>
              </a:lnSpc>
            </a:pP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1일본</a:t>
            </a:r>
            <a:r>
              <a:rPr sz="2300" spc="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국가대표로</a:t>
            </a:r>
            <a:r>
              <a:rPr sz="2300" spc="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" dirty="0">
                <a:solidFill>
                  <a:srgbClr val="737373"/>
                </a:solidFill>
                <a:latin typeface="Dotum"/>
                <a:cs typeface="Dotum"/>
              </a:rPr>
              <a:t>FIFA</a:t>
            </a:r>
            <a:r>
              <a:rPr sz="2300" spc="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월드컵</a:t>
            </a:r>
            <a:r>
              <a:rPr sz="2300" spc="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3</a:t>
            </a:r>
            <a:r>
              <a:rPr sz="2300" spc="-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회</a:t>
            </a:r>
            <a:r>
              <a:rPr sz="2300" spc="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65" dirty="0">
                <a:solidFill>
                  <a:srgbClr val="737373"/>
                </a:solidFill>
                <a:latin typeface="Dotum"/>
                <a:cs typeface="Dotum"/>
              </a:rPr>
              <a:t>출전,</a:t>
            </a:r>
            <a:r>
              <a:rPr sz="2300" spc="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55" dirty="0">
                <a:solidFill>
                  <a:srgbClr val="737373"/>
                </a:solidFill>
                <a:latin typeface="Dotum"/>
                <a:cs typeface="Dotum"/>
              </a:rPr>
              <a:t>2011년</a:t>
            </a:r>
            <a:r>
              <a:rPr sz="2300" spc="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50" dirty="0">
                <a:solidFill>
                  <a:srgbClr val="737373"/>
                </a:solidFill>
                <a:latin typeface="Dotum"/>
                <a:cs typeface="Dotum"/>
              </a:rPr>
              <a:t>AFC아시안컵</a:t>
            </a:r>
            <a:r>
              <a:rPr sz="2300" spc="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우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승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842" y="2037068"/>
              <a:ext cx="3800474" cy="59435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축구선수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15142" y="8154213"/>
            <a:ext cx="19545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이나카타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히데토시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089" y="2046593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3850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3500">
              <a:latin typeface="Dotum"/>
              <a:cs typeface="Dotum"/>
            </a:endParaRPr>
          </a:p>
          <a:p>
            <a:pPr marL="200660" marR="76835" algn="just">
              <a:lnSpc>
                <a:spcPct val="119600"/>
              </a:lnSpc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나카타는</a:t>
            </a:r>
            <a:r>
              <a:rPr sz="2300" spc="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일본의</a:t>
            </a:r>
            <a:r>
              <a:rPr sz="2300" spc="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최초의</a:t>
            </a:r>
            <a:r>
              <a:rPr sz="2300" spc="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세계적인</a:t>
            </a:r>
            <a:r>
              <a:rPr sz="2300" spc="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축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구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스타로,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세리에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75" dirty="0">
                <a:solidFill>
                  <a:srgbClr val="737373"/>
                </a:solidFill>
                <a:latin typeface="Dotum"/>
                <a:cs typeface="Dotum"/>
              </a:rPr>
              <a:t>A의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25" dirty="0">
                <a:solidFill>
                  <a:srgbClr val="737373"/>
                </a:solidFill>
                <a:latin typeface="Dotum"/>
                <a:cs typeface="Dotum"/>
              </a:rPr>
              <a:t>AS로마와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파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르마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등에서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5" dirty="0">
                <a:solidFill>
                  <a:srgbClr val="737373"/>
                </a:solidFill>
                <a:latin typeface="Dotum"/>
                <a:cs typeface="Dotum"/>
              </a:rPr>
              <a:t>활약했습니다.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500">
              <a:latin typeface="Dotum"/>
              <a:cs typeface="Dotum"/>
            </a:endParaRPr>
          </a:p>
          <a:p>
            <a:pPr marL="285115" marR="277495" algn="just">
              <a:lnSpc>
                <a:spcPct val="119600"/>
              </a:lnSpc>
            </a:pPr>
            <a:r>
              <a:rPr sz="2300" spc="-300" dirty="0">
                <a:solidFill>
                  <a:srgbClr val="737373"/>
                </a:solidFill>
                <a:latin typeface="Dotum"/>
                <a:cs typeface="Dotum"/>
              </a:rPr>
              <a:t>1998년과</a:t>
            </a:r>
            <a:r>
              <a:rPr sz="2300" spc="10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105" dirty="0">
                <a:solidFill>
                  <a:srgbClr val="737373"/>
                </a:solidFill>
                <a:latin typeface="Dotum"/>
                <a:cs typeface="Dotum"/>
              </a:rPr>
              <a:t>2002년</a:t>
            </a:r>
            <a:r>
              <a:rPr sz="2300" spc="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dirty="0">
                <a:solidFill>
                  <a:srgbClr val="737373"/>
                </a:solidFill>
                <a:latin typeface="Dotum"/>
                <a:cs typeface="Dotum"/>
              </a:rPr>
              <a:t>FIFA</a:t>
            </a:r>
            <a:r>
              <a:rPr sz="2300" spc="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월드컵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출전,</a:t>
            </a:r>
            <a:r>
              <a:rPr sz="2300" spc="2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60" dirty="0">
                <a:solidFill>
                  <a:srgbClr val="737373"/>
                </a:solidFill>
                <a:latin typeface="Dotum"/>
                <a:cs typeface="Dotum"/>
              </a:rPr>
              <a:t>2001년</a:t>
            </a:r>
            <a:r>
              <a:rPr sz="2300" spc="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dirty="0">
                <a:solidFill>
                  <a:srgbClr val="737373"/>
                </a:solidFill>
                <a:latin typeface="Dotum"/>
                <a:cs typeface="Dotum"/>
              </a:rPr>
              <a:t>AS</a:t>
            </a:r>
            <a:r>
              <a:rPr sz="2300" spc="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0" dirty="0">
                <a:solidFill>
                  <a:srgbClr val="737373"/>
                </a:solidFill>
                <a:latin typeface="Dotum"/>
                <a:cs typeface="Dotum"/>
              </a:rPr>
              <a:t>로마와</a:t>
            </a:r>
            <a:r>
              <a:rPr sz="2300" spc="3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세리에 </a:t>
            </a:r>
            <a:r>
              <a:rPr sz="2300" spc="-375" dirty="0">
                <a:solidFill>
                  <a:srgbClr val="737373"/>
                </a:solidFill>
                <a:latin typeface="Dotum"/>
                <a:cs typeface="Dotum"/>
              </a:rPr>
              <a:t>A우승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842" y="2046593"/>
              <a:ext cx="3838574" cy="57721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배구선수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15142" y="8154213"/>
            <a:ext cx="14897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기무라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사오리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089" y="2046593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3850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3500">
              <a:latin typeface="Dotum"/>
              <a:cs typeface="Dotum"/>
            </a:endParaRPr>
          </a:p>
          <a:p>
            <a:pPr marL="200660" marR="76835" algn="just">
              <a:lnSpc>
                <a:spcPct val="119600"/>
              </a:lnSpc>
            </a:pPr>
            <a:r>
              <a:rPr sz="2300" spc="-640" dirty="0">
                <a:solidFill>
                  <a:srgbClr val="737373"/>
                </a:solidFill>
                <a:latin typeface="Dotum"/>
                <a:cs typeface="Dotum"/>
              </a:rPr>
              <a:t>기무라는</a:t>
            </a:r>
            <a:r>
              <a:rPr sz="2300" spc="4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930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930" dirty="0">
                <a:solidFill>
                  <a:srgbClr val="737373"/>
                </a:solidFill>
                <a:latin typeface="Dotum"/>
                <a:cs typeface="Dotum"/>
              </a:rPr>
              <a:t>여자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930" dirty="0">
                <a:solidFill>
                  <a:srgbClr val="737373"/>
                </a:solidFill>
                <a:latin typeface="Dotum"/>
                <a:cs typeface="Dotum"/>
              </a:rPr>
              <a:t>배구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640" dirty="0">
                <a:solidFill>
                  <a:srgbClr val="737373"/>
                </a:solidFill>
                <a:latin typeface="Dotum"/>
                <a:cs typeface="Dotum"/>
              </a:rPr>
              <a:t>대표팀의</a:t>
            </a:r>
            <a:r>
              <a:rPr sz="2300" spc="50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주 </a:t>
            </a:r>
            <a:r>
              <a:rPr sz="2300" spc="-890" dirty="0">
                <a:solidFill>
                  <a:srgbClr val="737373"/>
                </a:solidFill>
                <a:latin typeface="Dotum"/>
                <a:cs typeface="Dotum"/>
              </a:rPr>
              <a:t>장을</a:t>
            </a:r>
            <a:r>
              <a:rPr sz="2300" spc="-3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70" dirty="0">
                <a:solidFill>
                  <a:srgbClr val="737373"/>
                </a:solidFill>
                <a:latin typeface="Dotum"/>
                <a:cs typeface="Dotum"/>
              </a:rPr>
              <a:t>맡았으며,</a:t>
            </a:r>
            <a:r>
              <a:rPr sz="2300" spc="3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695" dirty="0">
                <a:solidFill>
                  <a:srgbClr val="737373"/>
                </a:solidFill>
                <a:latin typeface="Dotum"/>
                <a:cs typeface="Dotum"/>
              </a:rPr>
              <a:t>일본과</a:t>
            </a:r>
            <a:r>
              <a:rPr sz="2300" spc="53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890" dirty="0">
                <a:solidFill>
                  <a:srgbClr val="737373"/>
                </a:solidFill>
                <a:latin typeface="Dotum"/>
                <a:cs typeface="Dotum"/>
              </a:rPr>
              <a:t>터키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리그에서 </a:t>
            </a:r>
            <a:r>
              <a:rPr sz="2300" spc="-465" dirty="0">
                <a:solidFill>
                  <a:srgbClr val="737373"/>
                </a:solidFill>
                <a:latin typeface="Dotum"/>
                <a:cs typeface="Dotum"/>
              </a:rPr>
              <a:t>활약했습니다.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z="3500">
              <a:latin typeface="Dotum"/>
              <a:cs typeface="Dotum"/>
            </a:endParaRPr>
          </a:p>
          <a:p>
            <a:pPr marL="285115" marR="277495">
              <a:lnSpc>
                <a:spcPct val="119600"/>
              </a:lnSpc>
            </a:pPr>
            <a:r>
              <a:rPr sz="2300" spc="-260" dirty="0">
                <a:solidFill>
                  <a:srgbClr val="737373"/>
                </a:solidFill>
                <a:latin typeface="Dotum"/>
                <a:cs typeface="Dotum"/>
              </a:rPr>
              <a:t>2012년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런던</a:t>
            </a:r>
            <a:r>
              <a:rPr sz="2300" spc="-20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올림픽</a:t>
            </a:r>
            <a:r>
              <a:rPr sz="2300" spc="-20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동메달,</a:t>
            </a:r>
            <a:r>
              <a:rPr sz="2300" spc="-20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145" dirty="0">
                <a:solidFill>
                  <a:srgbClr val="737373"/>
                </a:solidFill>
                <a:latin typeface="Dotum"/>
                <a:cs typeface="Dotum"/>
              </a:rPr>
              <a:t>2010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년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세계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선수권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대회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동메달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174" y="757542"/>
              <a:ext cx="16536035" cy="8772525"/>
            </a:xfrm>
            <a:custGeom>
              <a:avLst/>
              <a:gdLst/>
              <a:ahLst/>
              <a:cxnLst/>
              <a:rect l="l" t="t" r="r" b="b"/>
              <a:pathLst>
                <a:path w="16536035" h="8772525">
                  <a:moveTo>
                    <a:pt x="0" y="0"/>
                  </a:moveTo>
                  <a:lnTo>
                    <a:pt x="16535650" y="0"/>
                  </a:lnTo>
                  <a:lnTo>
                    <a:pt x="16535650" y="8771913"/>
                  </a:lnTo>
                  <a:lnTo>
                    <a:pt x="0" y="8771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842" y="2233015"/>
              <a:ext cx="3857624" cy="57721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배구선수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15142" y="8154213"/>
            <a:ext cx="14897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이시카와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유키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089" y="2046593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3850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3500">
              <a:latin typeface="Dotum"/>
              <a:cs typeface="Dotum"/>
            </a:endParaRPr>
          </a:p>
          <a:p>
            <a:pPr marL="200660" marR="76835" algn="just">
              <a:lnSpc>
                <a:spcPct val="119600"/>
              </a:lnSpc>
            </a:pPr>
            <a:r>
              <a:rPr sz="2300" spc="-930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930" dirty="0">
                <a:solidFill>
                  <a:srgbClr val="737373"/>
                </a:solidFill>
                <a:latin typeface="Dotum"/>
                <a:cs typeface="Dotum"/>
              </a:rPr>
              <a:t>남자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930" dirty="0">
                <a:solidFill>
                  <a:srgbClr val="737373"/>
                </a:solidFill>
                <a:latin typeface="Dotum"/>
                <a:cs typeface="Dotum"/>
              </a:rPr>
              <a:t>배구</a:t>
            </a:r>
            <a:r>
              <a:rPr sz="2300" spc="-1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80" dirty="0">
                <a:solidFill>
                  <a:srgbClr val="737373"/>
                </a:solidFill>
                <a:latin typeface="Dotum"/>
                <a:cs typeface="Dotum"/>
              </a:rPr>
              <a:t>국가대표팀의</a:t>
            </a:r>
            <a:r>
              <a:rPr sz="2300" spc="4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930" dirty="0">
                <a:solidFill>
                  <a:srgbClr val="737373"/>
                </a:solidFill>
                <a:latin typeface="Dotum"/>
                <a:cs typeface="Dotum"/>
              </a:rPr>
              <a:t>스타</a:t>
            </a:r>
            <a:r>
              <a:rPr sz="2300" spc="-1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선 </a:t>
            </a:r>
            <a:r>
              <a:rPr sz="2300" spc="-605" dirty="0">
                <a:solidFill>
                  <a:srgbClr val="737373"/>
                </a:solidFill>
                <a:latin typeface="Dotum"/>
                <a:cs typeface="Dotum"/>
              </a:rPr>
              <a:t>수로,</a:t>
            </a:r>
            <a:r>
              <a:rPr sz="2300" spc="409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600" dirty="0">
                <a:solidFill>
                  <a:srgbClr val="737373"/>
                </a:solidFill>
                <a:latin typeface="Dotum"/>
                <a:cs typeface="Dotum"/>
              </a:rPr>
              <a:t>이탈리아</a:t>
            </a:r>
            <a:r>
              <a:rPr sz="2300" spc="409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650" dirty="0">
                <a:solidFill>
                  <a:srgbClr val="737373"/>
                </a:solidFill>
                <a:latin typeface="Dotum"/>
                <a:cs typeface="Dotum"/>
              </a:rPr>
              <a:t>세리에</a:t>
            </a:r>
            <a:r>
              <a:rPr sz="2300" spc="459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5" dirty="0">
                <a:solidFill>
                  <a:srgbClr val="737373"/>
                </a:solidFill>
                <a:latin typeface="Dotum"/>
                <a:cs typeface="Dotum"/>
              </a:rPr>
              <a:t>A에서도</a:t>
            </a:r>
            <a:r>
              <a:rPr sz="2300" spc="3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활약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하고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0" dirty="0">
                <a:solidFill>
                  <a:srgbClr val="737373"/>
                </a:solidFill>
                <a:latin typeface="Dotum"/>
                <a:cs typeface="Dotum"/>
              </a:rPr>
              <a:t>있습니다.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25"/>
              </a:spcBef>
            </a:pPr>
            <a:endParaRPr sz="3500">
              <a:latin typeface="Dotum"/>
              <a:cs typeface="Dotum"/>
            </a:endParaRPr>
          </a:p>
          <a:p>
            <a:pPr marL="222885">
              <a:lnSpc>
                <a:spcPct val="100000"/>
              </a:lnSpc>
            </a:pPr>
            <a:r>
              <a:rPr sz="2300" spc="-465" dirty="0">
                <a:solidFill>
                  <a:srgbClr val="737373"/>
                </a:solidFill>
                <a:latin typeface="Dotum"/>
                <a:cs typeface="Dotum"/>
              </a:rPr>
              <a:t>베스트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65" dirty="0">
                <a:solidFill>
                  <a:srgbClr val="737373"/>
                </a:solidFill>
                <a:latin typeface="Dotum"/>
                <a:cs typeface="Dotum"/>
              </a:rPr>
              <a:t>아웃사이드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5" dirty="0">
                <a:solidFill>
                  <a:srgbClr val="737373"/>
                </a:solidFill>
                <a:latin typeface="Dotum"/>
                <a:cs typeface="Dotum"/>
              </a:rPr>
              <a:t>히터,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올스타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9314" y="1871653"/>
              <a:ext cx="3438524" cy="59435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스모선수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15142" y="8154213"/>
            <a:ext cx="10248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하쿠호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쇼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7089" y="2046593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 algn="ctr">
              <a:lnSpc>
                <a:spcPts val="3850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3500">
              <a:latin typeface="Dotum"/>
              <a:cs typeface="Dotum"/>
            </a:endParaRPr>
          </a:p>
          <a:p>
            <a:pPr marL="200660" marR="76835" algn="just">
              <a:lnSpc>
                <a:spcPct val="119600"/>
              </a:lnSpc>
            </a:pPr>
            <a:r>
              <a:rPr sz="2300" spc="-775" dirty="0">
                <a:solidFill>
                  <a:srgbClr val="737373"/>
                </a:solidFill>
                <a:latin typeface="Dotum"/>
                <a:cs typeface="Dotum"/>
              </a:rPr>
              <a:t>몽골</a:t>
            </a:r>
            <a:r>
              <a:rPr sz="2300" spc="-9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90" dirty="0">
                <a:solidFill>
                  <a:srgbClr val="737373"/>
                </a:solidFill>
                <a:latin typeface="Dotum"/>
                <a:cs typeface="Dotum"/>
              </a:rPr>
              <a:t>출신으로</a:t>
            </a:r>
            <a:r>
              <a:rPr sz="2300" spc="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90" dirty="0">
                <a:solidFill>
                  <a:srgbClr val="737373"/>
                </a:solidFill>
                <a:latin typeface="Dotum"/>
                <a:cs typeface="Dotum"/>
              </a:rPr>
              <a:t>일본에서</a:t>
            </a:r>
            <a:r>
              <a:rPr sz="2300" spc="43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630" dirty="0">
                <a:solidFill>
                  <a:srgbClr val="737373"/>
                </a:solidFill>
                <a:latin typeface="Dotum"/>
                <a:cs typeface="Dotum"/>
              </a:rPr>
              <a:t>활동한</a:t>
            </a:r>
            <a:r>
              <a:rPr sz="2300" spc="47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요코 </a:t>
            </a:r>
            <a:r>
              <a:rPr sz="2300" spc="-445" dirty="0">
                <a:solidFill>
                  <a:srgbClr val="737373"/>
                </a:solidFill>
                <a:latin typeface="Dotum"/>
                <a:cs typeface="Dotum"/>
              </a:rPr>
              <a:t>즈나입니다.</a:t>
            </a:r>
            <a:r>
              <a:rPr sz="2300" spc="3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역대</a:t>
            </a:r>
            <a:r>
              <a:rPr sz="2300" spc="3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최다</a:t>
            </a:r>
            <a:r>
              <a:rPr sz="2300" spc="3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우승</a:t>
            </a:r>
            <a:r>
              <a:rPr sz="2300" spc="3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기록을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보유하고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있습니다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2615"/>
              </a:spcBef>
            </a:pPr>
            <a:endParaRPr sz="3500">
              <a:latin typeface="Dotum"/>
              <a:cs typeface="Dotum"/>
            </a:endParaRPr>
          </a:p>
          <a:p>
            <a:pPr marL="285115">
              <a:lnSpc>
                <a:spcPct val="100000"/>
              </a:lnSpc>
              <a:tabLst>
                <a:tab pos="1291590" algn="l"/>
                <a:tab pos="2442210" algn="l"/>
                <a:tab pos="3361054" algn="l"/>
              </a:tabLst>
            </a:pPr>
            <a:r>
              <a:rPr sz="2300" spc="-310" dirty="0">
                <a:solidFill>
                  <a:srgbClr val="737373"/>
                </a:solidFill>
                <a:latin typeface="Dotum"/>
                <a:cs typeface="Dotum"/>
              </a:rPr>
              <a:t>45번의</a:t>
            </a:r>
            <a:r>
              <a:rPr sz="2300" dirty="0">
                <a:solidFill>
                  <a:srgbClr val="737373"/>
                </a:solidFill>
                <a:latin typeface="Dotum"/>
                <a:cs typeface="Dotum"/>
              </a:rPr>
              <a:t>	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마쿠우치</a:t>
            </a:r>
            <a:r>
              <a:rPr sz="2300" dirty="0">
                <a:solidFill>
                  <a:srgbClr val="737373"/>
                </a:solidFill>
                <a:latin typeface="Dotum"/>
                <a:cs typeface="Dotum"/>
              </a:rPr>
              <a:t>	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디비전</a:t>
            </a:r>
            <a:r>
              <a:rPr sz="2300" dirty="0">
                <a:solidFill>
                  <a:srgbClr val="737373"/>
                </a:solidFill>
                <a:latin typeface="Dotum"/>
                <a:cs typeface="Dotum"/>
              </a:rPr>
              <a:t>	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우승,</a:t>
            </a:r>
            <a:endParaRPr sz="2300">
              <a:latin typeface="Dotum"/>
              <a:cs typeface="Dotum"/>
            </a:endParaRPr>
          </a:p>
          <a:p>
            <a:pPr marL="285115">
              <a:lnSpc>
                <a:spcPct val="100000"/>
              </a:lnSpc>
              <a:spcBef>
                <a:spcPts val="540"/>
              </a:spcBef>
            </a:pPr>
            <a:r>
              <a:rPr sz="2300" spc="-305" dirty="0">
                <a:solidFill>
                  <a:srgbClr val="737373"/>
                </a:solidFill>
                <a:latin typeface="Dotum"/>
                <a:cs typeface="Dotum"/>
              </a:rPr>
              <a:t>1047개의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최다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승리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기록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842" y="1924606"/>
              <a:ext cx="4486274" cy="56387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869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스모선수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15142" y="8154213"/>
            <a:ext cx="21869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기타노우미</a:t>
            </a:r>
            <a:r>
              <a:rPr sz="2300" spc="-2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토시미츠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063" y="1849855"/>
            <a:ext cx="41833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52400" rIns="0" bIns="0" rtlCol="0">
            <a:spAutoFit/>
          </a:bodyPr>
          <a:lstStyle/>
          <a:p>
            <a:pPr marL="285750" marR="3175" algn="ctr">
              <a:lnSpc>
                <a:spcPct val="100000"/>
              </a:lnSpc>
              <a:spcBef>
                <a:spcPts val="1200"/>
              </a:spcBef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 marR="3175">
              <a:lnSpc>
                <a:spcPct val="100000"/>
              </a:lnSpc>
              <a:spcBef>
                <a:spcPts val="455"/>
              </a:spcBef>
            </a:pPr>
            <a:endParaRPr sz="3500">
              <a:latin typeface="Dotum"/>
              <a:cs typeface="Dotum"/>
            </a:endParaRPr>
          </a:p>
          <a:p>
            <a:pPr marL="285750" algn="just">
              <a:lnSpc>
                <a:spcPct val="119600"/>
              </a:lnSpc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3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출신</a:t>
            </a:r>
            <a:r>
              <a:rPr sz="2300" spc="3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5" dirty="0">
                <a:solidFill>
                  <a:srgbClr val="737373"/>
                </a:solidFill>
                <a:latin typeface="Dotum"/>
                <a:cs typeface="Dotum"/>
              </a:rPr>
              <a:t>요코즈나로,</a:t>
            </a:r>
            <a:r>
              <a:rPr sz="2300" spc="3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스모</a:t>
            </a:r>
            <a:r>
              <a:rPr sz="2300" spc="3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역사상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가장</a:t>
            </a:r>
            <a:r>
              <a:rPr sz="2300" spc="-1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성공적인</a:t>
            </a:r>
            <a:r>
              <a:rPr sz="2300" spc="-1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선수</a:t>
            </a:r>
            <a:r>
              <a:rPr sz="2300" spc="-1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중</a:t>
            </a:r>
            <a:r>
              <a:rPr sz="2300" spc="-1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하나로</a:t>
            </a:r>
            <a:r>
              <a:rPr sz="2300" spc="-1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꼽힙니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60" dirty="0">
                <a:solidFill>
                  <a:srgbClr val="737373"/>
                </a:solidFill>
                <a:latin typeface="Dotum"/>
                <a:cs typeface="Dotum"/>
              </a:rPr>
              <a:t>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z="3500">
              <a:latin typeface="Dotum"/>
              <a:cs typeface="Dotum"/>
            </a:endParaRPr>
          </a:p>
          <a:p>
            <a:pPr marL="285115" marR="277495">
              <a:lnSpc>
                <a:spcPct val="119600"/>
              </a:lnSpc>
            </a:pPr>
            <a:r>
              <a:rPr sz="2300" spc="-285" dirty="0">
                <a:solidFill>
                  <a:srgbClr val="737373"/>
                </a:solidFill>
                <a:latin typeface="Dotum"/>
                <a:cs typeface="Dotum"/>
              </a:rPr>
              <a:t>24번의</a:t>
            </a:r>
            <a:r>
              <a:rPr sz="2300" spc="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마쿠우치</a:t>
            </a:r>
            <a:r>
              <a:rPr sz="2300" spc="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디비전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65" dirty="0">
                <a:solidFill>
                  <a:srgbClr val="737373"/>
                </a:solidFill>
                <a:latin typeface="Dotum"/>
                <a:cs typeface="Dotum"/>
              </a:rPr>
              <a:t>우승,</a:t>
            </a:r>
            <a:r>
              <a:rPr sz="2300" spc="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역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대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최연소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요코즈나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승격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7892" y="2386806"/>
              <a:ext cx="5286374" cy="53720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1424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유도선수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15142" y="8154213"/>
            <a:ext cx="19545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야마시타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야스히로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063" y="1849855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52400" rIns="0" bIns="0" rtlCol="0">
            <a:spAutoFit/>
          </a:bodyPr>
          <a:lstStyle/>
          <a:p>
            <a:pPr marL="285750" algn="ctr">
              <a:lnSpc>
                <a:spcPct val="100000"/>
              </a:lnSpc>
              <a:spcBef>
                <a:spcPts val="1200"/>
              </a:spcBef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500">
              <a:latin typeface="Dotum"/>
              <a:cs typeface="Dotum"/>
            </a:endParaRPr>
          </a:p>
          <a:p>
            <a:pPr marL="227965" marR="50165" algn="just">
              <a:lnSpc>
                <a:spcPct val="119600"/>
              </a:lnSpc>
            </a:pPr>
            <a:r>
              <a:rPr sz="2300" spc="-560" dirty="0">
                <a:solidFill>
                  <a:srgbClr val="737373"/>
                </a:solidFill>
                <a:latin typeface="Dotum"/>
                <a:cs typeface="Dotum"/>
              </a:rPr>
              <a:t>야마시타는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775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-9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630" dirty="0">
                <a:solidFill>
                  <a:srgbClr val="737373"/>
                </a:solidFill>
                <a:latin typeface="Dotum"/>
                <a:cs typeface="Dotum"/>
              </a:rPr>
              <a:t>유도의</a:t>
            </a:r>
            <a:r>
              <a:rPr sz="2300" spc="44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90" dirty="0">
                <a:solidFill>
                  <a:srgbClr val="737373"/>
                </a:solidFill>
                <a:latin typeface="Dotum"/>
                <a:cs typeface="Dotum"/>
              </a:rPr>
              <a:t>전설적인</a:t>
            </a:r>
            <a:r>
              <a:rPr sz="2300" spc="4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선 </a:t>
            </a:r>
            <a:r>
              <a:rPr sz="2300" spc="-650" dirty="0">
                <a:solidFill>
                  <a:srgbClr val="737373"/>
                </a:solidFill>
                <a:latin typeface="Dotum"/>
                <a:cs typeface="Dotum"/>
              </a:rPr>
              <a:t>수로,</a:t>
            </a:r>
            <a:r>
              <a:rPr sz="2300" spc="4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90" dirty="0">
                <a:solidFill>
                  <a:srgbClr val="737373"/>
                </a:solidFill>
                <a:latin typeface="Dotum"/>
                <a:cs typeface="Dotum"/>
              </a:rPr>
              <a:t>헤비급에서</a:t>
            </a:r>
            <a:r>
              <a:rPr sz="2300" spc="4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890" dirty="0">
                <a:solidFill>
                  <a:srgbClr val="737373"/>
                </a:solidFill>
                <a:latin typeface="Dotum"/>
                <a:cs typeface="Dotum"/>
              </a:rPr>
              <a:t>많은</a:t>
            </a:r>
            <a:r>
              <a:rPr sz="2300" spc="-3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695" dirty="0">
                <a:solidFill>
                  <a:srgbClr val="737373"/>
                </a:solidFill>
                <a:latin typeface="Dotum"/>
                <a:cs typeface="Dotum"/>
              </a:rPr>
              <a:t>성공을</a:t>
            </a:r>
            <a:r>
              <a:rPr sz="2300" spc="5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거뒀습 </a:t>
            </a:r>
            <a:r>
              <a:rPr sz="2300" spc="-430" dirty="0">
                <a:solidFill>
                  <a:srgbClr val="737373"/>
                </a:solidFill>
                <a:latin typeface="Dotum"/>
                <a:cs typeface="Dotum"/>
              </a:rPr>
              <a:t>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500">
              <a:latin typeface="Dotum"/>
              <a:cs typeface="Dotum"/>
            </a:endParaRPr>
          </a:p>
          <a:p>
            <a:pPr marL="285115" marR="277495" algn="just">
              <a:lnSpc>
                <a:spcPct val="119600"/>
              </a:lnSpc>
            </a:pPr>
            <a:r>
              <a:rPr sz="2300" spc="-260" dirty="0">
                <a:solidFill>
                  <a:srgbClr val="737373"/>
                </a:solidFill>
                <a:latin typeface="Dotum"/>
                <a:cs typeface="Dotum"/>
              </a:rPr>
              <a:t>1984년</a:t>
            </a:r>
            <a:r>
              <a:rPr sz="2300" spc="2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로스앤젤레스</a:t>
            </a:r>
            <a:r>
              <a:rPr sz="2300" spc="3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올림픽,</a:t>
            </a:r>
            <a:r>
              <a:rPr sz="2300" spc="3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금 </a:t>
            </a:r>
            <a:r>
              <a:rPr sz="2300" spc="-625" dirty="0">
                <a:solidFill>
                  <a:srgbClr val="737373"/>
                </a:solidFill>
                <a:latin typeface="Dotum"/>
                <a:cs typeface="Dotum"/>
              </a:rPr>
              <a:t>메달,</a:t>
            </a:r>
            <a:r>
              <a:rPr sz="2300" spc="43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15" dirty="0">
                <a:solidFill>
                  <a:srgbClr val="737373"/>
                </a:solidFill>
                <a:latin typeface="Dotum"/>
                <a:cs typeface="Dotum"/>
              </a:rPr>
              <a:t>1981년</a:t>
            </a:r>
            <a:r>
              <a:rPr sz="2300" spc="2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825" dirty="0">
                <a:solidFill>
                  <a:srgbClr val="737373"/>
                </a:solidFill>
                <a:latin typeface="Dotum"/>
                <a:cs typeface="Dotum"/>
              </a:rPr>
              <a:t>세계</a:t>
            </a:r>
            <a:r>
              <a:rPr sz="2300" spc="-6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825" dirty="0">
                <a:solidFill>
                  <a:srgbClr val="737373"/>
                </a:solidFill>
                <a:latin typeface="Dotum"/>
                <a:cs typeface="Dotum"/>
              </a:rPr>
              <a:t>유도</a:t>
            </a:r>
            <a:r>
              <a:rPr sz="2300" spc="-6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655" dirty="0">
                <a:solidFill>
                  <a:srgbClr val="737373"/>
                </a:solidFill>
                <a:latin typeface="Dotum"/>
                <a:cs typeface="Dotum"/>
              </a:rPr>
              <a:t>선수권</a:t>
            </a:r>
            <a:r>
              <a:rPr sz="2300" spc="4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대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화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5" dirty="0">
                <a:solidFill>
                  <a:srgbClr val="737373"/>
                </a:solidFill>
                <a:latin typeface="Dotum"/>
                <a:cs typeface="Dotum"/>
              </a:rPr>
              <a:t>굼매덜.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10544" y="6409627"/>
              <a:ext cx="738505" cy="749300"/>
            </a:xfrm>
            <a:custGeom>
              <a:avLst/>
              <a:gdLst/>
              <a:ahLst/>
              <a:cxnLst/>
              <a:rect l="l" t="t" r="r" b="b"/>
              <a:pathLst>
                <a:path w="738505" h="749300">
                  <a:moveTo>
                    <a:pt x="738113" y="0"/>
                  </a:moveTo>
                  <a:lnTo>
                    <a:pt x="738113" y="749137"/>
                  </a:lnTo>
                  <a:lnTo>
                    <a:pt x="0" y="0"/>
                  </a:lnTo>
                  <a:lnTo>
                    <a:pt x="738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230" y="2233033"/>
              <a:ext cx="3724274" cy="58197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1424" y="614700"/>
            <a:ext cx="3462654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10" dirty="0">
                <a:solidFill>
                  <a:srgbClr val="6A8977"/>
                </a:solidFill>
              </a:rPr>
              <a:t>유도선수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2615142" y="8154213"/>
            <a:ext cx="10248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타니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료코</a:t>
            </a:r>
            <a:endParaRPr sz="23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063" y="1849855"/>
            <a:ext cx="4170679" cy="28473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52400" rIns="0" bIns="0" rtlCol="0">
            <a:spAutoFit/>
          </a:bodyPr>
          <a:lstStyle/>
          <a:p>
            <a:pPr marL="285750" algn="ctr">
              <a:lnSpc>
                <a:spcPct val="100000"/>
              </a:lnSpc>
              <a:spcBef>
                <a:spcPts val="1200"/>
              </a:spcBef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경력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500">
              <a:latin typeface="Dotum"/>
              <a:cs typeface="Dotum"/>
            </a:endParaRPr>
          </a:p>
          <a:p>
            <a:pPr marL="227965" marR="50165" algn="just">
              <a:lnSpc>
                <a:spcPct val="119600"/>
              </a:lnSpc>
            </a:pPr>
            <a:r>
              <a:rPr sz="2300" spc="-575" dirty="0">
                <a:solidFill>
                  <a:srgbClr val="737373"/>
                </a:solidFill>
                <a:latin typeface="Dotum"/>
                <a:cs typeface="Dotum"/>
              </a:rPr>
              <a:t>타니는</a:t>
            </a:r>
            <a:r>
              <a:rPr sz="2300" spc="3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235" dirty="0">
                <a:solidFill>
                  <a:srgbClr val="737373"/>
                </a:solidFill>
                <a:latin typeface="Dotum"/>
                <a:cs typeface="Dotum"/>
              </a:rPr>
              <a:t>48kg급에서</a:t>
            </a:r>
            <a:r>
              <a:rPr sz="2300" spc="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75" dirty="0">
                <a:solidFill>
                  <a:srgbClr val="737373"/>
                </a:solidFill>
                <a:latin typeface="Dotum"/>
                <a:cs typeface="Dotum"/>
              </a:rPr>
              <a:t>활동한</a:t>
            </a:r>
            <a:r>
              <a:rPr sz="2300" spc="3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655" dirty="0">
                <a:solidFill>
                  <a:srgbClr val="737373"/>
                </a:solidFill>
                <a:latin typeface="Dotum"/>
                <a:cs typeface="Dotum"/>
              </a:rPr>
              <a:t>유도</a:t>
            </a:r>
            <a:r>
              <a:rPr sz="2300" spc="4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선 </a:t>
            </a:r>
            <a:r>
              <a:rPr sz="2300" spc="-545" dirty="0">
                <a:solidFill>
                  <a:srgbClr val="737373"/>
                </a:solidFill>
                <a:latin typeface="Dotum"/>
                <a:cs typeface="Dotum"/>
              </a:rPr>
              <a:t>수로,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50" dirty="0">
                <a:solidFill>
                  <a:srgbClr val="737373"/>
                </a:solidFill>
                <a:latin typeface="Dotum"/>
                <a:cs typeface="Dotum"/>
              </a:rPr>
              <a:t>일본에서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20" dirty="0">
                <a:solidFill>
                  <a:srgbClr val="737373"/>
                </a:solidFill>
                <a:latin typeface="Dotum"/>
                <a:cs typeface="Dotum"/>
              </a:rPr>
              <a:t>야와라짱이라는</a:t>
            </a:r>
            <a:r>
              <a:rPr sz="2300" spc="3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애칭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으로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5" dirty="0">
                <a:solidFill>
                  <a:srgbClr val="737373"/>
                </a:solidFill>
                <a:latin typeface="Dotum"/>
                <a:cs typeface="Dotum"/>
              </a:rPr>
              <a:t>유명합니다.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7089" y="5334000"/>
            <a:ext cx="4171315" cy="285686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54"/>
              </a:lnSpc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업적</a:t>
            </a:r>
            <a:endParaRPr sz="35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z="3500">
              <a:latin typeface="Dotum"/>
              <a:cs typeface="Dotum"/>
            </a:endParaRPr>
          </a:p>
          <a:p>
            <a:pPr marL="285115" marR="277495">
              <a:lnSpc>
                <a:spcPct val="119600"/>
              </a:lnSpc>
            </a:pPr>
            <a:r>
              <a:rPr sz="2300" spc="-505" dirty="0">
                <a:solidFill>
                  <a:srgbClr val="737373"/>
                </a:solidFill>
                <a:latin typeface="Dotum"/>
                <a:cs typeface="Dotum"/>
              </a:rPr>
              <a:t>1올림픽</a:t>
            </a:r>
            <a:r>
              <a:rPr sz="2300" spc="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금메달</a:t>
            </a:r>
            <a:r>
              <a:rPr sz="2300" spc="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30" dirty="0">
                <a:solidFill>
                  <a:srgbClr val="737373"/>
                </a:solidFill>
                <a:latin typeface="Dotum"/>
                <a:cs typeface="Dotum"/>
              </a:rPr>
              <a:t>2회,</a:t>
            </a:r>
            <a:r>
              <a:rPr sz="2300" spc="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세계</a:t>
            </a:r>
            <a:r>
              <a:rPr sz="2300" spc="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유도</a:t>
            </a:r>
            <a:r>
              <a:rPr sz="2300" spc="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선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수권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대회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금메달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30" dirty="0">
                <a:solidFill>
                  <a:srgbClr val="737373"/>
                </a:solidFill>
                <a:latin typeface="Dotum"/>
                <a:cs typeface="Dotum"/>
              </a:rPr>
              <a:t>7회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0" y="5143499"/>
                  </a:moveTo>
                  <a:lnTo>
                    <a:pt x="18287998" y="5143499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9435" y="1515086"/>
              <a:ext cx="16536035" cy="8772525"/>
            </a:xfrm>
            <a:custGeom>
              <a:avLst/>
              <a:gdLst/>
              <a:ahLst/>
              <a:cxnLst/>
              <a:rect l="l" t="t" r="r" b="b"/>
              <a:pathLst>
                <a:path w="16536035" h="8772525">
                  <a:moveTo>
                    <a:pt x="0" y="0"/>
                  </a:moveTo>
                  <a:lnTo>
                    <a:pt x="16535652" y="0"/>
                  </a:lnTo>
                  <a:lnTo>
                    <a:pt x="16535652" y="8771913"/>
                  </a:lnTo>
                  <a:lnTo>
                    <a:pt x="0" y="8771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0533" y="748346"/>
              <a:ext cx="14953615" cy="7942580"/>
            </a:xfrm>
            <a:custGeom>
              <a:avLst/>
              <a:gdLst/>
              <a:ahLst/>
              <a:cxnLst/>
              <a:rect l="l" t="t" r="r" b="b"/>
              <a:pathLst>
                <a:path w="14953615" h="7942580">
                  <a:moveTo>
                    <a:pt x="4166311" y="5331282"/>
                  </a:moveTo>
                  <a:lnTo>
                    <a:pt x="0" y="5331282"/>
                  </a:lnTo>
                  <a:lnTo>
                    <a:pt x="0" y="7932687"/>
                  </a:lnTo>
                  <a:lnTo>
                    <a:pt x="4166311" y="7932687"/>
                  </a:lnTo>
                  <a:lnTo>
                    <a:pt x="4166311" y="5331282"/>
                  </a:lnTo>
                  <a:close/>
                </a:path>
                <a:path w="14953615" h="7942580">
                  <a:moveTo>
                    <a:pt x="8784006" y="5340807"/>
                  </a:moveTo>
                  <a:lnTo>
                    <a:pt x="4617694" y="5340807"/>
                  </a:lnTo>
                  <a:lnTo>
                    <a:pt x="4617694" y="7942212"/>
                  </a:lnTo>
                  <a:lnTo>
                    <a:pt x="8784006" y="7942212"/>
                  </a:lnTo>
                  <a:lnTo>
                    <a:pt x="8784006" y="5340807"/>
                  </a:lnTo>
                  <a:close/>
                </a:path>
                <a:path w="14953615" h="7942580">
                  <a:moveTo>
                    <a:pt x="13402463" y="5340807"/>
                  </a:moveTo>
                  <a:lnTo>
                    <a:pt x="9236151" y="5340807"/>
                  </a:lnTo>
                  <a:lnTo>
                    <a:pt x="9236151" y="7942212"/>
                  </a:lnTo>
                  <a:lnTo>
                    <a:pt x="13402463" y="7942212"/>
                  </a:lnTo>
                  <a:lnTo>
                    <a:pt x="13402463" y="5340807"/>
                  </a:lnTo>
                  <a:close/>
                </a:path>
                <a:path w="14953615" h="7942580">
                  <a:moveTo>
                    <a:pt x="14952993" y="0"/>
                  </a:moveTo>
                  <a:lnTo>
                    <a:pt x="12634811" y="0"/>
                  </a:lnTo>
                  <a:lnTo>
                    <a:pt x="14952993" y="2352814"/>
                  </a:lnTo>
                  <a:lnTo>
                    <a:pt x="14952993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07360" y="3447121"/>
              <a:ext cx="1554480" cy="1577975"/>
            </a:xfrm>
            <a:custGeom>
              <a:avLst/>
              <a:gdLst/>
              <a:ahLst/>
              <a:cxnLst/>
              <a:rect l="l" t="t" r="r" b="b"/>
              <a:pathLst>
                <a:path w="1554480" h="1577975">
                  <a:moveTo>
                    <a:pt x="1554304" y="0"/>
                  </a:moveTo>
                  <a:lnTo>
                    <a:pt x="1554304" y="1577518"/>
                  </a:lnTo>
                  <a:lnTo>
                    <a:pt x="0" y="0"/>
                  </a:lnTo>
                  <a:lnTo>
                    <a:pt x="1554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854" y="2729982"/>
              <a:ext cx="3985623" cy="37083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4872" y="3437596"/>
              <a:ext cx="4167853" cy="28685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7675" y="4430983"/>
              <a:ext cx="798086" cy="8423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8550" y="5411496"/>
              <a:ext cx="116959" cy="2453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39176" y="4321809"/>
              <a:ext cx="198120" cy="330200"/>
            </a:xfrm>
            <a:custGeom>
              <a:avLst/>
              <a:gdLst/>
              <a:ahLst/>
              <a:cxnLst/>
              <a:rect l="l" t="t" r="r" b="b"/>
              <a:pathLst>
                <a:path w="198120" h="330200">
                  <a:moveTo>
                    <a:pt x="169278" y="322567"/>
                  </a:moveTo>
                  <a:lnTo>
                    <a:pt x="2146" y="272592"/>
                  </a:lnTo>
                  <a:lnTo>
                    <a:pt x="0" y="279717"/>
                  </a:lnTo>
                  <a:lnTo>
                    <a:pt x="167144" y="329692"/>
                  </a:lnTo>
                  <a:lnTo>
                    <a:pt x="169278" y="322567"/>
                  </a:lnTo>
                  <a:close/>
                </a:path>
                <a:path w="198120" h="330200">
                  <a:moveTo>
                    <a:pt x="198005" y="290004"/>
                  </a:moveTo>
                  <a:lnTo>
                    <a:pt x="170649" y="251777"/>
                  </a:lnTo>
                  <a:lnTo>
                    <a:pt x="144691" y="211226"/>
                  </a:lnTo>
                  <a:lnTo>
                    <a:pt x="117106" y="161785"/>
                  </a:lnTo>
                  <a:lnTo>
                    <a:pt x="92786" y="107518"/>
                  </a:lnTo>
                  <a:lnTo>
                    <a:pt x="76657" y="52501"/>
                  </a:lnTo>
                  <a:lnTo>
                    <a:pt x="73609" y="774"/>
                  </a:lnTo>
                  <a:lnTo>
                    <a:pt x="66205" y="0"/>
                  </a:lnTo>
                  <a:lnTo>
                    <a:pt x="66967" y="39687"/>
                  </a:lnTo>
                  <a:lnTo>
                    <a:pt x="77000" y="85001"/>
                  </a:lnTo>
                  <a:lnTo>
                    <a:pt x="96227" y="135775"/>
                  </a:lnTo>
                  <a:lnTo>
                    <a:pt x="124637" y="191846"/>
                  </a:lnTo>
                  <a:lnTo>
                    <a:pt x="148882" y="232295"/>
                  </a:lnTo>
                  <a:lnTo>
                    <a:pt x="170484" y="264795"/>
                  </a:lnTo>
                  <a:lnTo>
                    <a:pt x="192138" y="294576"/>
                  </a:lnTo>
                  <a:lnTo>
                    <a:pt x="198005" y="290004"/>
                  </a:lnTo>
                  <a:close/>
                </a:path>
              </a:pathLst>
            </a:custGeom>
            <a:solidFill>
              <a:srgbClr val="11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01956" y="5533909"/>
              <a:ext cx="17145" cy="547370"/>
            </a:xfrm>
            <a:custGeom>
              <a:avLst/>
              <a:gdLst/>
              <a:ahLst/>
              <a:cxnLst/>
              <a:rect l="l" t="t" r="r" b="b"/>
              <a:pathLst>
                <a:path w="17145" h="547370">
                  <a:moveTo>
                    <a:pt x="7446" y="546825"/>
                  </a:moveTo>
                  <a:lnTo>
                    <a:pt x="25" y="546175"/>
                  </a:lnTo>
                  <a:lnTo>
                    <a:pt x="4623" y="481965"/>
                  </a:lnTo>
                  <a:lnTo>
                    <a:pt x="7482" y="415325"/>
                  </a:lnTo>
                  <a:lnTo>
                    <a:pt x="8875" y="348040"/>
                  </a:lnTo>
                  <a:lnTo>
                    <a:pt x="9075" y="281892"/>
                  </a:lnTo>
                  <a:lnTo>
                    <a:pt x="8354" y="218664"/>
                  </a:lnTo>
                  <a:lnTo>
                    <a:pt x="6987" y="160140"/>
                  </a:lnTo>
                  <a:lnTo>
                    <a:pt x="5245" y="108101"/>
                  </a:lnTo>
                  <a:lnTo>
                    <a:pt x="3402" y="64333"/>
                  </a:lnTo>
                  <a:lnTo>
                    <a:pt x="0" y="475"/>
                  </a:lnTo>
                  <a:lnTo>
                    <a:pt x="7437" y="0"/>
                  </a:lnTo>
                  <a:lnTo>
                    <a:pt x="10846" y="63969"/>
                  </a:lnTo>
                  <a:lnTo>
                    <a:pt x="12691" y="107819"/>
                  </a:lnTo>
                  <a:lnTo>
                    <a:pt x="14434" y="159956"/>
                  </a:lnTo>
                  <a:lnTo>
                    <a:pt x="15803" y="218595"/>
                  </a:lnTo>
                  <a:lnTo>
                    <a:pt x="16523" y="281950"/>
                  </a:lnTo>
                  <a:lnTo>
                    <a:pt x="16321" y="348236"/>
                  </a:lnTo>
                  <a:lnTo>
                    <a:pt x="14923" y="415668"/>
                  </a:lnTo>
                  <a:lnTo>
                    <a:pt x="12056" y="482459"/>
                  </a:lnTo>
                  <a:lnTo>
                    <a:pt x="7446" y="546825"/>
                  </a:lnTo>
                  <a:close/>
                </a:path>
              </a:pathLst>
            </a:custGeom>
            <a:solidFill>
              <a:srgbClr val="E2C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9307" y="5640792"/>
              <a:ext cx="76828" cy="2285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09572" y="4161091"/>
              <a:ext cx="900430" cy="1133475"/>
            </a:xfrm>
            <a:custGeom>
              <a:avLst/>
              <a:gdLst/>
              <a:ahLst/>
              <a:cxnLst/>
              <a:rect l="l" t="t" r="r" b="b"/>
              <a:pathLst>
                <a:path w="900429" h="1133475">
                  <a:moveTo>
                    <a:pt x="63004" y="762901"/>
                  </a:moveTo>
                  <a:lnTo>
                    <a:pt x="55664" y="761695"/>
                  </a:lnTo>
                  <a:lnTo>
                    <a:pt x="0" y="1099629"/>
                  </a:lnTo>
                  <a:lnTo>
                    <a:pt x="7353" y="1100823"/>
                  </a:lnTo>
                  <a:lnTo>
                    <a:pt x="63004" y="762901"/>
                  </a:lnTo>
                  <a:close/>
                </a:path>
                <a:path w="900429" h="1133475">
                  <a:moveTo>
                    <a:pt x="222135" y="1133081"/>
                  </a:moveTo>
                  <a:lnTo>
                    <a:pt x="213842" y="823366"/>
                  </a:lnTo>
                  <a:lnTo>
                    <a:pt x="206387" y="823569"/>
                  </a:lnTo>
                  <a:lnTo>
                    <a:pt x="214680" y="1133284"/>
                  </a:lnTo>
                  <a:lnTo>
                    <a:pt x="222135" y="1133081"/>
                  </a:lnTo>
                  <a:close/>
                </a:path>
                <a:path w="900429" h="1133475">
                  <a:moveTo>
                    <a:pt x="422465" y="1097000"/>
                  </a:moveTo>
                  <a:lnTo>
                    <a:pt x="313880" y="747801"/>
                  </a:lnTo>
                  <a:lnTo>
                    <a:pt x="306755" y="750011"/>
                  </a:lnTo>
                  <a:lnTo>
                    <a:pt x="415353" y="1099210"/>
                  </a:lnTo>
                  <a:lnTo>
                    <a:pt x="422465" y="1097000"/>
                  </a:lnTo>
                  <a:close/>
                </a:path>
                <a:path w="900429" h="1133475">
                  <a:moveTo>
                    <a:pt x="779170" y="126187"/>
                  </a:moveTo>
                  <a:lnTo>
                    <a:pt x="729513" y="119481"/>
                  </a:lnTo>
                  <a:lnTo>
                    <a:pt x="679754" y="111810"/>
                  </a:lnTo>
                  <a:lnTo>
                    <a:pt x="630389" y="102196"/>
                  </a:lnTo>
                  <a:lnTo>
                    <a:pt x="581875" y="89649"/>
                  </a:lnTo>
                  <a:lnTo>
                    <a:pt x="525310" y="71018"/>
                  </a:lnTo>
                  <a:lnTo>
                    <a:pt x="463397" y="48780"/>
                  </a:lnTo>
                  <a:lnTo>
                    <a:pt x="413524" y="30124"/>
                  </a:lnTo>
                  <a:lnTo>
                    <a:pt x="393026" y="22301"/>
                  </a:lnTo>
                  <a:lnTo>
                    <a:pt x="346621" y="12903"/>
                  </a:lnTo>
                  <a:lnTo>
                    <a:pt x="299326" y="5181"/>
                  </a:lnTo>
                  <a:lnTo>
                    <a:pt x="251701" y="444"/>
                  </a:lnTo>
                  <a:lnTo>
                    <a:pt x="204355" y="0"/>
                  </a:lnTo>
                  <a:lnTo>
                    <a:pt x="183972" y="3822"/>
                  </a:lnTo>
                  <a:lnTo>
                    <a:pt x="134239" y="20726"/>
                  </a:lnTo>
                  <a:lnTo>
                    <a:pt x="72313" y="58801"/>
                  </a:lnTo>
                  <a:lnTo>
                    <a:pt x="15303" y="126187"/>
                  </a:lnTo>
                  <a:lnTo>
                    <a:pt x="211658" y="205701"/>
                  </a:lnTo>
                  <a:lnTo>
                    <a:pt x="249885" y="233730"/>
                  </a:lnTo>
                  <a:lnTo>
                    <a:pt x="296900" y="255231"/>
                  </a:lnTo>
                  <a:lnTo>
                    <a:pt x="349097" y="270713"/>
                  </a:lnTo>
                  <a:lnTo>
                    <a:pt x="402920" y="280708"/>
                  </a:lnTo>
                  <a:lnTo>
                    <a:pt x="454787" y="285711"/>
                  </a:lnTo>
                  <a:lnTo>
                    <a:pt x="501091" y="286232"/>
                  </a:lnTo>
                  <a:lnTo>
                    <a:pt x="559536" y="284708"/>
                  </a:lnTo>
                  <a:lnTo>
                    <a:pt x="614857" y="284378"/>
                  </a:lnTo>
                  <a:lnTo>
                    <a:pt x="667461" y="285165"/>
                  </a:lnTo>
                  <a:lnTo>
                    <a:pt x="717702" y="286918"/>
                  </a:lnTo>
                  <a:lnTo>
                    <a:pt x="779170" y="126187"/>
                  </a:lnTo>
                  <a:close/>
                </a:path>
                <a:path w="900429" h="1133475">
                  <a:moveTo>
                    <a:pt x="899883" y="144043"/>
                  </a:moveTo>
                  <a:lnTo>
                    <a:pt x="899388" y="143979"/>
                  </a:lnTo>
                  <a:lnTo>
                    <a:pt x="898385" y="143878"/>
                  </a:lnTo>
                  <a:lnTo>
                    <a:pt x="899883" y="144043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0368" y="4035696"/>
              <a:ext cx="192835" cy="1264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15849" y="4287269"/>
              <a:ext cx="233679" cy="177800"/>
            </a:xfrm>
            <a:custGeom>
              <a:avLst/>
              <a:gdLst/>
              <a:ahLst/>
              <a:cxnLst/>
              <a:rect l="l" t="t" r="r" b="b"/>
              <a:pathLst>
                <a:path w="233679" h="177800">
                  <a:moveTo>
                    <a:pt x="216896" y="177451"/>
                  </a:moveTo>
                  <a:lnTo>
                    <a:pt x="165749" y="172133"/>
                  </a:lnTo>
                  <a:lnTo>
                    <a:pt x="111450" y="167327"/>
                  </a:lnTo>
                  <a:lnTo>
                    <a:pt x="55650" y="163279"/>
                  </a:lnTo>
                  <a:lnTo>
                    <a:pt x="0" y="160236"/>
                  </a:lnTo>
                  <a:lnTo>
                    <a:pt x="72900" y="0"/>
                  </a:lnTo>
                  <a:lnTo>
                    <a:pt x="113211" y="7001"/>
                  </a:lnTo>
                  <a:lnTo>
                    <a:pt x="153643" y="13027"/>
                  </a:lnTo>
                  <a:lnTo>
                    <a:pt x="193765" y="17884"/>
                  </a:lnTo>
                  <a:lnTo>
                    <a:pt x="233151" y="21376"/>
                  </a:lnTo>
                  <a:lnTo>
                    <a:pt x="216896" y="177451"/>
                  </a:lnTo>
                  <a:close/>
                </a:path>
              </a:pathLst>
            </a:custGeom>
            <a:solidFill>
              <a:srgbClr val="F5A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01634" y="4570043"/>
              <a:ext cx="449580" cy="319405"/>
            </a:xfrm>
            <a:custGeom>
              <a:avLst/>
              <a:gdLst/>
              <a:ahLst/>
              <a:cxnLst/>
              <a:rect l="l" t="t" r="r" b="b"/>
              <a:pathLst>
                <a:path w="449579" h="319404">
                  <a:moveTo>
                    <a:pt x="385991" y="318096"/>
                  </a:moveTo>
                  <a:lnTo>
                    <a:pt x="385597" y="310667"/>
                  </a:lnTo>
                  <a:lnTo>
                    <a:pt x="317093" y="311162"/>
                  </a:lnTo>
                  <a:lnTo>
                    <a:pt x="249389" y="306514"/>
                  </a:lnTo>
                  <a:lnTo>
                    <a:pt x="185051" y="298284"/>
                  </a:lnTo>
                  <a:lnTo>
                    <a:pt x="126580" y="288023"/>
                  </a:lnTo>
                  <a:lnTo>
                    <a:pt x="76542" y="277279"/>
                  </a:lnTo>
                  <a:lnTo>
                    <a:pt x="37439" y="267614"/>
                  </a:lnTo>
                  <a:lnTo>
                    <a:pt x="2222" y="257733"/>
                  </a:lnTo>
                  <a:lnTo>
                    <a:pt x="0" y="264833"/>
                  </a:lnTo>
                  <a:lnTo>
                    <a:pt x="39560" y="275844"/>
                  </a:lnTo>
                  <a:lnTo>
                    <a:pt x="83248" y="286435"/>
                  </a:lnTo>
                  <a:lnTo>
                    <a:pt x="138823" y="297929"/>
                  </a:lnTo>
                  <a:lnTo>
                    <a:pt x="203250" y="308444"/>
                  </a:lnTo>
                  <a:lnTo>
                    <a:pt x="273469" y="316128"/>
                  </a:lnTo>
                  <a:lnTo>
                    <a:pt x="346468" y="319100"/>
                  </a:lnTo>
                  <a:lnTo>
                    <a:pt x="366268" y="318858"/>
                  </a:lnTo>
                  <a:lnTo>
                    <a:pt x="385991" y="318096"/>
                  </a:lnTo>
                  <a:close/>
                </a:path>
                <a:path w="449579" h="319404">
                  <a:moveTo>
                    <a:pt x="449211" y="11925"/>
                  </a:moveTo>
                  <a:lnTo>
                    <a:pt x="326186" y="0"/>
                  </a:lnTo>
                  <a:lnTo>
                    <a:pt x="325056" y="2324"/>
                  </a:lnTo>
                  <a:lnTo>
                    <a:pt x="321691" y="8115"/>
                  </a:lnTo>
                  <a:lnTo>
                    <a:pt x="311696" y="21297"/>
                  </a:lnTo>
                  <a:lnTo>
                    <a:pt x="294868" y="36398"/>
                  </a:lnTo>
                  <a:lnTo>
                    <a:pt x="271005" y="47891"/>
                  </a:lnTo>
                  <a:lnTo>
                    <a:pt x="250621" y="50927"/>
                  </a:lnTo>
                  <a:lnTo>
                    <a:pt x="228968" y="48717"/>
                  </a:lnTo>
                  <a:lnTo>
                    <a:pt x="206121" y="41275"/>
                  </a:lnTo>
                  <a:lnTo>
                    <a:pt x="182168" y="28625"/>
                  </a:lnTo>
                  <a:lnTo>
                    <a:pt x="178219" y="34937"/>
                  </a:lnTo>
                  <a:lnTo>
                    <a:pt x="196761" y="45186"/>
                  </a:lnTo>
                  <a:lnTo>
                    <a:pt x="214744" y="52527"/>
                  </a:lnTo>
                  <a:lnTo>
                    <a:pt x="232156" y="56934"/>
                  </a:lnTo>
                  <a:lnTo>
                    <a:pt x="248945" y="58394"/>
                  </a:lnTo>
                  <a:lnTo>
                    <a:pt x="257263" y="58394"/>
                  </a:lnTo>
                  <a:lnTo>
                    <a:pt x="296024" y="44640"/>
                  </a:lnTo>
                  <a:lnTo>
                    <a:pt x="324446" y="17424"/>
                  </a:lnTo>
                  <a:lnTo>
                    <a:pt x="330530" y="7886"/>
                  </a:lnTo>
                  <a:lnTo>
                    <a:pt x="448487" y="19329"/>
                  </a:lnTo>
                  <a:lnTo>
                    <a:pt x="449211" y="11925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27098" y="3913733"/>
              <a:ext cx="989330" cy="542290"/>
            </a:xfrm>
            <a:custGeom>
              <a:avLst/>
              <a:gdLst/>
              <a:ahLst/>
              <a:cxnLst/>
              <a:rect l="l" t="t" r="r" b="b"/>
              <a:pathLst>
                <a:path w="989329" h="542289">
                  <a:moveTo>
                    <a:pt x="726122" y="3022"/>
                  </a:moveTo>
                  <a:lnTo>
                    <a:pt x="715632" y="1727"/>
                  </a:lnTo>
                  <a:lnTo>
                    <a:pt x="688809" y="0"/>
                  </a:lnTo>
                  <a:lnTo>
                    <a:pt x="650024" y="596"/>
                  </a:lnTo>
                  <a:lnTo>
                    <a:pt x="603669" y="6286"/>
                  </a:lnTo>
                  <a:lnTo>
                    <a:pt x="554113" y="19862"/>
                  </a:lnTo>
                  <a:lnTo>
                    <a:pt x="505739" y="44081"/>
                  </a:lnTo>
                  <a:lnTo>
                    <a:pt x="462953" y="81724"/>
                  </a:lnTo>
                  <a:lnTo>
                    <a:pt x="430123" y="135559"/>
                  </a:lnTo>
                  <a:lnTo>
                    <a:pt x="408152" y="142544"/>
                  </a:lnTo>
                  <a:lnTo>
                    <a:pt x="372732" y="158534"/>
                  </a:lnTo>
                  <a:lnTo>
                    <a:pt x="330225" y="186220"/>
                  </a:lnTo>
                  <a:lnTo>
                    <a:pt x="286981" y="228244"/>
                  </a:lnTo>
                  <a:lnTo>
                    <a:pt x="249377" y="287274"/>
                  </a:lnTo>
                  <a:lnTo>
                    <a:pt x="210489" y="341198"/>
                  </a:lnTo>
                  <a:lnTo>
                    <a:pt x="158838" y="380492"/>
                  </a:lnTo>
                  <a:lnTo>
                    <a:pt x="103200" y="407314"/>
                  </a:lnTo>
                  <a:lnTo>
                    <a:pt x="52336" y="423824"/>
                  </a:lnTo>
                  <a:lnTo>
                    <a:pt x="15011" y="432181"/>
                  </a:lnTo>
                  <a:lnTo>
                    <a:pt x="0" y="434555"/>
                  </a:lnTo>
                  <a:lnTo>
                    <a:pt x="1701" y="449326"/>
                  </a:lnTo>
                  <a:lnTo>
                    <a:pt x="67932" y="435089"/>
                  </a:lnTo>
                  <a:lnTo>
                    <a:pt x="108026" y="421589"/>
                  </a:lnTo>
                  <a:lnTo>
                    <a:pt x="160274" y="396989"/>
                  </a:lnTo>
                  <a:lnTo>
                    <a:pt x="203860" y="367182"/>
                  </a:lnTo>
                  <a:lnTo>
                    <a:pt x="238226" y="332587"/>
                  </a:lnTo>
                  <a:lnTo>
                    <a:pt x="262826" y="293662"/>
                  </a:lnTo>
                  <a:lnTo>
                    <a:pt x="302526" y="233248"/>
                  </a:lnTo>
                  <a:lnTo>
                    <a:pt x="348234" y="191795"/>
                  </a:lnTo>
                  <a:lnTo>
                    <a:pt x="391515" y="166090"/>
                  </a:lnTo>
                  <a:lnTo>
                    <a:pt x="437108" y="149186"/>
                  </a:lnTo>
                  <a:lnTo>
                    <a:pt x="441007" y="148361"/>
                  </a:lnTo>
                  <a:lnTo>
                    <a:pt x="442493" y="144665"/>
                  </a:lnTo>
                  <a:lnTo>
                    <a:pt x="472922" y="93091"/>
                  </a:lnTo>
                  <a:lnTo>
                    <a:pt x="513219" y="57035"/>
                  </a:lnTo>
                  <a:lnTo>
                    <a:pt x="559117" y="33832"/>
                  </a:lnTo>
                  <a:lnTo>
                    <a:pt x="606361" y="20840"/>
                  </a:lnTo>
                  <a:lnTo>
                    <a:pt x="650697" y="15379"/>
                  </a:lnTo>
                  <a:lnTo>
                    <a:pt x="687870" y="14808"/>
                  </a:lnTo>
                  <a:lnTo>
                    <a:pt x="713625" y="16471"/>
                  </a:lnTo>
                  <a:lnTo>
                    <a:pt x="723696" y="17691"/>
                  </a:lnTo>
                  <a:lnTo>
                    <a:pt x="726122" y="3022"/>
                  </a:lnTo>
                  <a:close/>
                </a:path>
                <a:path w="989329" h="542289">
                  <a:moveTo>
                    <a:pt x="988974" y="537502"/>
                  </a:moveTo>
                  <a:lnTo>
                    <a:pt x="988504" y="530072"/>
                  </a:lnTo>
                  <a:lnTo>
                    <a:pt x="888860" y="534263"/>
                  </a:lnTo>
                  <a:lnTo>
                    <a:pt x="801776" y="534289"/>
                  </a:lnTo>
                  <a:lnTo>
                    <a:pt x="727011" y="531114"/>
                  </a:lnTo>
                  <a:lnTo>
                    <a:pt x="664324" y="525729"/>
                  </a:lnTo>
                  <a:lnTo>
                    <a:pt x="613486" y="519099"/>
                  </a:lnTo>
                  <a:lnTo>
                    <a:pt x="574255" y="512203"/>
                  </a:lnTo>
                  <a:lnTo>
                    <a:pt x="529653" y="501535"/>
                  </a:lnTo>
                  <a:lnTo>
                    <a:pt x="523811" y="499706"/>
                  </a:lnTo>
                  <a:lnTo>
                    <a:pt x="521335" y="506717"/>
                  </a:lnTo>
                  <a:lnTo>
                    <a:pt x="600951" y="524598"/>
                  </a:lnTo>
                  <a:lnTo>
                    <a:pt x="663295" y="533069"/>
                  </a:lnTo>
                  <a:lnTo>
                    <a:pt x="744308" y="539559"/>
                  </a:lnTo>
                  <a:lnTo>
                    <a:pt x="844448" y="542163"/>
                  </a:lnTo>
                  <a:lnTo>
                    <a:pt x="877951" y="541896"/>
                  </a:lnTo>
                  <a:lnTo>
                    <a:pt x="913206" y="541058"/>
                  </a:lnTo>
                  <a:lnTo>
                    <a:pt x="950214" y="539610"/>
                  </a:lnTo>
                  <a:lnTo>
                    <a:pt x="988974" y="537502"/>
                  </a:lnTo>
                  <a:close/>
                </a:path>
              </a:pathLst>
            </a:custGeom>
            <a:solidFill>
              <a:srgbClr val="11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12532" y="5720359"/>
              <a:ext cx="517525" cy="250190"/>
            </a:xfrm>
            <a:custGeom>
              <a:avLst/>
              <a:gdLst/>
              <a:ahLst/>
              <a:cxnLst/>
              <a:rect l="l" t="t" r="r" b="b"/>
              <a:pathLst>
                <a:path w="517525" h="250189">
                  <a:moveTo>
                    <a:pt x="286562" y="39090"/>
                  </a:moveTo>
                  <a:lnTo>
                    <a:pt x="284683" y="31889"/>
                  </a:lnTo>
                  <a:lnTo>
                    <a:pt x="211531" y="45427"/>
                  </a:lnTo>
                  <a:lnTo>
                    <a:pt x="144754" y="49276"/>
                  </a:lnTo>
                  <a:lnTo>
                    <a:pt x="87401" y="46647"/>
                  </a:lnTo>
                  <a:lnTo>
                    <a:pt x="42506" y="40741"/>
                  </a:lnTo>
                  <a:lnTo>
                    <a:pt x="13081" y="34759"/>
                  </a:lnTo>
                  <a:lnTo>
                    <a:pt x="2171" y="31927"/>
                  </a:lnTo>
                  <a:lnTo>
                    <a:pt x="0" y="39039"/>
                  </a:lnTo>
                  <a:lnTo>
                    <a:pt x="11023" y="41910"/>
                  </a:lnTo>
                  <a:lnTo>
                    <a:pt x="40754" y="47967"/>
                  </a:lnTo>
                  <a:lnTo>
                    <a:pt x="86118" y="53975"/>
                  </a:lnTo>
                  <a:lnTo>
                    <a:pt x="144068" y="56692"/>
                  </a:lnTo>
                  <a:lnTo>
                    <a:pt x="177038" y="55803"/>
                  </a:lnTo>
                  <a:lnTo>
                    <a:pt x="212039" y="52844"/>
                  </a:lnTo>
                  <a:lnTo>
                    <a:pt x="248678" y="47409"/>
                  </a:lnTo>
                  <a:lnTo>
                    <a:pt x="286562" y="39090"/>
                  </a:lnTo>
                  <a:close/>
                </a:path>
                <a:path w="517525" h="250189">
                  <a:moveTo>
                    <a:pt x="517499" y="5372"/>
                  </a:moveTo>
                  <a:lnTo>
                    <a:pt x="512356" y="0"/>
                  </a:lnTo>
                  <a:lnTo>
                    <a:pt x="508431" y="3543"/>
                  </a:lnTo>
                  <a:lnTo>
                    <a:pt x="497497" y="12839"/>
                  </a:lnTo>
                  <a:lnTo>
                    <a:pt x="454558" y="45427"/>
                  </a:lnTo>
                  <a:lnTo>
                    <a:pt x="422529" y="67081"/>
                  </a:lnTo>
                  <a:lnTo>
                    <a:pt x="383438" y="91236"/>
                  </a:lnTo>
                  <a:lnTo>
                    <a:pt x="337286" y="117055"/>
                  </a:lnTo>
                  <a:lnTo>
                    <a:pt x="284060" y="143751"/>
                  </a:lnTo>
                  <a:lnTo>
                    <a:pt x="223761" y="170484"/>
                  </a:lnTo>
                  <a:lnTo>
                    <a:pt x="156349" y="196443"/>
                  </a:lnTo>
                  <a:lnTo>
                    <a:pt x="81838" y="220814"/>
                  </a:lnTo>
                  <a:lnTo>
                    <a:pt x="215" y="242798"/>
                  </a:lnTo>
                  <a:lnTo>
                    <a:pt x="1955" y="250024"/>
                  </a:lnTo>
                  <a:lnTo>
                    <a:pt x="84061" y="227914"/>
                  </a:lnTo>
                  <a:lnTo>
                    <a:pt x="159016" y="203377"/>
                  </a:lnTo>
                  <a:lnTo>
                    <a:pt x="226847" y="177228"/>
                  </a:lnTo>
                  <a:lnTo>
                    <a:pt x="287553" y="150291"/>
                  </a:lnTo>
                  <a:lnTo>
                    <a:pt x="341134" y="123405"/>
                  </a:lnTo>
                  <a:lnTo>
                    <a:pt x="387604" y="97370"/>
                  </a:lnTo>
                  <a:lnTo>
                    <a:pt x="426974" y="73025"/>
                  </a:lnTo>
                  <a:lnTo>
                    <a:pt x="459244" y="51181"/>
                  </a:lnTo>
                  <a:lnTo>
                    <a:pt x="502526" y="18326"/>
                  </a:lnTo>
                  <a:lnTo>
                    <a:pt x="513549" y="8953"/>
                  </a:lnTo>
                  <a:lnTo>
                    <a:pt x="517499" y="5372"/>
                  </a:lnTo>
                  <a:close/>
                </a:path>
              </a:pathLst>
            </a:custGeom>
            <a:solidFill>
              <a:srgbClr val="E2C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62877" y="4381900"/>
              <a:ext cx="23495" cy="49530"/>
            </a:xfrm>
            <a:custGeom>
              <a:avLst/>
              <a:gdLst/>
              <a:ahLst/>
              <a:cxnLst/>
              <a:rect l="l" t="t" r="r" b="b"/>
              <a:pathLst>
                <a:path w="23495" h="49529">
                  <a:moveTo>
                    <a:pt x="22999" y="49317"/>
                  </a:moveTo>
                  <a:lnTo>
                    <a:pt x="0" y="0"/>
                  </a:lnTo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818245" y="3760577"/>
              <a:ext cx="258445" cy="372110"/>
            </a:xfrm>
            <a:custGeom>
              <a:avLst/>
              <a:gdLst/>
              <a:ahLst/>
              <a:cxnLst/>
              <a:rect l="l" t="t" r="r" b="b"/>
              <a:pathLst>
                <a:path w="258445" h="372110">
                  <a:moveTo>
                    <a:pt x="187602" y="371951"/>
                  </a:moveTo>
                  <a:lnTo>
                    <a:pt x="16537" y="316003"/>
                  </a:lnTo>
                  <a:lnTo>
                    <a:pt x="46063" y="268120"/>
                  </a:lnTo>
                  <a:lnTo>
                    <a:pt x="38809" y="265827"/>
                  </a:lnTo>
                  <a:lnTo>
                    <a:pt x="9603" y="239326"/>
                  </a:lnTo>
                  <a:lnTo>
                    <a:pt x="0" y="190794"/>
                  </a:lnTo>
                  <a:lnTo>
                    <a:pt x="1920" y="165608"/>
                  </a:lnTo>
                  <a:lnTo>
                    <a:pt x="13632" y="102380"/>
                  </a:lnTo>
                  <a:lnTo>
                    <a:pt x="40556" y="44813"/>
                  </a:lnTo>
                  <a:lnTo>
                    <a:pt x="68942" y="18614"/>
                  </a:lnTo>
                  <a:lnTo>
                    <a:pt x="145488" y="0"/>
                  </a:lnTo>
                  <a:lnTo>
                    <a:pt x="186681" y="9468"/>
                  </a:lnTo>
                  <a:lnTo>
                    <a:pt x="222456" y="30768"/>
                  </a:lnTo>
                  <a:lnTo>
                    <a:pt x="247856" y="62916"/>
                  </a:lnTo>
                  <a:lnTo>
                    <a:pt x="257928" y="104931"/>
                  </a:lnTo>
                  <a:lnTo>
                    <a:pt x="256221" y="130907"/>
                  </a:lnTo>
                  <a:lnTo>
                    <a:pt x="242823" y="181663"/>
                  </a:lnTo>
                  <a:lnTo>
                    <a:pt x="227553" y="217709"/>
                  </a:lnTo>
                  <a:lnTo>
                    <a:pt x="209222" y="252432"/>
                  </a:lnTo>
                  <a:lnTo>
                    <a:pt x="196520" y="269953"/>
                  </a:lnTo>
                  <a:lnTo>
                    <a:pt x="189851" y="279992"/>
                  </a:lnTo>
                  <a:lnTo>
                    <a:pt x="186984" y="287562"/>
                  </a:lnTo>
                  <a:lnTo>
                    <a:pt x="187602" y="371951"/>
                  </a:lnTo>
                  <a:close/>
                </a:path>
              </a:pathLst>
            </a:custGeom>
            <a:solidFill>
              <a:srgbClr val="F5A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37393" y="3845521"/>
              <a:ext cx="502284" cy="885190"/>
            </a:xfrm>
            <a:custGeom>
              <a:avLst/>
              <a:gdLst/>
              <a:ahLst/>
              <a:cxnLst/>
              <a:rect l="l" t="t" r="r" b="b"/>
              <a:pathLst>
                <a:path w="502284" h="885189">
                  <a:moveTo>
                    <a:pt x="216331" y="30251"/>
                  </a:moveTo>
                  <a:lnTo>
                    <a:pt x="215976" y="28270"/>
                  </a:lnTo>
                  <a:lnTo>
                    <a:pt x="213855" y="24739"/>
                  </a:lnTo>
                  <a:lnTo>
                    <a:pt x="212407" y="23698"/>
                  </a:lnTo>
                  <a:lnTo>
                    <a:pt x="210553" y="23406"/>
                  </a:lnTo>
                  <a:lnTo>
                    <a:pt x="208699" y="23101"/>
                  </a:lnTo>
                  <a:lnTo>
                    <a:pt x="206984" y="23622"/>
                  </a:lnTo>
                  <a:lnTo>
                    <a:pt x="203860" y="26301"/>
                  </a:lnTo>
                  <a:lnTo>
                    <a:pt x="202895" y="28079"/>
                  </a:lnTo>
                  <a:lnTo>
                    <a:pt x="202184" y="32473"/>
                  </a:lnTo>
                  <a:lnTo>
                    <a:pt x="202539" y="34455"/>
                  </a:lnTo>
                  <a:lnTo>
                    <a:pt x="204647" y="37985"/>
                  </a:lnTo>
                  <a:lnTo>
                    <a:pt x="206108" y="39027"/>
                  </a:lnTo>
                  <a:lnTo>
                    <a:pt x="209816" y="39624"/>
                  </a:lnTo>
                  <a:lnTo>
                    <a:pt x="211518" y="39103"/>
                  </a:lnTo>
                  <a:lnTo>
                    <a:pt x="214655" y="36423"/>
                  </a:lnTo>
                  <a:lnTo>
                    <a:pt x="215607" y="34645"/>
                  </a:lnTo>
                  <a:lnTo>
                    <a:pt x="216331" y="30251"/>
                  </a:lnTo>
                  <a:close/>
                </a:path>
                <a:path w="502284" h="885189">
                  <a:moveTo>
                    <a:pt x="238366" y="24536"/>
                  </a:moveTo>
                  <a:lnTo>
                    <a:pt x="235585" y="16484"/>
                  </a:lnTo>
                  <a:lnTo>
                    <a:pt x="230009" y="8039"/>
                  </a:lnTo>
                  <a:lnTo>
                    <a:pt x="221373" y="1714"/>
                  </a:lnTo>
                  <a:lnTo>
                    <a:pt x="209423" y="0"/>
                  </a:lnTo>
                  <a:lnTo>
                    <a:pt x="210210" y="7391"/>
                  </a:lnTo>
                  <a:lnTo>
                    <a:pt x="220345" y="9448"/>
                  </a:lnTo>
                  <a:lnTo>
                    <a:pt x="226707" y="15760"/>
                  </a:lnTo>
                  <a:lnTo>
                    <a:pt x="230047" y="22555"/>
                  </a:lnTo>
                  <a:lnTo>
                    <a:pt x="231076" y="26073"/>
                  </a:lnTo>
                  <a:lnTo>
                    <a:pt x="238366" y="24536"/>
                  </a:lnTo>
                  <a:close/>
                </a:path>
                <a:path w="502284" h="885189">
                  <a:moveTo>
                    <a:pt x="502107" y="420751"/>
                  </a:moveTo>
                  <a:lnTo>
                    <a:pt x="495846" y="357073"/>
                  </a:lnTo>
                  <a:lnTo>
                    <a:pt x="473633" y="301142"/>
                  </a:lnTo>
                  <a:lnTo>
                    <a:pt x="432536" y="255333"/>
                  </a:lnTo>
                  <a:lnTo>
                    <a:pt x="369620" y="221996"/>
                  </a:lnTo>
                  <a:lnTo>
                    <a:pt x="329082" y="210756"/>
                  </a:lnTo>
                  <a:lnTo>
                    <a:pt x="281990" y="203517"/>
                  </a:lnTo>
                  <a:lnTo>
                    <a:pt x="227990" y="200583"/>
                  </a:lnTo>
                  <a:lnTo>
                    <a:pt x="215569" y="200952"/>
                  </a:lnTo>
                  <a:lnTo>
                    <a:pt x="231063" y="203885"/>
                  </a:lnTo>
                  <a:lnTo>
                    <a:pt x="248653" y="210934"/>
                  </a:lnTo>
                  <a:lnTo>
                    <a:pt x="242506" y="223621"/>
                  </a:lnTo>
                  <a:lnTo>
                    <a:pt x="191427" y="259905"/>
                  </a:lnTo>
                  <a:lnTo>
                    <a:pt x="147993" y="301612"/>
                  </a:lnTo>
                  <a:lnTo>
                    <a:pt x="111607" y="347586"/>
                  </a:lnTo>
                  <a:lnTo>
                    <a:pt x="81648" y="396646"/>
                  </a:lnTo>
                  <a:lnTo>
                    <a:pt x="57518" y="447624"/>
                  </a:lnTo>
                  <a:lnTo>
                    <a:pt x="38582" y="499325"/>
                  </a:lnTo>
                  <a:lnTo>
                    <a:pt x="24244" y="550570"/>
                  </a:lnTo>
                  <a:lnTo>
                    <a:pt x="13881" y="600214"/>
                  </a:lnTo>
                  <a:lnTo>
                    <a:pt x="6883" y="647039"/>
                  </a:lnTo>
                  <a:lnTo>
                    <a:pt x="2654" y="689902"/>
                  </a:lnTo>
                  <a:lnTo>
                    <a:pt x="0" y="758977"/>
                  </a:lnTo>
                  <a:lnTo>
                    <a:pt x="355" y="782840"/>
                  </a:lnTo>
                  <a:lnTo>
                    <a:pt x="1016" y="798029"/>
                  </a:lnTo>
                  <a:lnTo>
                    <a:pt x="1371" y="803351"/>
                  </a:lnTo>
                  <a:lnTo>
                    <a:pt x="344119" y="884986"/>
                  </a:lnTo>
                  <a:lnTo>
                    <a:pt x="355244" y="860361"/>
                  </a:lnTo>
                  <a:lnTo>
                    <a:pt x="396087" y="772706"/>
                  </a:lnTo>
                  <a:lnTo>
                    <a:pt x="425856" y="705726"/>
                  </a:lnTo>
                  <a:lnTo>
                    <a:pt x="454266" y="634669"/>
                  </a:lnTo>
                  <a:lnTo>
                    <a:pt x="467042" y="598360"/>
                  </a:lnTo>
                  <a:lnTo>
                    <a:pt x="478383" y="561924"/>
                  </a:lnTo>
                  <a:lnTo>
                    <a:pt x="495312" y="489826"/>
                  </a:lnTo>
                  <a:lnTo>
                    <a:pt x="500151" y="454761"/>
                  </a:lnTo>
                  <a:lnTo>
                    <a:pt x="502107" y="420751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1679" y="4264825"/>
              <a:ext cx="693219" cy="8771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791143" y="3763647"/>
              <a:ext cx="99060" cy="283845"/>
            </a:xfrm>
            <a:custGeom>
              <a:avLst/>
              <a:gdLst/>
              <a:ahLst/>
              <a:cxnLst/>
              <a:rect l="l" t="t" r="r" b="b"/>
              <a:pathLst>
                <a:path w="99059" h="283845">
                  <a:moveTo>
                    <a:pt x="37370" y="283300"/>
                  </a:moveTo>
                  <a:lnTo>
                    <a:pt x="11164" y="256454"/>
                  </a:lnTo>
                  <a:lnTo>
                    <a:pt x="300" y="213473"/>
                  </a:lnTo>
                  <a:lnTo>
                    <a:pt x="0" y="163973"/>
                  </a:lnTo>
                  <a:lnTo>
                    <a:pt x="5481" y="117567"/>
                  </a:lnTo>
                  <a:lnTo>
                    <a:pt x="31242" y="43477"/>
                  </a:lnTo>
                  <a:lnTo>
                    <a:pt x="59610" y="17724"/>
                  </a:lnTo>
                  <a:lnTo>
                    <a:pt x="96932" y="0"/>
                  </a:lnTo>
                  <a:lnTo>
                    <a:pt x="98821" y="7189"/>
                  </a:lnTo>
                  <a:lnTo>
                    <a:pt x="87999" y="11023"/>
                  </a:lnTo>
                  <a:lnTo>
                    <a:pt x="63826" y="23807"/>
                  </a:lnTo>
                  <a:lnTo>
                    <a:pt x="37254" y="47857"/>
                  </a:lnTo>
                  <a:lnTo>
                    <a:pt x="19235" y="85489"/>
                  </a:lnTo>
                  <a:lnTo>
                    <a:pt x="8970" y="146438"/>
                  </a:lnTo>
                  <a:lnTo>
                    <a:pt x="7030" y="203936"/>
                  </a:lnTo>
                  <a:lnTo>
                    <a:pt x="16474" y="249962"/>
                  </a:lnTo>
                  <a:lnTo>
                    <a:pt x="40362" y="276494"/>
                  </a:lnTo>
                  <a:lnTo>
                    <a:pt x="37370" y="283300"/>
                  </a:lnTo>
                  <a:close/>
                </a:path>
              </a:pathLst>
            </a:custGeom>
            <a:solidFill>
              <a:srgbClr val="11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90818" y="3785831"/>
              <a:ext cx="116155" cy="2281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865670" y="3750823"/>
              <a:ext cx="290195" cy="356870"/>
            </a:xfrm>
            <a:custGeom>
              <a:avLst/>
              <a:gdLst/>
              <a:ahLst/>
              <a:cxnLst/>
              <a:rect l="l" t="t" r="r" b="b"/>
              <a:pathLst>
                <a:path w="290195" h="356870">
                  <a:moveTo>
                    <a:pt x="162139" y="356258"/>
                  </a:moveTo>
                  <a:lnTo>
                    <a:pt x="0" y="278925"/>
                  </a:lnTo>
                  <a:lnTo>
                    <a:pt x="19798" y="13991"/>
                  </a:lnTo>
                  <a:lnTo>
                    <a:pt x="66891" y="0"/>
                  </a:lnTo>
                  <a:lnTo>
                    <a:pt x="120221" y="1377"/>
                  </a:lnTo>
                  <a:lnTo>
                    <a:pt x="174996" y="15517"/>
                  </a:lnTo>
                  <a:lnTo>
                    <a:pt x="226423" y="39813"/>
                  </a:lnTo>
                  <a:lnTo>
                    <a:pt x="261054" y="67727"/>
                  </a:lnTo>
                  <a:lnTo>
                    <a:pt x="283706" y="103288"/>
                  </a:lnTo>
                  <a:lnTo>
                    <a:pt x="289576" y="143490"/>
                  </a:lnTo>
                  <a:lnTo>
                    <a:pt x="273859" y="185329"/>
                  </a:lnTo>
                  <a:lnTo>
                    <a:pt x="251981" y="218581"/>
                  </a:lnTo>
                  <a:lnTo>
                    <a:pt x="162139" y="356258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03634" y="3956645"/>
              <a:ext cx="218868" cy="19368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991569" y="4282123"/>
              <a:ext cx="379730" cy="218440"/>
            </a:xfrm>
            <a:custGeom>
              <a:avLst/>
              <a:gdLst/>
              <a:ahLst/>
              <a:cxnLst/>
              <a:rect l="l" t="t" r="r" b="b"/>
              <a:pathLst>
                <a:path w="379729" h="218439">
                  <a:moveTo>
                    <a:pt x="297044" y="218131"/>
                  </a:moveTo>
                  <a:lnTo>
                    <a:pt x="251999" y="210529"/>
                  </a:lnTo>
                  <a:lnTo>
                    <a:pt x="218806" y="194195"/>
                  </a:lnTo>
                  <a:lnTo>
                    <a:pt x="205873" y="185183"/>
                  </a:lnTo>
                  <a:lnTo>
                    <a:pt x="0" y="185541"/>
                  </a:lnTo>
                  <a:lnTo>
                    <a:pt x="30905" y="0"/>
                  </a:lnTo>
                  <a:lnTo>
                    <a:pt x="217865" y="68341"/>
                  </a:lnTo>
                  <a:lnTo>
                    <a:pt x="292406" y="79230"/>
                  </a:lnTo>
                  <a:lnTo>
                    <a:pt x="342699" y="97874"/>
                  </a:lnTo>
                  <a:lnTo>
                    <a:pt x="370951" y="121820"/>
                  </a:lnTo>
                  <a:lnTo>
                    <a:pt x="379369" y="148617"/>
                  </a:lnTo>
                  <a:lnTo>
                    <a:pt x="370160" y="175810"/>
                  </a:lnTo>
                  <a:lnTo>
                    <a:pt x="345531" y="200946"/>
                  </a:lnTo>
                  <a:lnTo>
                    <a:pt x="297044" y="218131"/>
                  </a:lnTo>
                  <a:close/>
                </a:path>
              </a:pathLst>
            </a:custGeom>
            <a:solidFill>
              <a:srgbClr val="11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07422" y="4151540"/>
              <a:ext cx="805180" cy="519430"/>
            </a:xfrm>
            <a:custGeom>
              <a:avLst/>
              <a:gdLst/>
              <a:ahLst/>
              <a:cxnLst/>
              <a:rect l="l" t="t" r="r" b="b"/>
              <a:pathLst>
                <a:path w="805179" h="519429">
                  <a:moveTo>
                    <a:pt x="122936" y="518591"/>
                  </a:moveTo>
                  <a:lnTo>
                    <a:pt x="122161" y="518947"/>
                  </a:lnTo>
                  <a:lnTo>
                    <a:pt x="121412" y="519315"/>
                  </a:lnTo>
                  <a:lnTo>
                    <a:pt x="122161" y="518960"/>
                  </a:lnTo>
                  <a:lnTo>
                    <a:pt x="122936" y="518591"/>
                  </a:lnTo>
                  <a:close/>
                </a:path>
                <a:path w="805179" h="519429">
                  <a:moveTo>
                    <a:pt x="804811" y="36944"/>
                  </a:moveTo>
                  <a:lnTo>
                    <a:pt x="742442" y="5791"/>
                  </a:lnTo>
                  <a:lnTo>
                    <a:pt x="693369" y="0"/>
                  </a:lnTo>
                  <a:lnTo>
                    <a:pt x="661238" y="6286"/>
                  </a:lnTo>
                  <a:lnTo>
                    <a:pt x="649719" y="11341"/>
                  </a:lnTo>
                  <a:lnTo>
                    <a:pt x="605332" y="27813"/>
                  </a:lnTo>
                  <a:lnTo>
                    <a:pt x="562165" y="48425"/>
                  </a:lnTo>
                  <a:lnTo>
                    <a:pt x="520306" y="71742"/>
                  </a:lnTo>
                  <a:lnTo>
                    <a:pt x="479869" y="96329"/>
                  </a:lnTo>
                  <a:lnTo>
                    <a:pt x="447382" y="125831"/>
                  </a:lnTo>
                  <a:lnTo>
                    <a:pt x="412496" y="159778"/>
                  </a:lnTo>
                  <a:lnTo>
                    <a:pt x="370230" y="203923"/>
                  </a:lnTo>
                  <a:lnTo>
                    <a:pt x="335889" y="232422"/>
                  </a:lnTo>
                  <a:lnTo>
                    <a:pt x="319227" y="242265"/>
                  </a:lnTo>
                  <a:lnTo>
                    <a:pt x="295478" y="250659"/>
                  </a:lnTo>
                  <a:lnTo>
                    <a:pt x="180327" y="298157"/>
                  </a:lnTo>
                  <a:lnTo>
                    <a:pt x="61823" y="363867"/>
                  </a:lnTo>
                  <a:lnTo>
                    <a:pt x="0" y="436740"/>
                  </a:lnTo>
                  <a:lnTo>
                    <a:pt x="56553" y="470738"/>
                  </a:lnTo>
                  <a:lnTo>
                    <a:pt x="204139" y="417461"/>
                  </a:lnTo>
                  <a:lnTo>
                    <a:pt x="233083" y="468833"/>
                  </a:lnTo>
                  <a:lnTo>
                    <a:pt x="273494" y="452475"/>
                  </a:lnTo>
                  <a:lnTo>
                    <a:pt x="320052" y="434238"/>
                  </a:lnTo>
                  <a:lnTo>
                    <a:pt x="369900" y="415417"/>
                  </a:lnTo>
                  <a:lnTo>
                    <a:pt x="420217" y="397319"/>
                  </a:lnTo>
                  <a:lnTo>
                    <a:pt x="468172" y="381215"/>
                  </a:lnTo>
                  <a:lnTo>
                    <a:pt x="511543" y="364998"/>
                  </a:lnTo>
                  <a:lnTo>
                    <a:pt x="558609" y="342696"/>
                  </a:lnTo>
                  <a:lnTo>
                    <a:pt x="605815" y="315036"/>
                  </a:lnTo>
                  <a:lnTo>
                    <a:pt x="649643" y="282765"/>
                  </a:lnTo>
                  <a:lnTo>
                    <a:pt x="686523" y="246583"/>
                  </a:lnTo>
                  <a:lnTo>
                    <a:pt x="712927" y="207251"/>
                  </a:lnTo>
                  <a:lnTo>
                    <a:pt x="804811" y="36944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11157" y="4460425"/>
              <a:ext cx="229340" cy="22168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043708" y="4504204"/>
              <a:ext cx="379730" cy="260350"/>
            </a:xfrm>
            <a:custGeom>
              <a:avLst/>
              <a:gdLst/>
              <a:ahLst/>
              <a:cxnLst/>
              <a:rect l="l" t="t" r="r" b="b"/>
              <a:pathLst>
                <a:path w="379729" h="260350">
                  <a:moveTo>
                    <a:pt x="93831" y="259767"/>
                  </a:moveTo>
                  <a:lnTo>
                    <a:pt x="42988" y="251865"/>
                  </a:lnTo>
                  <a:lnTo>
                    <a:pt x="14109" y="231731"/>
                  </a:lnTo>
                  <a:lnTo>
                    <a:pt x="0" y="206718"/>
                  </a:lnTo>
                  <a:lnTo>
                    <a:pt x="3284" y="178827"/>
                  </a:lnTo>
                  <a:lnTo>
                    <a:pt x="26588" y="150061"/>
                  </a:lnTo>
                  <a:lnTo>
                    <a:pt x="72535" y="122421"/>
                  </a:lnTo>
                  <a:lnTo>
                    <a:pt x="143752" y="97908"/>
                  </a:lnTo>
                  <a:lnTo>
                    <a:pt x="328214" y="0"/>
                  </a:lnTo>
                  <a:lnTo>
                    <a:pt x="379636" y="172689"/>
                  </a:lnTo>
                  <a:lnTo>
                    <a:pt x="177281" y="210496"/>
                  </a:lnTo>
                  <a:lnTo>
                    <a:pt x="166251" y="221749"/>
                  </a:lnTo>
                  <a:lnTo>
                    <a:pt x="136676" y="243951"/>
                  </a:lnTo>
                  <a:lnTo>
                    <a:pt x="93831" y="259767"/>
                  </a:lnTo>
                  <a:close/>
                </a:path>
              </a:pathLst>
            </a:custGeom>
            <a:solidFill>
              <a:srgbClr val="11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09301" y="4346753"/>
              <a:ext cx="156845" cy="59055"/>
            </a:xfrm>
            <a:custGeom>
              <a:avLst/>
              <a:gdLst/>
              <a:ahLst/>
              <a:cxnLst/>
              <a:rect l="l" t="t" r="r" b="b"/>
              <a:pathLst>
                <a:path w="156845" h="59054">
                  <a:moveTo>
                    <a:pt x="149854" y="58708"/>
                  </a:moveTo>
                  <a:lnTo>
                    <a:pt x="144606" y="51165"/>
                  </a:lnTo>
                  <a:lnTo>
                    <a:pt x="123516" y="34671"/>
                  </a:lnTo>
                  <a:lnTo>
                    <a:pt x="78131" y="17376"/>
                  </a:lnTo>
                  <a:lnTo>
                    <a:pt x="0" y="7431"/>
                  </a:lnTo>
                  <a:lnTo>
                    <a:pt x="267" y="0"/>
                  </a:lnTo>
                  <a:lnTo>
                    <a:pt x="81820" y="10550"/>
                  </a:lnTo>
                  <a:lnTo>
                    <a:pt x="129088" y="29095"/>
                  </a:lnTo>
                  <a:lnTo>
                    <a:pt x="151081" y="47102"/>
                  </a:lnTo>
                  <a:lnTo>
                    <a:pt x="156807" y="56039"/>
                  </a:lnTo>
                  <a:lnTo>
                    <a:pt x="149854" y="58708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36595" y="4284909"/>
              <a:ext cx="133991" cy="1072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284451" y="4137976"/>
              <a:ext cx="2729865" cy="227965"/>
            </a:xfrm>
            <a:custGeom>
              <a:avLst/>
              <a:gdLst/>
              <a:ahLst/>
              <a:cxnLst/>
              <a:rect l="l" t="t" r="r" b="b"/>
              <a:pathLst>
                <a:path w="2729865" h="227964">
                  <a:moveTo>
                    <a:pt x="285724" y="59905"/>
                  </a:moveTo>
                  <a:lnTo>
                    <a:pt x="238988" y="45529"/>
                  </a:lnTo>
                  <a:lnTo>
                    <a:pt x="189585" y="33566"/>
                  </a:lnTo>
                  <a:lnTo>
                    <a:pt x="129806" y="23342"/>
                  </a:lnTo>
                  <a:lnTo>
                    <a:pt x="64871" y="18592"/>
                  </a:lnTo>
                  <a:lnTo>
                    <a:pt x="0" y="22999"/>
                  </a:lnTo>
                  <a:lnTo>
                    <a:pt x="1193" y="30340"/>
                  </a:lnTo>
                  <a:lnTo>
                    <a:pt x="65125" y="26009"/>
                  </a:lnTo>
                  <a:lnTo>
                    <a:pt x="129184" y="30734"/>
                  </a:lnTo>
                  <a:lnTo>
                    <a:pt x="188201" y="40843"/>
                  </a:lnTo>
                  <a:lnTo>
                    <a:pt x="236982" y="52679"/>
                  </a:lnTo>
                  <a:lnTo>
                    <a:pt x="270370" y="62585"/>
                  </a:lnTo>
                  <a:lnTo>
                    <a:pt x="283159" y="66890"/>
                  </a:lnTo>
                  <a:lnTo>
                    <a:pt x="285724" y="59905"/>
                  </a:lnTo>
                  <a:close/>
                </a:path>
                <a:path w="2729865" h="227964">
                  <a:moveTo>
                    <a:pt x="2729827" y="7404"/>
                  </a:moveTo>
                  <a:lnTo>
                    <a:pt x="2690825" y="7493"/>
                  </a:lnTo>
                  <a:lnTo>
                    <a:pt x="2648775" y="22948"/>
                  </a:lnTo>
                  <a:lnTo>
                    <a:pt x="2603081" y="46329"/>
                  </a:lnTo>
                  <a:lnTo>
                    <a:pt x="2553830" y="77558"/>
                  </a:lnTo>
                  <a:lnTo>
                    <a:pt x="2501138" y="116598"/>
                  </a:lnTo>
                  <a:lnTo>
                    <a:pt x="2454364" y="155448"/>
                  </a:lnTo>
                  <a:lnTo>
                    <a:pt x="2417038" y="189191"/>
                  </a:lnTo>
                  <a:lnTo>
                    <a:pt x="2383053" y="222338"/>
                  </a:lnTo>
                  <a:lnTo>
                    <a:pt x="2388438" y="227495"/>
                  </a:lnTo>
                  <a:lnTo>
                    <a:pt x="2397874" y="217995"/>
                  </a:lnTo>
                  <a:lnTo>
                    <a:pt x="2422728" y="194132"/>
                  </a:lnTo>
                  <a:lnTo>
                    <a:pt x="2460040" y="160528"/>
                  </a:lnTo>
                  <a:lnTo>
                    <a:pt x="2506840" y="121767"/>
                  </a:lnTo>
                  <a:lnTo>
                    <a:pt x="2560180" y="82461"/>
                  </a:lnTo>
                  <a:lnTo>
                    <a:pt x="2617101" y="47231"/>
                  </a:lnTo>
                  <a:lnTo>
                    <a:pt x="2674632" y="20675"/>
                  </a:lnTo>
                  <a:lnTo>
                    <a:pt x="2729827" y="7404"/>
                  </a:lnTo>
                  <a:close/>
                </a:path>
              </a:pathLst>
            </a:custGeom>
            <a:solidFill>
              <a:srgbClr val="11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91611" y="4351933"/>
              <a:ext cx="193688" cy="1317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302342" y="5396686"/>
              <a:ext cx="172085" cy="612140"/>
            </a:xfrm>
            <a:custGeom>
              <a:avLst/>
              <a:gdLst/>
              <a:ahLst/>
              <a:cxnLst/>
              <a:rect l="l" t="t" r="r" b="b"/>
              <a:pathLst>
                <a:path w="172084" h="612139">
                  <a:moveTo>
                    <a:pt x="17424" y="350850"/>
                  </a:moveTo>
                  <a:lnTo>
                    <a:pt x="4635" y="417550"/>
                  </a:lnTo>
                  <a:lnTo>
                    <a:pt x="1181" y="482092"/>
                  </a:lnTo>
                  <a:lnTo>
                    <a:pt x="0" y="551002"/>
                  </a:lnTo>
                  <a:lnTo>
                    <a:pt x="3162" y="612140"/>
                  </a:lnTo>
                  <a:lnTo>
                    <a:pt x="10579" y="611301"/>
                  </a:lnTo>
                  <a:lnTo>
                    <a:pt x="7442" y="550621"/>
                  </a:lnTo>
                  <a:lnTo>
                    <a:pt x="8636" y="482142"/>
                  </a:lnTo>
                  <a:lnTo>
                    <a:pt x="12065" y="417957"/>
                  </a:lnTo>
                  <a:lnTo>
                    <a:pt x="15684" y="370154"/>
                  </a:lnTo>
                  <a:lnTo>
                    <a:pt x="17424" y="350850"/>
                  </a:lnTo>
                  <a:close/>
                </a:path>
                <a:path w="172084" h="612139">
                  <a:moveTo>
                    <a:pt x="171818" y="554012"/>
                  </a:moveTo>
                  <a:lnTo>
                    <a:pt x="157581" y="507860"/>
                  </a:lnTo>
                  <a:lnTo>
                    <a:pt x="146456" y="452056"/>
                  </a:lnTo>
                  <a:lnTo>
                    <a:pt x="138074" y="389534"/>
                  </a:lnTo>
                  <a:lnTo>
                    <a:pt x="132067" y="323253"/>
                  </a:lnTo>
                  <a:lnTo>
                    <a:pt x="128066" y="256120"/>
                  </a:lnTo>
                  <a:lnTo>
                    <a:pt x="125704" y="191084"/>
                  </a:lnTo>
                  <a:lnTo>
                    <a:pt x="124599" y="131089"/>
                  </a:lnTo>
                  <a:lnTo>
                    <a:pt x="124396" y="79070"/>
                  </a:lnTo>
                  <a:lnTo>
                    <a:pt x="124726" y="37960"/>
                  </a:lnTo>
                  <a:lnTo>
                    <a:pt x="125463" y="228"/>
                  </a:lnTo>
                  <a:lnTo>
                    <a:pt x="118008" y="0"/>
                  </a:lnTo>
                  <a:lnTo>
                    <a:pt x="117271" y="37884"/>
                  </a:lnTo>
                  <a:lnTo>
                    <a:pt x="116954" y="79159"/>
                  </a:lnTo>
                  <a:lnTo>
                    <a:pt x="117170" y="131394"/>
                  </a:lnTo>
                  <a:lnTo>
                    <a:pt x="118287" y="191655"/>
                  </a:lnTo>
                  <a:lnTo>
                    <a:pt x="120688" y="256997"/>
                  </a:lnTo>
                  <a:lnTo>
                    <a:pt x="124739" y="324459"/>
                  </a:lnTo>
                  <a:lnTo>
                    <a:pt x="130810" y="391109"/>
                  </a:lnTo>
                  <a:lnTo>
                    <a:pt x="139280" y="454012"/>
                  </a:lnTo>
                  <a:lnTo>
                    <a:pt x="150507" y="510197"/>
                  </a:lnTo>
                  <a:lnTo>
                    <a:pt x="164884" y="556742"/>
                  </a:lnTo>
                  <a:lnTo>
                    <a:pt x="171818" y="554012"/>
                  </a:lnTo>
                  <a:close/>
                </a:path>
              </a:pathLst>
            </a:custGeom>
            <a:solidFill>
              <a:srgbClr val="E2C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536529" y="4680330"/>
              <a:ext cx="461645" cy="436880"/>
            </a:xfrm>
            <a:custGeom>
              <a:avLst/>
              <a:gdLst/>
              <a:ahLst/>
              <a:cxnLst/>
              <a:rect l="l" t="t" r="r" b="b"/>
              <a:pathLst>
                <a:path w="461645" h="436879">
                  <a:moveTo>
                    <a:pt x="94805" y="160820"/>
                  </a:moveTo>
                  <a:lnTo>
                    <a:pt x="87972" y="157873"/>
                  </a:lnTo>
                  <a:lnTo>
                    <a:pt x="0" y="361137"/>
                  </a:lnTo>
                  <a:lnTo>
                    <a:pt x="6845" y="364083"/>
                  </a:lnTo>
                  <a:lnTo>
                    <a:pt x="94805" y="160820"/>
                  </a:lnTo>
                  <a:close/>
                </a:path>
                <a:path w="461645" h="436879">
                  <a:moveTo>
                    <a:pt x="244449" y="118605"/>
                  </a:moveTo>
                  <a:lnTo>
                    <a:pt x="237185" y="116954"/>
                  </a:lnTo>
                  <a:lnTo>
                    <a:pt x="169100" y="414401"/>
                  </a:lnTo>
                  <a:lnTo>
                    <a:pt x="176364" y="416052"/>
                  </a:lnTo>
                  <a:lnTo>
                    <a:pt x="244449" y="118605"/>
                  </a:lnTo>
                  <a:close/>
                </a:path>
                <a:path w="461645" h="436879">
                  <a:moveTo>
                    <a:pt x="356273" y="435838"/>
                  </a:moveTo>
                  <a:lnTo>
                    <a:pt x="339420" y="172770"/>
                  </a:lnTo>
                  <a:lnTo>
                    <a:pt x="331978" y="173253"/>
                  </a:lnTo>
                  <a:lnTo>
                    <a:pt x="348830" y="436308"/>
                  </a:lnTo>
                  <a:lnTo>
                    <a:pt x="356273" y="435838"/>
                  </a:lnTo>
                  <a:close/>
                </a:path>
                <a:path w="461645" h="436879">
                  <a:moveTo>
                    <a:pt x="461175" y="20434"/>
                  </a:moveTo>
                  <a:lnTo>
                    <a:pt x="459079" y="13296"/>
                  </a:lnTo>
                  <a:lnTo>
                    <a:pt x="410349" y="22275"/>
                  </a:lnTo>
                  <a:lnTo>
                    <a:pt x="352729" y="25298"/>
                  </a:lnTo>
                  <a:lnTo>
                    <a:pt x="290944" y="23812"/>
                  </a:lnTo>
                  <a:lnTo>
                    <a:pt x="229666" y="19278"/>
                  </a:lnTo>
                  <a:lnTo>
                    <a:pt x="173609" y="13169"/>
                  </a:lnTo>
                  <a:lnTo>
                    <a:pt x="127469" y="6946"/>
                  </a:lnTo>
                  <a:lnTo>
                    <a:pt x="83743" y="0"/>
                  </a:lnTo>
                  <a:lnTo>
                    <a:pt x="82423" y="7327"/>
                  </a:lnTo>
                  <a:lnTo>
                    <a:pt x="144005" y="16954"/>
                  </a:lnTo>
                  <a:lnTo>
                    <a:pt x="203428" y="24333"/>
                  </a:lnTo>
                  <a:lnTo>
                    <a:pt x="272567" y="30416"/>
                  </a:lnTo>
                  <a:lnTo>
                    <a:pt x="344398" y="32943"/>
                  </a:lnTo>
                  <a:lnTo>
                    <a:pt x="376770" y="32270"/>
                  </a:lnTo>
                  <a:lnTo>
                    <a:pt x="407492" y="30124"/>
                  </a:lnTo>
                  <a:lnTo>
                    <a:pt x="435864" y="26250"/>
                  </a:lnTo>
                  <a:lnTo>
                    <a:pt x="461175" y="20434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56981" y="3764139"/>
              <a:ext cx="3126105" cy="695325"/>
            </a:xfrm>
            <a:custGeom>
              <a:avLst/>
              <a:gdLst/>
              <a:ahLst/>
              <a:cxnLst/>
              <a:rect l="l" t="t" r="r" b="b"/>
              <a:pathLst>
                <a:path w="3126104" h="695325">
                  <a:moveTo>
                    <a:pt x="79781" y="325005"/>
                  </a:moveTo>
                  <a:lnTo>
                    <a:pt x="50965" y="315201"/>
                  </a:lnTo>
                  <a:lnTo>
                    <a:pt x="29514" y="302526"/>
                  </a:lnTo>
                  <a:lnTo>
                    <a:pt x="16103" y="291515"/>
                  </a:lnTo>
                  <a:lnTo>
                    <a:pt x="11366" y="286689"/>
                  </a:lnTo>
                  <a:lnTo>
                    <a:pt x="0" y="296303"/>
                  </a:lnTo>
                  <a:lnTo>
                    <a:pt x="5676" y="302183"/>
                  </a:lnTo>
                  <a:lnTo>
                    <a:pt x="20675" y="314591"/>
                  </a:lnTo>
                  <a:lnTo>
                    <a:pt x="44513" y="328663"/>
                  </a:lnTo>
                  <a:lnTo>
                    <a:pt x="76682" y="339547"/>
                  </a:lnTo>
                  <a:lnTo>
                    <a:pt x="79781" y="325005"/>
                  </a:lnTo>
                  <a:close/>
                </a:path>
                <a:path w="3126104" h="695325">
                  <a:moveTo>
                    <a:pt x="3125749" y="682142"/>
                  </a:moveTo>
                  <a:lnTo>
                    <a:pt x="3081883" y="651687"/>
                  </a:lnTo>
                  <a:lnTo>
                    <a:pt x="3041650" y="616521"/>
                  </a:lnTo>
                  <a:lnTo>
                    <a:pt x="3001099" y="569988"/>
                  </a:lnTo>
                  <a:lnTo>
                    <a:pt x="2969145" y="513575"/>
                  </a:lnTo>
                  <a:lnTo>
                    <a:pt x="2954680" y="448703"/>
                  </a:lnTo>
                  <a:lnTo>
                    <a:pt x="2943415" y="379666"/>
                  </a:lnTo>
                  <a:lnTo>
                    <a:pt x="2920276" y="324040"/>
                  </a:lnTo>
                  <a:lnTo>
                    <a:pt x="2892133" y="281889"/>
                  </a:lnTo>
                  <a:lnTo>
                    <a:pt x="2865894" y="253263"/>
                  </a:lnTo>
                  <a:lnTo>
                    <a:pt x="2848457" y="238213"/>
                  </a:lnTo>
                  <a:lnTo>
                    <a:pt x="2839529" y="175806"/>
                  </a:lnTo>
                  <a:lnTo>
                    <a:pt x="2815056" y="124383"/>
                  </a:lnTo>
                  <a:lnTo>
                    <a:pt x="2780157" y="83108"/>
                  </a:lnTo>
                  <a:lnTo>
                    <a:pt x="2739974" y="51155"/>
                  </a:lnTo>
                  <a:lnTo>
                    <a:pt x="2699601" y="27686"/>
                  </a:lnTo>
                  <a:lnTo>
                    <a:pt x="2664193" y="11899"/>
                  </a:lnTo>
                  <a:lnTo>
                    <a:pt x="2628709" y="0"/>
                  </a:lnTo>
                  <a:lnTo>
                    <a:pt x="2625140" y="14452"/>
                  </a:lnTo>
                  <a:lnTo>
                    <a:pt x="2634881" y="17272"/>
                  </a:lnTo>
                  <a:lnTo>
                    <a:pt x="2659202" y="25844"/>
                  </a:lnTo>
                  <a:lnTo>
                    <a:pt x="2731744" y="63385"/>
                  </a:lnTo>
                  <a:lnTo>
                    <a:pt x="2770035" y="93903"/>
                  </a:lnTo>
                  <a:lnTo>
                    <a:pt x="2803067" y="133286"/>
                  </a:lnTo>
                  <a:lnTo>
                    <a:pt x="2825877" y="182295"/>
                  </a:lnTo>
                  <a:lnTo>
                    <a:pt x="2830068" y="215112"/>
                  </a:lnTo>
                  <a:lnTo>
                    <a:pt x="2810002" y="216738"/>
                  </a:lnTo>
                  <a:lnTo>
                    <a:pt x="2769349" y="214731"/>
                  </a:lnTo>
                  <a:lnTo>
                    <a:pt x="2704427" y="205117"/>
                  </a:lnTo>
                  <a:lnTo>
                    <a:pt x="2610535" y="183972"/>
                  </a:lnTo>
                  <a:lnTo>
                    <a:pt x="2606827" y="198361"/>
                  </a:lnTo>
                  <a:lnTo>
                    <a:pt x="2677731" y="215023"/>
                  </a:lnTo>
                  <a:lnTo>
                    <a:pt x="2733383" y="225259"/>
                  </a:lnTo>
                  <a:lnTo>
                    <a:pt x="2775508" y="230428"/>
                  </a:lnTo>
                  <a:lnTo>
                    <a:pt x="2805836" y="231851"/>
                  </a:lnTo>
                  <a:lnTo>
                    <a:pt x="2822587" y="231203"/>
                  </a:lnTo>
                  <a:lnTo>
                    <a:pt x="2831973" y="229984"/>
                  </a:lnTo>
                  <a:lnTo>
                    <a:pt x="2833484" y="241706"/>
                  </a:lnTo>
                  <a:lnTo>
                    <a:pt x="2833395" y="245694"/>
                  </a:lnTo>
                  <a:lnTo>
                    <a:pt x="2836646" y="247980"/>
                  </a:lnTo>
                  <a:lnTo>
                    <a:pt x="2847251" y="256616"/>
                  </a:lnTo>
                  <a:lnTo>
                    <a:pt x="2901518" y="322084"/>
                  </a:lnTo>
                  <a:lnTo>
                    <a:pt x="2927159" y="378167"/>
                  </a:lnTo>
                  <a:lnTo>
                    <a:pt x="2939796" y="449300"/>
                  </a:lnTo>
                  <a:lnTo>
                    <a:pt x="2947047" y="494753"/>
                  </a:lnTo>
                  <a:lnTo>
                    <a:pt x="2964980" y="540054"/>
                  </a:lnTo>
                  <a:lnTo>
                    <a:pt x="2993263" y="584606"/>
                  </a:lnTo>
                  <a:lnTo>
                    <a:pt x="3031566" y="627748"/>
                  </a:lnTo>
                  <a:lnTo>
                    <a:pt x="3063100" y="655929"/>
                  </a:lnTo>
                  <a:lnTo>
                    <a:pt x="3110115" y="690041"/>
                  </a:lnTo>
                  <a:lnTo>
                    <a:pt x="3118345" y="695045"/>
                  </a:lnTo>
                  <a:lnTo>
                    <a:pt x="3125749" y="682142"/>
                  </a:lnTo>
                  <a:close/>
                </a:path>
              </a:pathLst>
            </a:custGeom>
            <a:solidFill>
              <a:srgbClr val="11C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96712" y="2712450"/>
              <a:ext cx="4272121" cy="3738225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4957030" y="1298982"/>
            <a:ext cx="741362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789" dirty="0">
                <a:solidFill>
                  <a:srgbClr val="6A8977"/>
                </a:solidFill>
              </a:rPr>
              <a:t>일본의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789" dirty="0">
                <a:solidFill>
                  <a:srgbClr val="6A8977"/>
                </a:solidFill>
              </a:rPr>
              <a:t>전통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814" dirty="0">
                <a:solidFill>
                  <a:srgbClr val="6A8977"/>
                </a:solidFill>
              </a:rPr>
              <a:t>스포츠</a:t>
            </a:r>
            <a:endParaRPr sz="8500"/>
          </a:p>
        </p:txBody>
      </p:sp>
      <p:sp>
        <p:nvSpPr>
          <p:cNvPr id="42" name="object 42"/>
          <p:cNvSpPr txBox="1"/>
          <p:nvPr/>
        </p:nvSpPr>
        <p:spPr>
          <a:xfrm>
            <a:off x="2712219" y="6515613"/>
            <a:ext cx="3625215" cy="217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스모</a:t>
            </a:r>
            <a:endParaRPr sz="3500">
              <a:latin typeface="Dotum"/>
              <a:cs typeface="Dotum"/>
            </a:endParaRPr>
          </a:p>
          <a:p>
            <a:pPr marL="12700" algn="just">
              <a:lnSpc>
                <a:spcPct val="100000"/>
              </a:lnSpc>
              <a:spcBef>
                <a:spcPts val="85"/>
              </a:spcBef>
            </a:pP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두</a:t>
            </a:r>
            <a:r>
              <a:rPr sz="2300" spc="-8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명의</a:t>
            </a:r>
            <a:r>
              <a:rPr sz="2300" spc="-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레슬러가</a:t>
            </a:r>
            <a:r>
              <a:rPr sz="2300" spc="-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도효라는</a:t>
            </a:r>
            <a:r>
              <a:rPr sz="2300" spc="-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원형의</a:t>
            </a:r>
            <a:endParaRPr sz="2300">
              <a:latin typeface="Dotum"/>
              <a:cs typeface="Dotum"/>
            </a:endParaRPr>
          </a:p>
          <a:p>
            <a:pPr marL="12700" marR="5080" algn="just">
              <a:lnSpc>
                <a:spcPct val="119600"/>
              </a:lnSpc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경기장에서</a:t>
            </a:r>
            <a:r>
              <a:rPr sz="2300" spc="-8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서로를</a:t>
            </a:r>
            <a:r>
              <a:rPr sz="2300" spc="-8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00" dirty="0">
                <a:solidFill>
                  <a:srgbClr val="737373"/>
                </a:solidFill>
                <a:latin typeface="Dotum"/>
                <a:cs typeface="Dotum"/>
              </a:rPr>
              <a:t>넘어뜨리거나 </a:t>
            </a:r>
            <a:r>
              <a:rPr sz="2300" spc="-575" dirty="0">
                <a:solidFill>
                  <a:srgbClr val="737373"/>
                </a:solidFill>
                <a:latin typeface="Dotum"/>
                <a:cs typeface="Dotum"/>
              </a:rPr>
              <a:t>경기장</a:t>
            </a:r>
            <a:r>
              <a:rPr sz="2300" spc="3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75" dirty="0">
                <a:solidFill>
                  <a:srgbClr val="737373"/>
                </a:solidFill>
                <a:latin typeface="Dotum"/>
                <a:cs typeface="Dotum"/>
              </a:rPr>
              <a:t>밖으로</a:t>
            </a:r>
            <a:r>
              <a:rPr sz="2300" spc="3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45" dirty="0">
                <a:solidFill>
                  <a:srgbClr val="737373"/>
                </a:solidFill>
                <a:latin typeface="Dotum"/>
                <a:cs typeface="Dotum"/>
              </a:rPr>
              <a:t>밀어내는</a:t>
            </a:r>
            <a:r>
              <a:rPr sz="2300" spc="3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방식으로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경기가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진행됩니다</a:t>
            </a:r>
            <a:endParaRPr sz="2300">
              <a:latin typeface="Dotum"/>
              <a:cs typeface="Dot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0978" y="6515613"/>
            <a:ext cx="3625215" cy="157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검도</a:t>
            </a:r>
            <a:endParaRPr sz="3500">
              <a:latin typeface="Dotum"/>
              <a:cs typeface="Dotum"/>
            </a:endParaRPr>
          </a:p>
          <a:p>
            <a:pPr marL="12700" marR="5080">
              <a:lnSpc>
                <a:spcPct val="119600"/>
              </a:lnSpc>
              <a:spcBef>
                <a:spcPts val="139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대나무</a:t>
            </a:r>
            <a:r>
              <a:rPr sz="2300" spc="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70" dirty="0">
                <a:solidFill>
                  <a:srgbClr val="737373"/>
                </a:solidFill>
                <a:latin typeface="Dotum"/>
                <a:cs typeface="Dotum"/>
              </a:rPr>
              <a:t>검(신나이)을</a:t>
            </a:r>
            <a:r>
              <a:rPr sz="2300" spc="229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사용하여</a:t>
            </a:r>
            <a:r>
              <a:rPr sz="2300" spc="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상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대와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겨루는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0" dirty="0">
                <a:solidFill>
                  <a:srgbClr val="737373"/>
                </a:solidFill>
                <a:latin typeface="Dotum"/>
                <a:cs typeface="Dotum"/>
              </a:rPr>
              <a:t>스포츠입니다</a:t>
            </a:r>
            <a:endParaRPr sz="2300">
              <a:latin typeface="Dotum"/>
              <a:cs typeface="Dot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949735" y="6460551"/>
            <a:ext cx="3625850" cy="18389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유도</a:t>
            </a:r>
            <a:endParaRPr sz="3500">
              <a:latin typeface="Dotum"/>
              <a:cs typeface="Dotum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유도는</a:t>
            </a:r>
            <a:r>
              <a:rPr sz="2300" spc="-1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일본에서</a:t>
            </a:r>
            <a:r>
              <a:rPr sz="2300" spc="-1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탄생한</a:t>
            </a:r>
            <a:r>
              <a:rPr sz="2300" spc="-1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무술로,</a:t>
            </a:r>
            <a:r>
              <a:rPr sz="2300" spc="-1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상</a:t>
            </a:r>
            <a:endParaRPr sz="2300">
              <a:latin typeface="Dotum"/>
              <a:cs typeface="Dotum"/>
            </a:endParaRPr>
          </a:p>
          <a:p>
            <a:pPr marL="12065" marR="5080" algn="ctr">
              <a:lnSpc>
                <a:spcPct val="119600"/>
              </a:lnSpc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대를</a:t>
            </a:r>
            <a:r>
              <a:rPr sz="2300" spc="-1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넘어뜨리거나</a:t>
            </a:r>
            <a:r>
              <a:rPr sz="2300" spc="-1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조르기,</a:t>
            </a:r>
            <a:r>
              <a:rPr sz="2300" spc="-1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관절</a:t>
            </a:r>
            <a:r>
              <a:rPr sz="2300" spc="-1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35" dirty="0">
                <a:solidFill>
                  <a:srgbClr val="737373"/>
                </a:solidFill>
                <a:latin typeface="Dotum"/>
                <a:cs typeface="Dotum"/>
              </a:rPr>
              <a:t>기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술</a:t>
            </a:r>
            <a:r>
              <a:rPr sz="2300" spc="-22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등을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사용하여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승부를</a:t>
            </a:r>
            <a:r>
              <a:rPr sz="2300" spc="-21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09" dirty="0">
                <a:solidFill>
                  <a:srgbClr val="737373"/>
                </a:solidFill>
                <a:latin typeface="Dotum"/>
                <a:cs typeface="Dotum"/>
              </a:rPr>
              <a:t>겨룹니다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937" y="3437189"/>
            <a:ext cx="4657724" cy="3495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12225" y="3437189"/>
            <a:ext cx="4657724" cy="34956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1156" y="460868"/>
            <a:ext cx="946531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-560" dirty="0"/>
              <a:t>스포츠</a:t>
            </a:r>
            <a:r>
              <a:rPr sz="9200" spc="-490" dirty="0"/>
              <a:t> </a:t>
            </a:r>
            <a:r>
              <a:rPr sz="9200" spc="-560" dirty="0"/>
              <a:t>라이벌</a:t>
            </a:r>
            <a:r>
              <a:rPr sz="9200" spc="-484" dirty="0"/>
              <a:t> </a:t>
            </a:r>
            <a:r>
              <a:rPr sz="9200" spc="-580" dirty="0"/>
              <a:t>관계</a:t>
            </a:r>
            <a:endParaRPr sz="9200"/>
          </a:p>
        </p:txBody>
      </p:sp>
      <p:sp>
        <p:nvSpPr>
          <p:cNvPr id="5" name="object 5"/>
          <p:cNvSpPr txBox="1"/>
          <p:nvPr/>
        </p:nvSpPr>
        <p:spPr>
          <a:xfrm>
            <a:off x="895496" y="7841615"/>
            <a:ext cx="16497300" cy="13665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191760" marR="5080" indent="-5179695">
              <a:lnSpc>
                <a:spcPts val="4800"/>
              </a:lnSpc>
              <a:spcBef>
                <a:spcPts val="1060"/>
              </a:spcBef>
            </a:pPr>
            <a:r>
              <a:rPr sz="4800" spc="-1010" dirty="0">
                <a:latin typeface="Dotum"/>
                <a:cs typeface="Dotum"/>
              </a:rPr>
              <a:t>일본과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한국의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스포츠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라이벌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관계는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양국의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69" dirty="0">
                <a:latin typeface="Dotum"/>
                <a:cs typeface="Dotum"/>
              </a:rPr>
              <a:t>역사적,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문화적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배경을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30" dirty="0">
                <a:latin typeface="Dotum"/>
                <a:cs typeface="Dotum"/>
              </a:rPr>
              <a:t>바탕으로 </a:t>
            </a:r>
            <a:r>
              <a:rPr sz="4800" spc="-1010" dirty="0">
                <a:latin typeface="Dotum"/>
                <a:cs typeface="Dotum"/>
              </a:rPr>
              <a:t>매우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강렬하고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9" dirty="0">
                <a:latin typeface="Dotum"/>
                <a:cs typeface="Dotum"/>
              </a:rPr>
              <a:t>경쟁적입니다</a:t>
            </a:r>
            <a:endParaRPr sz="48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662" y="0"/>
            <a:ext cx="10334624" cy="7791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3" y="7357886"/>
            <a:ext cx="18256250" cy="22656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 algn="ctr">
              <a:lnSpc>
                <a:spcPts val="4200"/>
              </a:lnSpc>
              <a:spcBef>
                <a:spcPts val="940"/>
              </a:spcBef>
            </a:pPr>
            <a:r>
              <a:rPr sz="4200" spc="-885" dirty="0"/>
              <a:t>한국과</a:t>
            </a:r>
            <a:r>
              <a:rPr sz="4200" spc="-400" dirty="0"/>
              <a:t> </a:t>
            </a:r>
            <a:r>
              <a:rPr sz="4200" spc="-885" dirty="0"/>
              <a:t>일본의</a:t>
            </a:r>
            <a:r>
              <a:rPr sz="4200" spc="-395" dirty="0"/>
              <a:t> </a:t>
            </a:r>
            <a:r>
              <a:rPr sz="4200" spc="-885" dirty="0"/>
              <a:t>스포츠</a:t>
            </a:r>
            <a:r>
              <a:rPr sz="4200" spc="-395" dirty="0"/>
              <a:t> </a:t>
            </a:r>
            <a:r>
              <a:rPr sz="4200" spc="-885" dirty="0"/>
              <a:t>라이벌</a:t>
            </a:r>
            <a:r>
              <a:rPr sz="4200" spc="-395" dirty="0"/>
              <a:t> </a:t>
            </a:r>
            <a:r>
              <a:rPr sz="4200" spc="-885" dirty="0"/>
              <a:t>관계는</a:t>
            </a:r>
            <a:r>
              <a:rPr sz="4200" spc="-400" dirty="0"/>
              <a:t> </a:t>
            </a:r>
            <a:r>
              <a:rPr sz="4200" spc="-885" dirty="0"/>
              <a:t>양국의</a:t>
            </a:r>
            <a:r>
              <a:rPr sz="4200" spc="-395" dirty="0"/>
              <a:t> </a:t>
            </a:r>
            <a:r>
              <a:rPr sz="4200" spc="-885" dirty="0"/>
              <a:t>스포츠</a:t>
            </a:r>
            <a:r>
              <a:rPr sz="4200" spc="-395" dirty="0"/>
              <a:t> </a:t>
            </a:r>
            <a:r>
              <a:rPr sz="4200" spc="-885" dirty="0"/>
              <a:t>문화와</a:t>
            </a:r>
            <a:r>
              <a:rPr sz="4200" spc="-395" dirty="0"/>
              <a:t> </a:t>
            </a:r>
            <a:r>
              <a:rPr sz="4200" spc="-885" dirty="0"/>
              <a:t>팬들에게</a:t>
            </a:r>
            <a:r>
              <a:rPr sz="4200" spc="-400" dirty="0"/>
              <a:t> </a:t>
            </a:r>
            <a:r>
              <a:rPr sz="4200" spc="-885" dirty="0"/>
              <a:t>큰</a:t>
            </a:r>
            <a:r>
              <a:rPr sz="4200" spc="-395" dirty="0"/>
              <a:t> </a:t>
            </a:r>
            <a:r>
              <a:rPr sz="4200" spc="-885" dirty="0"/>
              <a:t>영향을</a:t>
            </a:r>
            <a:r>
              <a:rPr sz="4200" spc="-395" dirty="0"/>
              <a:t> </a:t>
            </a:r>
            <a:r>
              <a:rPr sz="4200" spc="-885" dirty="0"/>
              <a:t>미치고</a:t>
            </a:r>
            <a:r>
              <a:rPr sz="4200" spc="-395" dirty="0"/>
              <a:t> </a:t>
            </a:r>
            <a:r>
              <a:rPr sz="4200" spc="-800" dirty="0"/>
              <a:t>있습니다. </a:t>
            </a:r>
            <a:r>
              <a:rPr sz="4200" spc="-835" dirty="0"/>
              <a:t>축구,</a:t>
            </a:r>
            <a:r>
              <a:rPr sz="4200" spc="-400" dirty="0"/>
              <a:t> </a:t>
            </a:r>
            <a:r>
              <a:rPr sz="4200" spc="-835" dirty="0"/>
              <a:t>야구,</a:t>
            </a:r>
            <a:r>
              <a:rPr sz="4200" spc="-400" dirty="0"/>
              <a:t> </a:t>
            </a:r>
            <a:r>
              <a:rPr sz="4200" spc="-835" dirty="0"/>
              <a:t>유도,</a:t>
            </a:r>
            <a:r>
              <a:rPr sz="4200" spc="-400" dirty="0"/>
              <a:t> </a:t>
            </a:r>
            <a:r>
              <a:rPr sz="4200" spc="-835" dirty="0"/>
              <a:t>배구,</a:t>
            </a:r>
            <a:r>
              <a:rPr sz="4200" spc="-400" dirty="0"/>
              <a:t> </a:t>
            </a:r>
            <a:r>
              <a:rPr sz="4200" spc="-835" dirty="0"/>
              <a:t>농구,</a:t>
            </a:r>
            <a:r>
              <a:rPr sz="4200" spc="-395" dirty="0"/>
              <a:t> </a:t>
            </a:r>
            <a:r>
              <a:rPr sz="4200" spc="-885" dirty="0"/>
              <a:t>스피드</a:t>
            </a:r>
            <a:r>
              <a:rPr sz="4200" spc="-400" dirty="0"/>
              <a:t> </a:t>
            </a:r>
            <a:r>
              <a:rPr sz="4200" spc="-885" dirty="0"/>
              <a:t>스케이팅</a:t>
            </a:r>
            <a:r>
              <a:rPr sz="4200" spc="-400" dirty="0"/>
              <a:t> </a:t>
            </a:r>
            <a:r>
              <a:rPr sz="4200" spc="-885" dirty="0"/>
              <a:t>등</a:t>
            </a:r>
            <a:r>
              <a:rPr sz="4200" spc="-400" dirty="0"/>
              <a:t> </a:t>
            </a:r>
            <a:r>
              <a:rPr sz="4200" spc="-885" dirty="0"/>
              <a:t>다양한</a:t>
            </a:r>
            <a:r>
              <a:rPr sz="4200" spc="-395" dirty="0"/>
              <a:t> </a:t>
            </a:r>
            <a:r>
              <a:rPr sz="4200" spc="-885" dirty="0"/>
              <a:t>종목에서</a:t>
            </a:r>
            <a:r>
              <a:rPr sz="4200" spc="-400" dirty="0"/>
              <a:t> </a:t>
            </a:r>
            <a:r>
              <a:rPr sz="4200" spc="-885" dirty="0"/>
              <a:t>치열한</a:t>
            </a:r>
            <a:r>
              <a:rPr sz="4200" spc="-400" dirty="0"/>
              <a:t> </a:t>
            </a:r>
            <a:r>
              <a:rPr sz="4200" spc="-885" dirty="0"/>
              <a:t>경쟁을</a:t>
            </a:r>
            <a:r>
              <a:rPr sz="4200" spc="-400" dirty="0"/>
              <a:t> </a:t>
            </a:r>
            <a:r>
              <a:rPr sz="4200" spc="-850" dirty="0"/>
              <a:t>펼치며,</a:t>
            </a:r>
            <a:r>
              <a:rPr sz="4200" spc="-395" dirty="0"/>
              <a:t> </a:t>
            </a:r>
            <a:r>
              <a:rPr sz="4200" spc="-885" dirty="0"/>
              <a:t>이는</a:t>
            </a:r>
            <a:r>
              <a:rPr sz="4200" spc="-400" dirty="0"/>
              <a:t> </a:t>
            </a:r>
            <a:r>
              <a:rPr sz="4200" spc="-935" dirty="0"/>
              <a:t>양 </a:t>
            </a:r>
            <a:r>
              <a:rPr sz="4200" spc="-885" dirty="0"/>
              <a:t>국</a:t>
            </a:r>
            <a:r>
              <a:rPr sz="4200" spc="-400" dirty="0"/>
              <a:t> </a:t>
            </a:r>
            <a:r>
              <a:rPr sz="4200" spc="-885" dirty="0"/>
              <a:t>선수들의</a:t>
            </a:r>
            <a:r>
              <a:rPr sz="4200" spc="-395" dirty="0"/>
              <a:t> </a:t>
            </a:r>
            <a:r>
              <a:rPr sz="4200" spc="-885" dirty="0"/>
              <a:t>기량을</a:t>
            </a:r>
            <a:r>
              <a:rPr sz="4200" spc="-395" dirty="0"/>
              <a:t> </a:t>
            </a:r>
            <a:r>
              <a:rPr sz="4200" spc="-850" dirty="0"/>
              <a:t>높이고,</a:t>
            </a:r>
            <a:r>
              <a:rPr sz="4200" spc="-395" dirty="0"/>
              <a:t> </a:t>
            </a:r>
            <a:r>
              <a:rPr sz="4200" spc="-885" dirty="0"/>
              <a:t>스포츠</a:t>
            </a:r>
            <a:r>
              <a:rPr sz="4200" spc="-395" dirty="0"/>
              <a:t> </a:t>
            </a:r>
            <a:r>
              <a:rPr sz="4200" spc="-885" dirty="0"/>
              <a:t>팬들에게</a:t>
            </a:r>
            <a:r>
              <a:rPr sz="4200" spc="-395" dirty="0"/>
              <a:t> </a:t>
            </a:r>
            <a:r>
              <a:rPr sz="4200" spc="-885" dirty="0"/>
              <a:t>흥미로운</a:t>
            </a:r>
            <a:r>
              <a:rPr sz="4200" spc="-395" dirty="0"/>
              <a:t> </a:t>
            </a:r>
            <a:r>
              <a:rPr sz="4200" spc="-885" dirty="0"/>
              <a:t>경기를</a:t>
            </a:r>
            <a:r>
              <a:rPr sz="4200" spc="-395" dirty="0"/>
              <a:t> </a:t>
            </a:r>
            <a:r>
              <a:rPr sz="4200" spc="-805" dirty="0"/>
              <a:t>제공합니다.</a:t>
            </a:r>
            <a:r>
              <a:rPr sz="4200" spc="-395" dirty="0"/>
              <a:t> </a:t>
            </a:r>
            <a:r>
              <a:rPr sz="4200" spc="-885" dirty="0"/>
              <a:t>이러한</a:t>
            </a:r>
            <a:r>
              <a:rPr sz="4200" spc="-395" dirty="0"/>
              <a:t> </a:t>
            </a:r>
            <a:r>
              <a:rPr sz="4200" spc="-885" dirty="0"/>
              <a:t>라이벌</a:t>
            </a:r>
            <a:r>
              <a:rPr sz="4200" spc="-395" dirty="0"/>
              <a:t> </a:t>
            </a:r>
            <a:r>
              <a:rPr sz="4200" spc="-910" dirty="0"/>
              <a:t>관계는 </a:t>
            </a:r>
            <a:r>
              <a:rPr sz="4200" spc="-885" dirty="0"/>
              <a:t>앞으로도</a:t>
            </a:r>
            <a:r>
              <a:rPr sz="4200" spc="-400" dirty="0"/>
              <a:t> </a:t>
            </a:r>
            <a:r>
              <a:rPr sz="4200" spc="-885" dirty="0"/>
              <a:t>계속해서</a:t>
            </a:r>
            <a:r>
              <a:rPr sz="4200" spc="-395" dirty="0"/>
              <a:t> </a:t>
            </a:r>
            <a:r>
              <a:rPr sz="4200" spc="-885" dirty="0"/>
              <a:t>두</a:t>
            </a:r>
            <a:r>
              <a:rPr sz="4200" spc="-395" dirty="0"/>
              <a:t> </a:t>
            </a:r>
            <a:r>
              <a:rPr sz="4200" spc="-885" dirty="0"/>
              <a:t>나라의</a:t>
            </a:r>
            <a:r>
              <a:rPr sz="4200" spc="-400" dirty="0"/>
              <a:t> </a:t>
            </a:r>
            <a:r>
              <a:rPr sz="4200" spc="-885" dirty="0"/>
              <a:t>스포츠</a:t>
            </a:r>
            <a:r>
              <a:rPr sz="4200" spc="-395" dirty="0"/>
              <a:t> </a:t>
            </a:r>
            <a:r>
              <a:rPr sz="4200" spc="-885" dirty="0"/>
              <a:t>발전에</a:t>
            </a:r>
            <a:r>
              <a:rPr sz="4200" spc="-395" dirty="0"/>
              <a:t> </a:t>
            </a:r>
            <a:r>
              <a:rPr sz="4200" spc="-885" dirty="0"/>
              <a:t>중요한</a:t>
            </a:r>
            <a:r>
              <a:rPr sz="4200" spc="-400" dirty="0"/>
              <a:t> </a:t>
            </a:r>
            <a:r>
              <a:rPr sz="4200" spc="-885" dirty="0"/>
              <a:t>역할을</a:t>
            </a:r>
            <a:r>
              <a:rPr sz="4200" spc="-395" dirty="0"/>
              <a:t> </a:t>
            </a:r>
            <a:r>
              <a:rPr sz="4200" spc="-885" dirty="0"/>
              <a:t>할</a:t>
            </a:r>
            <a:r>
              <a:rPr sz="4200" spc="-395" dirty="0"/>
              <a:t> </a:t>
            </a:r>
            <a:r>
              <a:rPr sz="4200" spc="-865" dirty="0"/>
              <a:t>것입니다,</a:t>
            </a:r>
            <a:endParaRPr sz="4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8698" y="6672016"/>
            <a:ext cx="2312982" cy="3606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6826" y="2744319"/>
            <a:ext cx="4550597" cy="43363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5682" y="6172503"/>
            <a:ext cx="141696" cy="14717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2459373" y="7161567"/>
            <a:ext cx="3016250" cy="3125470"/>
          </a:xfrm>
          <a:custGeom>
            <a:avLst/>
            <a:gdLst/>
            <a:ahLst/>
            <a:cxnLst/>
            <a:rect l="l" t="t" r="r" b="b"/>
            <a:pathLst>
              <a:path w="3016250" h="3125470">
                <a:moveTo>
                  <a:pt x="3015640" y="1437830"/>
                </a:moveTo>
                <a:lnTo>
                  <a:pt x="3003131" y="1346847"/>
                </a:lnTo>
                <a:lnTo>
                  <a:pt x="2931668" y="1223759"/>
                </a:lnTo>
                <a:lnTo>
                  <a:pt x="2799473" y="1048931"/>
                </a:lnTo>
                <a:lnTo>
                  <a:pt x="2357323" y="610654"/>
                </a:lnTo>
                <a:lnTo>
                  <a:pt x="2347582" y="593509"/>
                </a:lnTo>
                <a:lnTo>
                  <a:pt x="2325598" y="555523"/>
                </a:lnTo>
                <a:lnTo>
                  <a:pt x="2302281" y="516864"/>
                </a:lnTo>
                <a:lnTo>
                  <a:pt x="2288514" y="497713"/>
                </a:lnTo>
                <a:lnTo>
                  <a:pt x="2284552" y="490207"/>
                </a:lnTo>
                <a:lnTo>
                  <a:pt x="2282266" y="476529"/>
                </a:lnTo>
                <a:lnTo>
                  <a:pt x="2279980" y="461835"/>
                </a:lnTo>
                <a:lnTo>
                  <a:pt x="2276005" y="451332"/>
                </a:lnTo>
                <a:lnTo>
                  <a:pt x="2271268" y="439229"/>
                </a:lnTo>
                <a:lnTo>
                  <a:pt x="2270836" y="437057"/>
                </a:lnTo>
                <a:lnTo>
                  <a:pt x="2267521" y="420103"/>
                </a:lnTo>
                <a:lnTo>
                  <a:pt x="2264448" y="399643"/>
                </a:lnTo>
                <a:lnTo>
                  <a:pt x="2261717" y="383540"/>
                </a:lnTo>
                <a:lnTo>
                  <a:pt x="2259088" y="365340"/>
                </a:lnTo>
                <a:lnTo>
                  <a:pt x="2258961" y="363918"/>
                </a:lnTo>
                <a:lnTo>
                  <a:pt x="2256802" y="340944"/>
                </a:lnTo>
                <a:lnTo>
                  <a:pt x="2255189" y="319570"/>
                </a:lnTo>
                <a:lnTo>
                  <a:pt x="2254567" y="310400"/>
                </a:lnTo>
                <a:lnTo>
                  <a:pt x="2233130" y="260451"/>
                </a:lnTo>
                <a:lnTo>
                  <a:pt x="2202764" y="185521"/>
                </a:lnTo>
                <a:lnTo>
                  <a:pt x="2198319" y="165582"/>
                </a:lnTo>
                <a:lnTo>
                  <a:pt x="2197925" y="144640"/>
                </a:lnTo>
                <a:lnTo>
                  <a:pt x="2197709" y="123621"/>
                </a:lnTo>
                <a:lnTo>
                  <a:pt x="2193836" y="103466"/>
                </a:lnTo>
                <a:lnTo>
                  <a:pt x="2159812" y="46304"/>
                </a:lnTo>
                <a:lnTo>
                  <a:pt x="2134870" y="14274"/>
                </a:lnTo>
                <a:lnTo>
                  <a:pt x="2106295" y="0"/>
                </a:lnTo>
                <a:lnTo>
                  <a:pt x="2088426" y="10706"/>
                </a:lnTo>
                <a:lnTo>
                  <a:pt x="2088426" y="41033"/>
                </a:lnTo>
                <a:lnTo>
                  <a:pt x="2093785" y="64223"/>
                </a:lnTo>
                <a:lnTo>
                  <a:pt x="2093785" y="89192"/>
                </a:lnTo>
                <a:lnTo>
                  <a:pt x="2084260" y="84442"/>
                </a:lnTo>
                <a:lnTo>
                  <a:pt x="2081276" y="87414"/>
                </a:lnTo>
                <a:lnTo>
                  <a:pt x="2077046" y="98171"/>
                </a:lnTo>
                <a:lnTo>
                  <a:pt x="2076869" y="112750"/>
                </a:lnTo>
                <a:lnTo>
                  <a:pt x="2078456" y="125603"/>
                </a:lnTo>
                <a:lnTo>
                  <a:pt x="2079498" y="131114"/>
                </a:lnTo>
                <a:lnTo>
                  <a:pt x="2083066" y="190881"/>
                </a:lnTo>
                <a:lnTo>
                  <a:pt x="2111654" y="346075"/>
                </a:lnTo>
                <a:lnTo>
                  <a:pt x="2083066" y="363918"/>
                </a:lnTo>
                <a:lnTo>
                  <a:pt x="2031250" y="313969"/>
                </a:lnTo>
                <a:lnTo>
                  <a:pt x="2019134" y="292900"/>
                </a:lnTo>
                <a:lnTo>
                  <a:pt x="2013508" y="267284"/>
                </a:lnTo>
                <a:lnTo>
                  <a:pt x="2007387" y="242265"/>
                </a:lnTo>
                <a:lnTo>
                  <a:pt x="1993734" y="222986"/>
                </a:lnTo>
                <a:lnTo>
                  <a:pt x="1984781" y="217881"/>
                </a:lnTo>
                <a:lnTo>
                  <a:pt x="1974075" y="214426"/>
                </a:lnTo>
                <a:lnTo>
                  <a:pt x="1964258" y="214350"/>
                </a:lnTo>
                <a:lnTo>
                  <a:pt x="1958009" y="219417"/>
                </a:lnTo>
                <a:lnTo>
                  <a:pt x="1956130" y="222427"/>
                </a:lnTo>
                <a:lnTo>
                  <a:pt x="1951951" y="229806"/>
                </a:lnTo>
                <a:lnTo>
                  <a:pt x="1947684" y="239128"/>
                </a:lnTo>
                <a:lnTo>
                  <a:pt x="1945500" y="247967"/>
                </a:lnTo>
                <a:lnTo>
                  <a:pt x="1947075" y="268338"/>
                </a:lnTo>
                <a:lnTo>
                  <a:pt x="1952853" y="288290"/>
                </a:lnTo>
                <a:lnTo>
                  <a:pt x="1961210" y="307682"/>
                </a:lnTo>
                <a:lnTo>
                  <a:pt x="1970506" y="326453"/>
                </a:lnTo>
                <a:lnTo>
                  <a:pt x="2022322" y="429920"/>
                </a:lnTo>
                <a:lnTo>
                  <a:pt x="1986597" y="437057"/>
                </a:lnTo>
                <a:lnTo>
                  <a:pt x="1871065" y="363918"/>
                </a:lnTo>
                <a:lnTo>
                  <a:pt x="1830247" y="340436"/>
                </a:lnTo>
                <a:lnTo>
                  <a:pt x="1779358" y="333590"/>
                </a:lnTo>
                <a:lnTo>
                  <a:pt x="1769846" y="334035"/>
                </a:lnTo>
                <a:lnTo>
                  <a:pt x="1760067" y="335254"/>
                </a:lnTo>
                <a:lnTo>
                  <a:pt x="1751444" y="338315"/>
                </a:lnTo>
                <a:lnTo>
                  <a:pt x="1745411" y="344297"/>
                </a:lnTo>
                <a:lnTo>
                  <a:pt x="1742160" y="350240"/>
                </a:lnTo>
                <a:lnTo>
                  <a:pt x="1747126" y="358190"/>
                </a:lnTo>
                <a:lnTo>
                  <a:pt x="1787258" y="405104"/>
                </a:lnTo>
                <a:lnTo>
                  <a:pt x="1834807" y="444322"/>
                </a:lnTo>
                <a:lnTo>
                  <a:pt x="1876082" y="473684"/>
                </a:lnTo>
                <a:lnTo>
                  <a:pt x="1893697" y="485228"/>
                </a:lnTo>
                <a:lnTo>
                  <a:pt x="2143810" y="699287"/>
                </a:lnTo>
                <a:lnTo>
                  <a:pt x="2408224" y="1006106"/>
                </a:lnTo>
                <a:lnTo>
                  <a:pt x="2643479" y="1384604"/>
                </a:lnTo>
                <a:lnTo>
                  <a:pt x="2486850" y="1448587"/>
                </a:lnTo>
                <a:lnTo>
                  <a:pt x="2365362" y="1626971"/>
                </a:lnTo>
                <a:lnTo>
                  <a:pt x="2251024" y="1669783"/>
                </a:lnTo>
                <a:lnTo>
                  <a:pt x="2065223" y="1741144"/>
                </a:lnTo>
                <a:lnTo>
                  <a:pt x="1929460" y="1669783"/>
                </a:lnTo>
                <a:lnTo>
                  <a:pt x="1916099" y="1682483"/>
                </a:lnTo>
                <a:lnTo>
                  <a:pt x="1914601" y="1669542"/>
                </a:lnTo>
                <a:lnTo>
                  <a:pt x="1909127" y="1632762"/>
                </a:lnTo>
                <a:lnTo>
                  <a:pt x="1926323" y="1555115"/>
                </a:lnTo>
                <a:lnTo>
                  <a:pt x="1943430" y="1515110"/>
                </a:lnTo>
                <a:lnTo>
                  <a:pt x="1966658" y="1478673"/>
                </a:lnTo>
                <a:lnTo>
                  <a:pt x="1996859" y="1447990"/>
                </a:lnTo>
                <a:lnTo>
                  <a:pt x="2030056" y="1426730"/>
                </a:lnTo>
                <a:lnTo>
                  <a:pt x="2049132" y="1394320"/>
                </a:lnTo>
                <a:lnTo>
                  <a:pt x="2055964" y="1355979"/>
                </a:lnTo>
                <a:lnTo>
                  <a:pt x="2052421" y="1316875"/>
                </a:lnTo>
                <a:lnTo>
                  <a:pt x="2040699" y="1276045"/>
                </a:lnTo>
                <a:lnTo>
                  <a:pt x="2038248" y="1233678"/>
                </a:lnTo>
                <a:lnTo>
                  <a:pt x="2037219" y="1191082"/>
                </a:lnTo>
                <a:lnTo>
                  <a:pt x="2029777" y="1149565"/>
                </a:lnTo>
                <a:lnTo>
                  <a:pt x="2014842" y="1096111"/>
                </a:lnTo>
                <a:lnTo>
                  <a:pt x="1995297" y="1044257"/>
                </a:lnTo>
                <a:lnTo>
                  <a:pt x="1970481" y="994803"/>
                </a:lnTo>
                <a:lnTo>
                  <a:pt x="1939759" y="948524"/>
                </a:lnTo>
                <a:lnTo>
                  <a:pt x="1909991" y="918718"/>
                </a:lnTo>
                <a:lnTo>
                  <a:pt x="1876132" y="893330"/>
                </a:lnTo>
                <a:lnTo>
                  <a:pt x="1838718" y="873747"/>
                </a:lnTo>
                <a:lnTo>
                  <a:pt x="1798307" y="861301"/>
                </a:lnTo>
                <a:lnTo>
                  <a:pt x="1749082" y="852220"/>
                </a:lnTo>
                <a:lnTo>
                  <a:pt x="1699298" y="849769"/>
                </a:lnTo>
                <a:lnTo>
                  <a:pt x="1649488" y="853122"/>
                </a:lnTo>
                <a:lnTo>
                  <a:pt x="1600136" y="861517"/>
                </a:lnTo>
                <a:lnTo>
                  <a:pt x="1563090" y="873569"/>
                </a:lnTo>
                <a:lnTo>
                  <a:pt x="1527238" y="889635"/>
                </a:lnTo>
                <a:lnTo>
                  <a:pt x="1494066" y="910323"/>
                </a:lnTo>
                <a:lnTo>
                  <a:pt x="1465021" y="936218"/>
                </a:lnTo>
                <a:lnTo>
                  <a:pt x="1430020" y="1003211"/>
                </a:lnTo>
                <a:lnTo>
                  <a:pt x="1404899" y="1074724"/>
                </a:lnTo>
                <a:lnTo>
                  <a:pt x="1394968" y="1114907"/>
                </a:lnTo>
                <a:lnTo>
                  <a:pt x="1383474" y="1154874"/>
                </a:lnTo>
                <a:lnTo>
                  <a:pt x="1374470" y="1195171"/>
                </a:lnTo>
                <a:lnTo>
                  <a:pt x="1371968" y="1236383"/>
                </a:lnTo>
                <a:lnTo>
                  <a:pt x="1375537" y="1290967"/>
                </a:lnTo>
                <a:lnTo>
                  <a:pt x="1376629" y="1400314"/>
                </a:lnTo>
                <a:lnTo>
                  <a:pt x="1379969" y="1454835"/>
                </a:lnTo>
                <a:lnTo>
                  <a:pt x="1394663" y="1497203"/>
                </a:lnTo>
                <a:lnTo>
                  <a:pt x="1407109" y="1540370"/>
                </a:lnTo>
                <a:lnTo>
                  <a:pt x="1417485" y="1584121"/>
                </a:lnTo>
                <a:lnTo>
                  <a:pt x="1425956" y="1628305"/>
                </a:lnTo>
                <a:lnTo>
                  <a:pt x="1430667" y="1660169"/>
                </a:lnTo>
                <a:lnTo>
                  <a:pt x="1440992" y="1692960"/>
                </a:lnTo>
                <a:lnTo>
                  <a:pt x="1444879" y="1724317"/>
                </a:lnTo>
                <a:lnTo>
                  <a:pt x="1438617" y="1736140"/>
                </a:lnTo>
                <a:lnTo>
                  <a:pt x="1186256" y="1698320"/>
                </a:lnTo>
                <a:lnTo>
                  <a:pt x="743191" y="1541348"/>
                </a:lnTo>
                <a:lnTo>
                  <a:pt x="721436" y="1521866"/>
                </a:lnTo>
                <a:lnTo>
                  <a:pt x="667321" y="1477492"/>
                </a:lnTo>
                <a:lnTo>
                  <a:pt x="597535" y="1429372"/>
                </a:lnTo>
                <a:lnTo>
                  <a:pt x="528802" y="1398638"/>
                </a:lnTo>
                <a:lnTo>
                  <a:pt x="493090" y="1396860"/>
                </a:lnTo>
                <a:lnTo>
                  <a:pt x="453199" y="1402207"/>
                </a:lnTo>
                <a:lnTo>
                  <a:pt x="441604" y="1404759"/>
                </a:lnTo>
                <a:lnTo>
                  <a:pt x="432333" y="1384388"/>
                </a:lnTo>
                <a:lnTo>
                  <a:pt x="453783" y="1275562"/>
                </a:lnTo>
                <a:lnTo>
                  <a:pt x="525246" y="1123937"/>
                </a:lnTo>
                <a:lnTo>
                  <a:pt x="602068" y="999070"/>
                </a:lnTo>
                <a:lnTo>
                  <a:pt x="703897" y="851001"/>
                </a:lnTo>
                <a:lnTo>
                  <a:pt x="812876" y="727913"/>
                </a:lnTo>
                <a:lnTo>
                  <a:pt x="918286" y="663689"/>
                </a:lnTo>
                <a:lnTo>
                  <a:pt x="986866" y="631329"/>
                </a:lnTo>
                <a:lnTo>
                  <a:pt x="1005827" y="622668"/>
                </a:lnTo>
                <a:lnTo>
                  <a:pt x="1027760" y="611428"/>
                </a:lnTo>
                <a:lnTo>
                  <a:pt x="1101801" y="572236"/>
                </a:lnTo>
                <a:lnTo>
                  <a:pt x="1123734" y="562013"/>
                </a:lnTo>
                <a:lnTo>
                  <a:pt x="1135748" y="555942"/>
                </a:lnTo>
                <a:lnTo>
                  <a:pt x="1151432" y="544931"/>
                </a:lnTo>
                <a:lnTo>
                  <a:pt x="1168463" y="531761"/>
                </a:lnTo>
                <a:lnTo>
                  <a:pt x="1179283" y="523278"/>
                </a:lnTo>
                <a:lnTo>
                  <a:pt x="1184478" y="519201"/>
                </a:lnTo>
                <a:lnTo>
                  <a:pt x="1193838" y="512813"/>
                </a:lnTo>
                <a:lnTo>
                  <a:pt x="1203502" y="506564"/>
                </a:lnTo>
                <a:lnTo>
                  <a:pt x="1212126" y="499491"/>
                </a:lnTo>
                <a:lnTo>
                  <a:pt x="1218425" y="490651"/>
                </a:lnTo>
                <a:lnTo>
                  <a:pt x="1220012" y="483057"/>
                </a:lnTo>
                <a:lnTo>
                  <a:pt x="1219835" y="474243"/>
                </a:lnTo>
                <a:lnTo>
                  <a:pt x="1182878" y="447548"/>
                </a:lnTo>
                <a:lnTo>
                  <a:pt x="1168120" y="448437"/>
                </a:lnTo>
                <a:lnTo>
                  <a:pt x="1153782" y="452234"/>
                </a:lnTo>
                <a:lnTo>
                  <a:pt x="1140968" y="458876"/>
                </a:lnTo>
                <a:lnTo>
                  <a:pt x="1055839" y="517410"/>
                </a:lnTo>
                <a:lnTo>
                  <a:pt x="1049324" y="519366"/>
                </a:lnTo>
                <a:lnTo>
                  <a:pt x="1034275" y="522630"/>
                </a:lnTo>
                <a:lnTo>
                  <a:pt x="1017511" y="523278"/>
                </a:lnTo>
                <a:lnTo>
                  <a:pt x="1005827" y="517410"/>
                </a:lnTo>
                <a:lnTo>
                  <a:pt x="1005395" y="510324"/>
                </a:lnTo>
                <a:lnTo>
                  <a:pt x="1009307" y="502081"/>
                </a:lnTo>
                <a:lnTo>
                  <a:pt x="1014158" y="495274"/>
                </a:lnTo>
                <a:lnTo>
                  <a:pt x="1016533" y="492429"/>
                </a:lnTo>
                <a:lnTo>
                  <a:pt x="1048702" y="442480"/>
                </a:lnTo>
                <a:lnTo>
                  <a:pt x="1093368" y="403250"/>
                </a:lnTo>
                <a:lnTo>
                  <a:pt x="1120089" y="369354"/>
                </a:lnTo>
                <a:lnTo>
                  <a:pt x="1159459" y="319405"/>
                </a:lnTo>
                <a:lnTo>
                  <a:pt x="1239862" y="198094"/>
                </a:lnTo>
                <a:lnTo>
                  <a:pt x="1244206" y="181356"/>
                </a:lnTo>
                <a:lnTo>
                  <a:pt x="1242987" y="172377"/>
                </a:lnTo>
                <a:lnTo>
                  <a:pt x="1239862" y="164198"/>
                </a:lnTo>
                <a:lnTo>
                  <a:pt x="1235735" y="159397"/>
                </a:lnTo>
                <a:lnTo>
                  <a:pt x="1230096" y="155879"/>
                </a:lnTo>
                <a:lnTo>
                  <a:pt x="1223987" y="152958"/>
                </a:lnTo>
                <a:lnTo>
                  <a:pt x="1218425" y="149936"/>
                </a:lnTo>
                <a:lnTo>
                  <a:pt x="1212964" y="148348"/>
                </a:lnTo>
                <a:lnTo>
                  <a:pt x="1206893" y="149440"/>
                </a:lnTo>
                <a:lnTo>
                  <a:pt x="1200785" y="152133"/>
                </a:lnTo>
                <a:lnTo>
                  <a:pt x="1170025" y="181025"/>
                </a:lnTo>
                <a:lnTo>
                  <a:pt x="1163040" y="190969"/>
                </a:lnTo>
                <a:lnTo>
                  <a:pt x="1062990" y="331889"/>
                </a:lnTo>
                <a:lnTo>
                  <a:pt x="1030833" y="369354"/>
                </a:lnTo>
                <a:lnTo>
                  <a:pt x="1009396" y="362216"/>
                </a:lnTo>
                <a:lnTo>
                  <a:pt x="1014755" y="337248"/>
                </a:lnTo>
                <a:lnTo>
                  <a:pt x="1033081" y="308698"/>
                </a:lnTo>
                <a:lnTo>
                  <a:pt x="1059421" y="267665"/>
                </a:lnTo>
                <a:lnTo>
                  <a:pt x="1132662" y="126733"/>
                </a:lnTo>
                <a:lnTo>
                  <a:pt x="1135341" y="120078"/>
                </a:lnTo>
                <a:lnTo>
                  <a:pt x="1140853" y="103911"/>
                </a:lnTo>
                <a:lnTo>
                  <a:pt x="1145400" y="83997"/>
                </a:lnTo>
                <a:lnTo>
                  <a:pt x="1145171" y="66090"/>
                </a:lnTo>
                <a:lnTo>
                  <a:pt x="1142161" y="58051"/>
                </a:lnTo>
                <a:lnTo>
                  <a:pt x="1137437" y="50546"/>
                </a:lnTo>
                <a:lnTo>
                  <a:pt x="1131214" y="44564"/>
                </a:lnTo>
                <a:lnTo>
                  <a:pt x="1123734" y="41122"/>
                </a:lnTo>
                <a:lnTo>
                  <a:pt x="1121117" y="39801"/>
                </a:lnTo>
                <a:lnTo>
                  <a:pt x="1114818" y="37172"/>
                </a:lnTo>
                <a:lnTo>
                  <a:pt x="1107173" y="35179"/>
                </a:lnTo>
                <a:lnTo>
                  <a:pt x="1100505" y="35763"/>
                </a:lnTo>
                <a:lnTo>
                  <a:pt x="1094803" y="40767"/>
                </a:lnTo>
                <a:lnTo>
                  <a:pt x="1091336" y="48069"/>
                </a:lnTo>
                <a:lnTo>
                  <a:pt x="1088872" y="56362"/>
                </a:lnTo>
                <a:lnTo>
                  <a:pt x="1086218" y="64300"/>
                </a:lnTo>
                <a:lnTo>
                  <a:pt x="1057630" y="130302"/>
                </a:lnTo>
                <a:lnTo>
                  <a:pt x="973670" y="269455"/>
                </a:lnTo>
                <a:lnTo>
                  <a:pt x="946861" y="308698"/>
                </a:lnTo>
                <a:lnTo>
                  <a:pt x="934364" y="301561"/>
                </a:lnTo>
                <a:lnTo>
                  <a:pt x="936155" y="281940"/>
                </a:lnTo>
                <a:lnTo>
                  <a:pt x="954011" y="223075"/>
                </a:lnTo>
                <a:lnTo>
                  <a:pt x="991527" y="119608"/>
                </a:lnTo>
                <a:lnTo>
                  <a:pt x="1018324" y="62522"/>
                </a:lnTo>
                <a:lnTo>
                  <a:pt x="1018628" y="53644"/>
                </a:lnTo>
                <a:lnTo>
                  <a:pt x="1013117" y="44958"/>
                </a:lnTo>
                <a:lnTo>
                  <a:pt x="1004417" y="37477"/>
                </a:lnTo>
                <a:lnTo>
                  <a:pt x="995095" y="32194"/>
                </a:lnTo>
                <a:lnTo>
                  <a:pt x="989076" y="29552"/>
                </a:lnTo>
                <a:lnTo>
                  <a:pt x="975448" y="33972"/>
                </a:lnTo>
                <a:lnTo>
                  <a:pt x="969137" y="35852"/>
                </a:lnTo>
                <a:lnTo>
                  <a:pt x="942835" y="68300"/>
                </a:lnTo>
                <a:lnTo>
                  <a:pt x="926249" y="108381"/>
                </a:lnTo>
                <a:lnTo>
                  <a:pt x="923645" y="116039"/>
                </a:lnTo>
                <a:lnTo>
                  <a:pt x="916101" y="133210"/>
                </a:lnTo>
                <a:lnTo>
                  <a:pt x="899528" y="171792"/>
                </a:lnTo>
                <a:lnTo>
                  <a:pt x="882942" y="212369"/>
                </a:lnTo>
                <a:lnTo>
                  <a:pt x="875398" y="235559"/>
                </a:lnTo>
                <a:lnTo>
                  <a:pt x="872896" y="250380"/>
                </a:lnTo>
                <a:lnTo>
                  <a:pt x="867359" y="272567"/>
                </a:lnTo>
                <a:lnTo>
                  <a:pt x="861834" y="292747"/>
                </a:lnTo>
                <a:lnTo>
                  <a:pt x="859320" y="301561"/>
                </a:lnTo>
                <a:lnTo>
                  <a:pt x="845032" y="297992"/>
                </a:lnTo>
                <a:lnTo>
                  <a:pt x="848614" y="230200"/>
                </a:lnTo>
                <a:lnTo>
                  <a:pt x="873620" y="192747"/>
                </a:lnTo>
                <a:lnTo>
                  <a:pt x="877265" y="186728"/>
                </a:lnTo>
                <a:lnTo>
                  <a:pt x="885558" y="171945"/>
                </a:lnTo>
                <a:lnTo>
                  <a:pt x="894588" y="153289"/>
                </a:lnTo>
                <a:lnTo>
                  <a:pt x="900417" y="135661"/>
                </a:lnTo>
                <a:lnTo>
                  <a:pt x="900836" y="127774"/>
                </a:lnTo>
                <a:lnTo>
                  <a:pt x="900150" y="118986"/>
                </a:lnTo>
                <a:lnTo>
                  <a:pt x="873620" y="92849"/>
                </a:lnTo>
                <a:lnTo>
                  <a:pt x="865162" y="93332"/>
                </a:lnTo>
                <a:lnTo>
                  <a:pt x="853960" y="108902"/>
                </a:lnTo>
                <a:lnTo>
                  <a:pt x="798588" y="192747"/>
                </a:lnTo>
                <a:lnTo>
                  <a:pt x="769988" y="278371"/>
                </a:lnTo>
                <a:lnTo>
                  <a:pt x="708367" y="393877"/>
                </a:lnTo>
                <a:lnTo>
                  <a:pt x="643153" y="560222"/>
                </a:lnTo>
                <a:lnTo>
                  <a:pt x="598487" y="626224"/>
                </a:lnTo>
                <a:lnTo>
                  <a:pt x="564769" y="674624"/>
                </a:lnTo>
                <a:lnTo>
                  <a:pt x="504698" y="744080"/>
                </a:lnTo>
                <a:lnTo>
                  <a:pt x="335876" y="927709"/>
                </a:lnTo>
                <a:lnTo>
                  <a:pt x="175082" y="1141768"/>
                </a:lnTo>
                <a:lnTo>
                  <a:pt x="148399" y="1166520"/>
                </a:lnTo>
                <a:lnTo>
                  <a:pt x="89357" y="1228585"/>
                </a:lnTo>
                <a:lnTo>
                  <a:pt x="29400" y="1309674"/>
                </a:lnTo>
                <a:lnTo>
                  <a:pt x="0" y="1391513"/>
                </a:lnTo>
                <a:lnTo>
                  <a:pt x="8674" y="1425524"/>
                </a:lnTo>
                <a:lnTo>
                  <a:pt x="29641" y="1460398"/>
                </a:lnTo>
                <a:lnTo>
                  <a:pt x="50977" y="1487589"/>
                </a:lnTo>
                <a:lnTo>
                  <a:pt x="60744" y="1498561"/>
                </a:lnTo>
                <a:lnTo>
                  <a:pt x="214185" y="1639011"/>
                </a:lnTo>
                <a:lnTo>
                  <a:pt x="200088" y="1655521"/>
                </a:lnTo>
                <a:lnTo>
                  <a:pt x="343014" y="1826768"/>
                </a:lnTo>
                <a:lnTo>
                  <a:pt x="393026" y="1912391"/>
                </a:lnTo>
                <a:lnTo>
                  <a:pt x="678878" y="2140737"/>
                </a:lnTo>
                <a:lnTo>
                  <a:pt x="696506" y="2178875"/>
                </a:lnTo>
                <a:lnTo>
                  <a:pt x="736625" y="2272182"/>
                </a:lnTo>
                <a:lnTo>
                  <a:pt x="780021" y="2388946"/>
                </a:lnTo>
                <a:lnTo>
                  <a:pt x="807504" y="2497505"/>
                </a:lnTo>
                <a:lnTo>
                  <a:pt x="813066" y="2683281"/>
                </a:lnTo>
                <a:lnTo>
                  <a:pt x="796963" y="2889389"/>
                </a:lnTo>
                <a:lnTo>
                  <a:pt x="775411" y="3056547"/>
                </a:lnTo>
                <a:lnTo>
                  <a:pt x="764628" y="3125444"/>
                </a:lnTo>
                <a:lnTo>
                  <a:pt x="2251024" y="3125432"/>
                </a:lnTo>
                <a:lnTo>
                  <a:pt x="2255367" y="3074644"/>
                </a:lnTo>
                <a:lnTo>
                  <a:pt x="2268563" y="2951950"/>
                </a:lnTo>
                <a:lnTo>
                  <a:pt x="2290851" y="2801823"/>
                </a:lnTo>
                <a:lnTo>
                  <a:pt x="2322487" y="2668765"/>
                </a:lnTo>
                <a:lnTo>
                  <a:pt x="2376322" y="2543860"/>
                </a:lnTo>
                <a:lnTo>
                  <a:pt x="2447760" y="2410866"/>
                </a:lnTo>
                <a:lnTo>
                  <a:pt x="2510155" y="2305139"/>
                </a:lnTo>
                <a:lnTo>
                  <a:pt x="2536875" y="2262035"/>
                </a:lnTo>
                <a:lnTo>
                  <a:pt x="2794127" y="2047976"/>
                </a:lnTo>
                <a:lnTo>
                  <a:pt x="2879877" y="1990890"/>
                </a:lnTo>
                <a:lnTo>
                  <a:pt x="2937052" y="1769694"/>
                </a:lnTo>
                <a:lnTo>
                  <a:pt x="2987078" y="1626971"/>
                </a:lnTo>
                <a:lnTo>
                  <a:pt x="3001365" y="1548485"/>
                </a:lnTo>
                <a:lnTo>
                  <a:pt x="2988297" y="1542491"/>
                </a:lnTo>
                <a:lnTo>
                  <a:pt x="3015640" y="1437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8045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세계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스포츠</a:t>
            </a:r>
            <a:r>
              <a:rPr sz="9200" b="1" spc="120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대회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성적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5849" y="383682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4" y="285749"/>
                </a:moveTo>
                <a:lnTo>
                  <a:pt x="101399" y="279599"/>
                </a:lnTo>
                <a:lnTo>
                  <a:pt x="63497" y="261671"/>
                </a:lnTo>
                <a:lnTo>
                  <a:pt x="32429" y="233514"/>
                </a:lnTo>
                <a:lnTo>
                  <a:pt x="10875" y="197550"/>
                </a:lnTo>
                <a:lnTo>
                  <a:pt x="686" y="156879"/>
                </a:lnTo>
                <a:lnTo>
                  <a:pt x="0" y="142874"/>
                </a:lnTo>
                <a:lnTo>
                  <a:pt x="171" y="135855"/>
                </a:lnTo>
                <a:lnTo>
                  <a:pt x="8348" y="94749"/>
                </a:lnTo>
                <a:lnTo>
                  <a:pt x="28120" y="57757"/>
                </a:lnTo>
                <a:lnTo>
                  <a:pt x="57756" y="28120"/>
                </a:lnTo>
                <a:lnTo>
                  <a:pt x="94749" y="8348"/>
                </a:lnTo>
                <a:lnTo>
                  <a:pt x="135855" y="171"/>
                </a:lnTo>
                <a:lnTo>
                  <a:pt x="142874" y="0"/>
                </a:lnTo>
                <a:lnTo>
                  <a:pt x="149894" y="171"/>
                </a:lnTo>
                <a:lnTo>
                  <a:pt x="191000" y="8348"/>
                </a:lnTo>
                <a:lnTo>
                  <a:pt x="227992" y="28120"/>
                </a:lnTo>
                <a:lnTo>
                  <a:pt x="257628" y="57757"/>
                </a:lnTo>
                <a:lnTo>
                  <a:pt x="277401" y="94749"/>
                </a:lnTo>
                <a:lnTo>
                  <a:pt x="285578" y="135855"/>
                </a:lnTo>
                <a:lnTo>
                  <a:pt x="285749" y="142874"/>
                </a:lnTo>
                <a:lnTo>
                  <a:pt x="285578" y="149894"/>
                </a:lnTo>
                <a:lnTo>
                  <a:pt x="277401" y="191000"/>
                </a:lnTo>
                <a:lnTo>
                  <a:pt x="257628" y="227992"/>
                </a:lnTo>
                <a:lnTo>
                  <a:pt x="227992" y="257628"/>
                </a:lnTo>
                <a:lnTo>
                  <a:pt x="191000" y="277401"/>
                </a:lnTo>
                <a:lnTo>
                  <a:pt x="149894" y="285578"/>
                </a:lnTo>
                <a:lnTo>
                  <a:pt x="142874" y="285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5849" y="484647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4" y="285749"/>
                </a:moveTo>
                <a:lnTo>
                  <a:pt x="101399" y="279599"/>
                </a:lnTo>
                <a:lnTo>
                  <a:pt x="63497" y="261671"/>
                </a:lnTo>
                <a:lnTo>
                  <a:pt x="32429" y="233514"/>
                </a:lnTo>
                <a:lnTo>
                  <a:pt x="10875" y="197550"/>
                </a:lnTo>
                <a:lnTo>
                  <a:pt x="686" y="156879"/>
                </a:lnTo>
                <a:lnTo>
                  <a:pt x="0" y="142874"/>
                </a:lnTo>
                <a:lnTo>
                  <a:pt x="171" y="135855"/>
                </a:lnTo>
                <a:lnTo>
                  <a:pt x="8348" y="94749"/>
                </a:lnTo>
                <a:lnTo>
                  <a:pt x="28120" y="57756"/>
                </a:lnTo>
                <a:lnTo>
                  <a:pt x="57756" y="28120"/>
                </a:lnTo>
                <a:lnTo>
                  <a:pt x="94749" y="8347"/>
                </a:lnTo>
                <a:lnTo>
                  <a:pt x="135855" y="171"/>
                </a:lnTo>
                <a:lnTo>
                  <a:pt x="142874" y="0"/>
                </a:lnTo>
                <a:lnTo>
                  <a:pt x="149894" y="171"/>
                </a:lnTo>
                <a:lnTo>
                  <a:pt x="191000" y="8347"/>
                </a:lnTo>
                <a:lnTo>
                  <a:pt x="227992" y="28120"/>
                </a:lnTo>
                <a:lnTo>
                  <a:pt x="257628" y="57756"/>
                </a:lnTo>
                <a:lnTo>
                  <a:pt x="277401" y="94749"/>
                </a:lnTo>
                <a:lnTo>
                  <a:pt x="285578" y="135855"/>
                </a:lnTo>
                <a:lnTo>
                  <a:pt x="285749" y="142874"/>
                </a:lnTo>
                <a:lnTo>
                  <a:pt x="285578" y="149894"/>
                </a:lnTo>
                <a:lnTo>
                  <a:pt x="277401" y="191000"/>
                </a:lnTo>
                <a:lnTo>
                  <a:pt x="257628" y="227992"/>
                </a:lnTo>
                <a:lnTo>
                  <a:pt x="227992" y="257628"/>
                </a:lnTo>
                <a:lnTo>
                  <a:pt x="191000" y="277401"/>
                </a:lnTo>
                <a:lnTo>
                  <a:pt x="149894" y="285578"/>
                </a:lnTo>
                <a:lnTo>
                  <a:pt x="142874" y="285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5849" y="585612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4" y="285749"/>
                </a:moveTo>
                <a:lnTo>
                  <a:pt x="101399" y="279599"/>
                </a:lnTo>
                <a:lnTo>
                  <a:pt x="63497" y="261671"/>
                </a:lnTo>
                <a:lnTo>
                  <a:pt x="32429" y="233514"/>
                </a:lnTo>
                <a:lnTo>
                  <a:pt x="10875" y="197550"/>
                </a:lnTo>
                <a:lnTo>
                  <a:pt x="686" y="156879"/>
                </a:lnTo>
                <a:lnTo>
                  <a:pt x="0" y="142874"/>
                </a:lnTo>
                <a:lnTo>
                  <a:pt x="171" y="135855"/>
                </a:lnTo>
                <a:lnTo>
                  <a:pt x="8348" y="94749"/>
                </a:lnTo>
                <a:lnTo>
                  <a:pt x="28120" y="57756"/>
                </a:lnTo>
                <a:lnTo>
                  <a:pt x="57756" y="28120"/>
                </a:lnTo>
                <a:lnTo>
                  <a:pt x="94749" y="8347"/>
                </a:lnTo>
                <a:lnTo>
                  <a:pt x="135855" y="171"/>
                </a:lnTo>
                <a:lnTo>
                  <a:pt x="142874" y="0"/>
                </a:lnTo>
                <a:lnTo>
                  <a:pt x="149894" y="171"/>
                </a:lnTo>
                <a:lnTo>
                  <a:pt x="191000" y="8347"/>
                </a:lnTo>
                <a:lnTo>
                  <a:pt x="227992" y="28120"/>
                </a:lnTo>
                <a:lnTo>
                  <a:pt x="257628" y="57756"/>
                </a:lnTo>
                <a:lnTo>
                  <a:pt x="277401" y="94749"/>
                </a:lnTo>
                <a:lnTo>
                  <a:pt x="285578" y="135855"/>
                </a:lnTo>
                <a:lnTo>
                  <a:pt x="285749" y="142874"/>
                </a:lnTo>
                <a:lnTo>
                  <a:pt x="285578" y="149893"/>
                </a:lnTo>
                <a:lnTo>
                  <a:pt x="277401" y="190999"/>
                </a:lnTo>
                <a:lnTo>
                  <a:pt x="257628" y="227992"/>
                </a:lnTo>
                <a:lnTo>
                  <a:pt x="227992" y="257628"/>
                </a:lnTo>
                <a:lnTo>
                  <a:pt x="191000" y="277401"/>
                </a:lnTo>
                <a:lnTo>
                  <a:pt x="149894" y="285578"/>
                </a:lnTo>
                <a:lnTo>
                  <a:pt x="142874" y="285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5849" y="686577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4" y="285749"/>
                </a:moveTo>
                <a:lnTo>
                  <a:pt x="101399" y="279598"/>
                </a:lnTo>
                <a:lnTo>
                  <a:pt x="63497" y="261670"/>
                </a:lnTo>
                <a:lnTo>
                  <a:pt x="32429" y="233514"/>
                </a:lnTo>
                <a:lnTo>
                  <a:pt x="10875" y="197550"/>
                </a:lnTo>
                <a:lnTo>
                  <a:pt x="686" y="156879"/>
                </a:lnTo>
                <a:lnTo>
                  <a:pt x="0" y="142874"/>
                </a:lnTo>
                <a:lnTo>
                  <a:pt x="171" y="135855"/>
                </a:lnTo>
                <a:lnTo>
                  <a:pt x="8348" y="94749"/>
                </a:lnTo>
                <a:lnTo>
                  <a:pt x="28120" y="57756"/>
                </a:lnTo>
                <a:lnTo>
                  <a:pt x="57756" y="28120"/>
                </a:lnTo>
                <a:lnTo>
                  <a:pt x="94749" y="8347"/>
                </a:lnTo>
                <a:lnTo>
                  <a:pt x="135855" y="171"/>
                </a:lnTo>
                <a:lnTo>
                  <a:pt x="142874" y="0"/>
                </a:lnTo>
                <a:lnTo>
                  <a:pt x="149894" y="171"/>
                </a:lnTo>
                <a:lnTo>
                  <a:pt x="191000" y="8347"/>
                </a:lnTo>
                <a:lnTo>
                  <a:pt x="227992" y="28120"/>
                </a:lnTo>
                <a:lnTo>
                  <a:pt x="257628" y="57756"/>
                </a:lnTo>
                <a:lnTo>
                  <a:pt x="277401" y="94749"/>
                </a:lnTo>
                <a:lnTo>
                  <a:pt x="285578" y="135855"/>
                </a:lnTo>
                <a:lnTo>
                  <a:pt x="285749" y="142874"/>
                </a:lnTo>
                <a:lnTo>
                  <a:pt x="285578" y="149893"/>
                </a:lnTo>
                <a:lnTo>
                  <a:pt x="277401" y="191000"/>
                </a:lnTo>
                <a:lnTo>
                  <a:pt x="257628" y="227992"/>
                </a:lnTo>
                <a:lnTo>
                  <a:pt x="227992" y="257628"/>
                </a:lnTo>
                <a:lnTo>
                  <a:pt x="191000" y="277401"/>
                </a:lnTo>
                <a:lnTo>
                  <a:pt x="149894" y="285578"/>
                </a:lnTo>
                <a:lnTo>
                  <a:pt x="142874" y="285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5849" y="787542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4" y="285749"/>
                </a:moveTo>
                <a:lnTo>
                  <a:pt x="101399" y="279598"/>
                </a:lnTo>
                <a:lnTo>
                  <a:pt x="63497" y="261670"/>
                </a:lnTo>
                <a:lnTo>
                  <a:pt x="32429" y="233514"/>
                </a:lnTo>
                <a:lnTo>
                  <a:pt x="10875" y="197550"/>
                </a:lnTo>
                <a:lnTo>
                  <a:pt x="686" y="156879"/>
                </a:lnTo>
                <a:lnTo>
                  <a:pt x="0" y="142874"/>
                </a:lnTo>
                <a:lnTo>
                  <a:pt x="171" y="135855"/>
                </a:lnTo>
                <a:lnTo>
                  <a:pt x="8348" y="94749"/>
                </a:lnTo>
                <a:lnTo>
                  <a:pt x="28120" y="57756"/>
                </a:lnTo>
                <a:lnTo>
                  <a:pt x="57756" y="28120"/>
                </a:lnTo>
                <a:lnTo>
                  <a:pt x="94749" y="8348"/>
                </a:lnTo>
                <a:lnTo>
                  <a:pt x="135855" y="171"/>
                </a:lnTo>
                <a:lnTo>
                  <a:pt x="142874" y="0"/>
                </a:lnTo>
                <a:lnTo>
                  <a:pt x="149894" y="171"/>
                </a:lnTo>
                <a:lnTo>
                  <a:pt x="191000" y="8348"/>
                </a:lnTo>
                <a:lnTo>
                  <a:pt x="227992" y="28120"/>
                </a:lnTo>
                <a:lnTo>
                  <a:pt x="257628" y="57756"/>
                </a:lnTo>
                <a:lnTo>
                  <a:pt x="277401" y="94749"/>
                </a:lnTo>
                <a:lnTo>
                  <a:pt x="285578" y="135855"/>
                </a:lnTo>
                <a:lnTo>
                  <a:pt x="285749" y="142874"/>
                </a:lnTo>
                <a:lnTo>
                  <a:pt x="285578" y="149893"/>
                </a:lnTo>
                <a:lnTo>
                  <a:pt x="277401" y="190999"/>
                </a:lnTo>
                <a:lnTo>
                  <a:pt x="257628" y="227992"/>
                </a:lnTo>
                <a:lnTo>
                  <a:pt x="227992" y="257628"/>
                </a:lnTo>
                <a:lnTo>
                  <a:pt x="191000" y="277401"/>
                </a:lnTo>
                <a:lnTo>
                  <a:pt x="149894" y="285578"/>
                </a:lnTo>
                <a:lnTo>
                  <a:pt x="142874" y="285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14450" y="3236812"/>
            <a:ext cx="2451735" cy="528320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416559" marR="5080" indent="-404495">
              <a:lnSpc>
                <a:spcPts val="7950"/>
              </a:lnSpc>
              <a:spcBef>
                <a:spcPts val="1740"/>
              </a:spcBef>
            </a:pPr>
            <a:r>
              <a:rPr sz="8000" spc="-1710" dirty="0">
                <a:latin typeface="Dotum"/>
                <a:cs typeface="Dotum"/>
              </a:rPr>
              <a:t>올림픽 축구 야구 유도 배구</a:t>
            </a:r>
            <a:endParaRPr sz="80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sz="9200" b="1" spc="140" dirty="0">
                <a:latin typeface="Adobe Clean Han ExtraBold"/>
                <a:cs typeface="Adobe Clean Han ExtraBold"/>
              </a:rPr>
              <a:t>올림픽</a:t>
            </a:r>
            <a:endParaRPr sz="9200">
              <a:latin typeface="Adobe Clean Han ExtraBold"/>
              <a:cs typeface="Adobe Clean Han Extra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49" y="4968482"/>
            <a:ext cx="200025" cy="200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49" y="6378182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49" y="7787882"/>
            <a:ext cx="200025" cy="200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09922" y="3844596"/>
            <a:ext cx="17077055" cy="440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0785" algn="ctr">
              <a:lnSpc>
                <a:spcPts val="6135"/>
              </a:lnSpc>
              <a:spcBef>
                <a:spcPts val="100"/>
              </a:spcBef>
            </a:pPr>
            <a:r>
              <a:rPr sz="5600" spc="-1180" dirty="0">
                <a:latin typeface="Dotum"/>
                <a:cs typeface="Dotum"/>
              </a:rPr>
              <a:t>하계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올림픽</a:t>
            </a:r>
            <a:endParaRPr sz="5600">
              <a:latin typeface="Dotum"/>
              <a:cs typeface="Dotum"/>
            </a:endParaRPr>
          </a:p>
          <a:p>
            <a:pPr marL="12700" marR="5080" algn="ctr">
              <a:lnSpc>
                <a:spcPts val="5550"/>
              </a:lnSpc>
              <a:spcBef>
                <a:spcPts val="575"/>
              </a:spcBef>
            </a:pPr>
            <a:r>
              <a:rPr sz="5600" spc="-484" dirty="0">
                <a:latin typeface="Dotum"/>
                <a:cs typeface="Dotum"/>
              </a:rPr>
              <a:t>2012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런던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올림픽: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금메달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825" dirty="0">
                <a:latin typeface="Dotum"/>
                <a:cs typeface="Dotum"/>
              </a:rPr>
              <a:t>7개,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은메달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19" dirty="0">
                <a:latin typeface="Dotum"/>
                <a:cs typeface="Dotum"/>
              </a:rPr>
              <a:t>14개,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동메달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00" dirty="0">
                <a:latin typeface="Dotum"/>
                <a:cs typeface="Dotum"/>
              </a:rPr>
              <a:t>17개로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종합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370" dirty="0">
                <a:latin typeface="Dotum"/>
                <a:cs typeface="Dotum"/>
              </a:rPr>
              <a:t>11 </a:t>
            </a:r>
            <a:r>
              <a:rPr sz="5600" spc="-1230" dirty="0">
                <a:latin typeface="Dotum"/>
                <a:cs typeface="Dotum"/>
              </a:rPr>
              <a:t>위</a:t>
            </a:r>
            <a:endParaRPr sz="5600">
              <a:latin typeface="Dotum"/>
              <a:cs typeface="Dotum"/>
            </a:endParaRPr>
          </a:p>
          <a:p>
            <a:pPr marL="133985" marR="126364" algn="ctr">
              <a:lnSpc>
                <a:spcPts val="5550"/>
              </a:lnSpc>
            </a:pPr>
            <a:r>
              <a:rPr sz="5600" spc="-480" dirty="0">
                <a:latin typeface="Dotum"/>
                <a:cs typeface="Dotum"/>
              </a:rPr>
              <a:t>2016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5" dirty="0">
                <a:latin typeface="Dotum"/>
                <a:cs typeface="Dotum"/>
              </a:rPr>
              <a:t>리우데자네이루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올림픽: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금메달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930" dirty="0">
                <a:latin typeface="Dotum"/>
                <a:cs typeface="Dotum"/>
              </a:rPr>
              <a:t>12개,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은메달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805" dirty="0">
                <a:latin typeface="Dotum"/>
                <a:cs typeface="Dotum"/>
              </a:rPr>
              <a:t>8개,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동메달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795" dirty="0">
                <a:latin typeface="Dotum"/>
                <a:cs typeface="Dotum"/>
              </a:rPr>
              <a:t>21 </a:t>
            </a:r>
            <a:r>
              <a:rPr sz="5600" spc="-1180" dirty="0">
                <a:latin typeface="Dotum"/>
                <a:cs typeface="Dotum"/>
              </a:rPr>
              <a:t>개로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종합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00" dirty="0">
                <a:latin typeface="Dotum"/>
                <a:cs typeface="Dotum"/>
              </a:rPr>
              <a:t>6위</a:t>
            </a:r>
            <a:endParaRPr sz="5600">
              <a:latin typeface="Dotum"/>
              <a:cs typeface="Dotum"/>
            </a:endParaRPr>
          </a:p>
          <a:p>
            <a:pPr algn="ctr">
              <a:lnSpc>
                <a:spcPts val="5560"/>
              </a:lnSpc>
            </a:pPr>
            <a:r>
              <a:rPr sz="5600" spc="-204" dirty="0">
                <a:latin typeface="Dotum"/>
                <a:cs typeface="Dotum"/>
              </a:rPr>
              <a:t>2020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도쿄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올림픽: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금메달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670" dirty="0">
                <a:latin typeface="Dotum"/>
                <a:cs typeface="Dotum"/>
              </a:rPr>
              <a:t>27개,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은메달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19" dirty="0">
                <a:latin typeface="Dotum"/>
                <a:cs typeface="Dotum"/>
              </a:rPr>
              <a:t>14개,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00" dirty="0">
                <a:latin typeface="Dotum"/>
                <a:cs typeface="Dotum"/>
              </a:rPr>
              <a:t>17개로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종합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00" dirty="0">
                <a:latin typeface="Dotum"/>
                <a:cs typeface="Dotum"/>
              </a:rPr>
              <a:t>3위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367" y="5246646"/>
            <a:ext cx="200025" cy="200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367" y="6656345"/>
            <a:ext cx="200025" cy="200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367" y="8066045"/>
            <a:ext cx="200025" cy="200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13217" y="4122759"/>
            <a:ext cx="14798040" cy="510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0785" algn="ctr">
              <a:lnSpc>
                <a:spcPts val="6135"/>
              </a:lnSpc>
              <a:spcBef>
                <a:spcPts val="100"/>
              </a:spcBef>
            </a:pPr>
            <a:r>
              <a:rPr sz="5600" spc="-1180" dirty="0">
                <a:latin typeface="Dotum"/>
                <a:cs typeface="Dotum"/>
              </a:rPr>
              <a:t>동계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올림픽</a:t>
            </a:r>
            <a:endParaRPr sz="5600">
              <a:latin typeface="Dotum"/>
              <a:cs typeface="Dotum"/>
            </a:endParaRPr>
          </a:p>
          <a:p>
            <a:pPr marL="154940" marR="147320" algn="ctr">
              <a:lnSpc>
                <a:spcPts val="5550"/>
              </a:lnSpc>
              <a:spcBef>
                <a:spcPts val="575"/>
              </a:spcBef>
            </a:pPr>
            <a:r>
              <a:rPr sz="5600" spc="-480" dirty="0">
                <a:latin typeface="Dotum"/>
                <a:cs typeface="Dotum"/>
              </a:rPr>
              <a:t>2014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소치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올림픽: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금메달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75" dirty="0">
                <a:latin typeface="Dotum"/>
                <a:cs typeface="Dotum"/>
              </a:rPr>
              <a:t>1개,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은메달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80" dirty="0">
                <a:latin typeface="Dotum"/>
                <a:cs typeface="Dotum"/>
              </a:rPr>
              <a:t>4개,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동메달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869" dirty="0">
                <a:latin typeface="Dotum"/>
                <a:cs typeface="Dotum"/>
              </a:rPr>
              <a:t>3개로 </a:t>
            </a:r>
            <a:r>
              <a:rPr sz="5600" spc="-1050" dirty="0">
                <a:latin typeface="Dotum"/>
                <a:cs typeface="Dotum"/>
              </a:rPr>
              <a:t>종합17위</a:t>
            </a:r>
            <a:endParaRPr sz="5600">
              <a:latin typeface="Dotum"/>
              <a:cs typeface="Dotum"/>
            </a:endParaRPr>
          </a:p>
          <a:p>
            <a:pPr marL="88900" marR="81280" algn="ctr">
              <a:lnSpc>
                <a:spcPts val="5550"/>
              </a:lnSpc>
            </a:pPr>
            <a:r>
              <a:rPr sz="5600" spc="-495" dirty="0">
                <a:latin typeface="Dotum"/>
                <a:cs typeface="Dotum"/>
              </a:rPr>
              <a:t>2018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평창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올림픽: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금메달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80" dirty="0">
                <a:latin typeface="Dotum"/>
                <a:cs typeface="Dotum"/>
              </a:rPr>
              <a:t>4개,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은메달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815" dirty="0">
                <a:latin typeface="Dotum"/>
                <a:cs typeface="Dotum"/>
              </a:rPr>
              <a:t>5개,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동메달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869" dirty="0">
                <a:latin typeface="Dotum"/>
                <a:cs typeface="Dotum"/>
              </a:rPr>
              <a:t>4개로 </a:t>
            </a:r>
            <a:r>
              <a:rPr sz="5600" spc="-1180" dirty="0">
                <a:latin typeface="Dotum"/>
                <a:cs typeface="Dotum"/>
              </a:rPr>
              <a:t>종합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315" dirty="0">
                <a:latin typeface="Dotum"/>
                <a:cs typeface="Dotum"/>
              </a:rPr>
              <a:t>11위</a:t>
            </a:r>
            <a:endParaRPr sz="5600">
              <a:latin typeface="Dotum"/>
              <a:cs typeface="Dotum"/>
            </a:endParaRPr>
          </a:p>
          <a:p>
            <a:pPr marL="12065" marR="5080" algn="ctr">
              <a:lnSpc>
                <a:spcPts val="5550"/>
              </a:lnSpc>
            </a:pPr>
            <a:r>
              <a:rPr sz="5600" spc="-204" dirty="0">
                <a:latin typeface="Dotum"/>
                <a:cs typeface="Dotum"/>
              </a:rPr>
              <a:t>2022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베이징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올림픽: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금메달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80" dirty="0">
                <a:latin typeface="Dotum"/>
                <a:cs typeface="Dotum"/>
              </a:rPr>
              <a:t>3개,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은메달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780" dirty="0">
                <a:latin typeface="Dotum"/>
                <a:cs typeface="Dotum"/>
              </a:rPr>
              <a:t>6개,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동메달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15" dirty="0">
                <a:latin typeface="Dotum"/>
                <a:cs typeface="Dotum"/>
              </a:rPr>
              <a:t>9개 </a:t>
            </a:r>
            <a:r>
              <a:rPr sz="5600" spc="-1180" dirty="0">
                <a:latin typeface="Dotum"/>
                <a:cs typeface="Dotum"/>
              </a:rPr>
              <a:t>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종합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35" dirty="0">
                <a:latin typeface="Dotum"/>
                <a:cs typeface="Dotum"/>
              </a:rPr>
              <a:t>12위</a:t>
            </a:r>
            <a:endParaRPr sz="5600">
              <a:latin typeface="Dotum"/>
              <a:cs typeface="Dot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100"/>
              </a:spcBef>
            </a:pPr>
            <a:r>
              <a:rPr sz="9200" b="1" spc="140" dirty="0">
                <a:latin typeface="Adobe Clean Han ExtraBold"/>
                <a:cs typeface="Adobe Clean Han ExtraBold"/>
              </a:rPr>
              <a:t>올림픽</a:t>
            </a:r>
            <a:endParaRPr sz="920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61606" y="366394"/>
            <a:ext cx="4067174" cy="411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축구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성적</a:t>
            </a:r>
            <a:endParaRPr sz="9200">
              <a:latin typeface="Adobe Clean Han ExtraBold"/>
              <a:cs typeface="Adobe Clean Han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5920104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8034654"/>
            <a:ext cx="200025" cy="200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8739504"/>
            <a:ext cx="200025" cy="2000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94159" y="4796218"/>
            <a:ext cx="16908780" cy="510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0785" algn="ctr">
              <a:lnSpc>
                <a:spcPts val="6135"/>
              </a:lnSpc>
              <a:spcBef>
                <a:spcPts val="100"/>
              </a:spcBef>
            </a:pPr>
            <a:r>
              <a:rPr sz="5600" spc="-1180" dirty="0">
                <a:latin typeface="Dotum"/>
                <a:cs typeface="Dotum"/>
              </a:rPr>
              <a:t>남자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축구</a:t>
            </a:r>
            <a:endParaRPr sz="5600">
              <a:latin typeface="Dotum"/>
              <a:cs typeface="Dotum"/>
            </a:endParaRPr>
          </a:p>
          <a:p>
            <a:pPr marL="12065" marR="5080" algn="ctr">
              <a:lnSpc>
                <a:spcPts val="5550"/>
              </a:lnSpc>
              <a:spcBef>
                <a:spcPts val="575"/>
              </a:spcBef>
            </a:pPr>
            <a:r>
              <a:rPr sz="5600" spc="-120" dirty="0">
                <a:latin typeface="Dotum"/>
                <a:cs typeface="Dotum"/>
              </a:rPr>
              <a:t>FIFA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월드컵: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남자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축구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대표팀은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635" dirty="0">
                <a:latin typeface="Dotum"/>
                <a:cs typeface="Dotum"/>
              </a:rPr>
              <a:t>1998년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프랑스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90" dirty="0">
                <a:latin typeface="Dotum"/>
                <a:cs typeface="Dotum"/>
              </a:rPr>
              <a:t>월드컵부터 </a:t>
            </a:r>
            <a:r>
              <a:rPr sz="5600" spc="-1180" dirty="0">
                <a:latin typeface="Dotum"/>
                <a:cs typeface="Dotum"/>
              </a:rPr>
              <a:t>꾸준히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출전하고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35" dirty="0">
                <a:latin typeface="Dotum"/>
                <a:cs typeface="Dotum"/>
              </a:rPr>
              <a:t>있으머,</a:t>
            </a:r>
            <a:r>
              <a:rPr sz="5600" spc="80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최고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성적은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00" dirty="0">
                <a:latin typeface="Dotum"/>
                <a:cs typeface="Dotum"/>
              </a:rPr>
              <a:t>16강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진출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440" dirty="0">
                <a:latin typeface="Dotum"/>
                <a:cs typeface="Dotum"/>
              </a:rPr>
              <a:t>(2002년,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505" dirty="0">
                <a:latin typeface="Dotum"/>
                <a:cs typeface="Dotum"/>
              </a:rPr>
              <a:t>2010 </a:t>
            </a:r>
            <a:r>
              <a:rPr sz="5600" spc="-1085" dirty="0">
                <a:latin typeface="Dotum"/>
                <a:cs typeface="Dotum"/>
              </a:rPr>
              <a:t>년,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695" dirty="0">
                <a:latin typeface="Dotum"/>
                <a:cs typeface="Dotum"/>
              </a:rPr>
              <a:t>2018년,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380" dirty="0">
                <a:latin typeface="Dotum"/>
                <a:cs typeface="Dotum"/>
              </a:rPr>
              <a:t>2022년)</a:t>
            </a:r>
            <a:endParaRPr sz="5600">
              <a:latin typeface="Dotum"/>
              <a:cs typeface="Dotum"/>
            </a:endParaRPr>
          </a:p>
          <a:p>
            <a:pPr marL="46990" marR="39370" algn="ctr">
              <a:lnSpc>
                <a:spcPts val="5550"/>
              </a:lnSpc>
              <a:spcBef>
                <a:spcPts val="5550"/>
              </a:spcBef>
            </a:pPr>
            <a:r>
              <a:rPr sz="5600" spc="-395" dirty="0">
                <a:latin typeface="Dotum"/>
                <a:cs typeface="Dotum"/>
              </a:rPr>
              <a:t>AFC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1019" dirty="0">
                <a:latin typeface="Dotum"/>
                <a:cs typeface="Dotum"/>
              </a:rPr>
              <a:t>아시안컵: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595" dirty="0">
                <a:latin typeface="Dotum"/>
                <a:cs typeface="Dotum"/>
              </a:rPr>
              <a:t>1992년,2000년,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490" dirty="0">
                <a:latin typeface="Dotum"/>
                <a:cs typeface="Dotum"/>
              </a:rPr>
              <a:t>2004년,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910" dirty="0">
                <a:latin typeface="Dotum"/>
                <a:cs typeface="Dotum"/>
              </a:rPr>
              <a:t>2011년에</a:t>
            </a:r>
            <a:r>
              <a:rPr sz="5600" spc="-520" dirty="0">
                <a:latin typeface="Dotum"/>
                <a:cs typeface="Dotum"/>
              </a:rPr>
              <a:t> </a:t>
            </a:r>
            <a:r>
              <a:rPr sz="5600" spc="-1120" dirty="0">
                <a:latin typeface="Dotum"/>
                <a:cs typeface="Dotum"/>
              </a:rPr>
              <a:t>우승,</a:t>
            </a:r>
            <a:r>
              <a:rPr sz="5600" spc="-52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아시아 </a:t>
            </a:r>
            <a:r>
              <a:rPr sz="5600" spc="-1180" dirty="0">
                <a:latin typeface="Dotum"/>
                <a:cs typeface="Dotum"/>
              </a:rPr>
              <a:t>최고의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축구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강국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중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하나로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0" dirty="0">
                <a:latin typeface="Dotum"/>
                <a:cs typeface="Dotum"/>
              </a:rPr>
              <a:t>자리매김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8376" y="1031676"/>
            <a:ext cx="3218473" cy="40900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축구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성적</a:t>
            </a:r>
            <a:endParaRPr sz="9200">
              <a:latin typeface="Adobe Clean Han ExtraBold"/>
              <a:cs typeface="Adobe Clean Han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5693819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7808369"/>
            <a:ext cx="200025" cy="200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79574" y="5274782"/>
            <a:ext cx="16937990" cy="36982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065" marR="5080" algn="ctr">
              <a:lnSpc>
                <a:spcPts val="5550"/>
              </a:lnSpc>
              <a:spcBef>
                <a:spcPts val="1260"/>
              </a:spcBef>
            </a:pPr>
            <a:r>
              <a:rPr sz="5600" spc="-120" dirty="0">
                <a:latin typeface="Dotum"/>
                <a:cs typeface="Dotum"/>
              </a:rPr>
              <a:t>FIFA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여자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월드컵: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여자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축구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대표팀은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855" dirty="0">
                <a:latin typeface="Dotum"/>
                <a:cs typeface="Dotum"/>
              </a:rPr>
              <a:t>2011년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독일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0" dirty="0">
                <a:latin typeface="Dotum"/>
                <a:cs typeface="Dotum"/>
              </a:rPr>
              <a:t>월드컵에 </a:t>
            </a:r>
            <a:r>
              <a:rPr sz="5600" spc="-1180" dirty="0">
                <a:latin typeface="Dotum"/>
                <a:cs typeface="Dotum"/>
              </a:rPr>
              <a:t>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20" dirty="0">
                <a:latin typeface="Dotum"/>
                <a:cs typeface="Dotum"/>
              </a:rPr>
              <a:t>우승,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640" dirty="0">
                <a:latin typeface="Dotum"/>
                <a:cs typeface="Dotum"/>
              </a:rPr>
              <a:t>2015년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캐나다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월드컵에서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준우승</a:t>
            </a:r>
            <a:endParaRPr sz="5600">
              <a:latin typeface="Dotum"/>
              <a:cs typeface="Dotum"/>
            </a:endParaRPr>
          </a:p>
          <a:p>
            <a:pPr marL="263525" marR="255904" algn="ctr">
              <a:lnSpc>
                <a:spcPts val="5550"/>
              </a:lnSpc>
              <a:spcBef>
                <a:spcPts val="5550"/>
              </a:spcBef>
            </a:pPr>
            <a:r>
              <a:rPr sz="5600" spc="-395" dirty="0">
                <a:latin typeface="Dotum"/>
                <a:cs typeface="Dotum"/>
              </a:rPr>
              <a:t>AFC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여자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19" dirty="0">
                <a:latin typeface="Dotum"/>
                <a:cs typeface="Dotum"/>
              </a:rPr>
              <a:t>아시안컵: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다수의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우승을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차지하며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아시아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여자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축구의 </a:t>
            </a:r>
            <a:r>
              <a:rPr sz="5600" spc="-1180" dirty="0">
                <a:latin typeface="Dotum"/>
                <a:cs typeface="Dotum"/>
              </a:rPr>
              <a:t>강자로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15" dirty="0">
                <a:latin typeface="Dotum"/>
                <a:cs typeface="Dotum"/>
              </a:rPr>
              <a:t>군림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2988" y="1030555"/>
            <a:ext cx="4745203" cy="41020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6176645"/>
            <a:ext cx="200025" cy="200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6881495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7586344"/>
            <a:ext cx="200025" cy="200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8291194"/>
            <a:ext cx="200025" cy="200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8996044"/>
            <a:ext cx="200025" cy="2000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8464" rIns="0" bIns="0" rtlCol="0">
            <a:spAutoFit/>
          </a:bodyPr>
          <a:lstStyle/>
          <a:p>
            <a:pPr marL="4222750" marR="2606675" indent="508634">
              <a:lnSpc>
                <a:spcPts val="5550"/>
              </a:lnSpc>
              <a:spcBef>
                <a:spcPts val="1260"/>
              </a:spcBef>
            </a:pPr>
            <a:r>
              <a:rPr spc="-415" dirty="0"/>
              <a:t>WBC</a:t>
            </a:r>
            <a:r>
              <a:rPr spc="-535" dirty="0"/>
              <a:t> </a:t>
            </a:r>
            <a:r>
              <a:rPr spc="-819" dirty="0"/>
              <a:t>(월드</a:t>
            </a:r>
            <a:r>
              <a:rPr spc="-535" dirty="0"/>
              <a:t> </a:t>
            </a:r>
            <a:r>
              <a:rPr spc="-1180" dirty="0"/>
              <a:t>베이스볼</a:t>
            </a:r>
            <a:r>
              <a:rPr spc="-530" dirty="0"/>
              <a:t> </a:t>
            </a:r>
            <a:r>
              <a:rPr spc="-965" dirty="0"/>
              <a:t>클래식) </a:t>
            </a:r>
            <a:r>
              <a:rPr spc="-390" dirty="0"/>
              <a:t>2006년:</a:t>
            </a:r>
            <a:r>
              <a:rPr spc="-535" dirty="0"/>
              <a:t> </a:t>
            </a:r>
            <a:r>
              <a:rPr spc="-1180" dirty="0"/>
              <a:t>일본이</a:t>
            </a:r>
            <a:r>
              <a:rPr spc="-530" dirty="0"/>
              <a:t> </a:t>
            </a:r>
            <a:r>
              <a:rPr spc="-1180" dirty="0"/>
              <a:t>초대</a:t>
            </a:r>
            <a:r>
              <a:rPr spc="-535" dirty="0"/>
              <a:t> </a:t>
            </a:r>
            <a:r>
              <a:rPr spc="-1180" dirty="0"/>
              <a:t>챔피언으로</a:t>
            </a:r>
            <a:r>
              <a:rPr spc="-530" dirty="0"/>
              <a:t> </a:t>
            </a:r>
            <a:r>
              <a:rPr spc="-1205" dirty="0"/>
              <a:t>등극</a:t>
            </a:r>
          </a:p>
          <a:p>
            <a:pPr marL="1303655" algn="ctr">
              <a:lnSpc>
                <a:spcPts val="4975"/>
              </a:lnSpc>
            </a:pPr>
            <a:r>
              <a:rPr spc="-395" dirty="0"/>
              <a:t>2009년:</a:t>
            </a:r>
            <a:r>
              <a:rPr spc="-535" dirty="0"/>
              <a:t> </a:t>
            </a:r>
            <a:r>
              <a:rPr spc="-1180" dirty="0"/>
              <a:t>일본이</a:t>
            </a:r>
            <a:r>
              <a:rPr spc="-535" dirty="0"/>
              <a:t> </a:t>
            </a:r>
            <a:r>
              <a:rPr spc="-1180" dirty="0"/>
              <a:t>두</a:t>
            </a:r>
            <a:r>
              <a:rPr spc="-535" dirty="0"/>
              <a:t> </a:t>
            </a:r>
            <a:r>
              <a:rPr spc="-1180" dirty="0"/>
              <a:t>번째</a:t>
            </a:r>
            <a:r>
              <a:rPr spc="-530" dirty="0"/>
              <a:t> </a:t>
            </a:r>
            <a:r>
              <a:rPr spc="-1180" dirty="0"/>
              <a:t>연속</a:t>
            </a:r>
            <a:r>
              <a:rPr spc="-535" dirty="0"/>
              <a:t> </a:t>
            </a:r>
            <a:r>
              <a:rPr spc="-1180" dirty="0"/>
              <a:t>우승을</a:t>
            </a:r>
            <a:r>
              <a:rPr spc="-535" dirty="0"/>
              <a:t> </a:t>
            </a:r>
            <a:r>
              <a:rPr spc="-1205" dirty="0"/>
              <a:t>차지</a:t>
            </a:r>
          </a:p>
          <a:p>
            <a:pPr marL="1303655" algn="ctr">
              <a:lnSpc>
                <a:spcPts val="5550"/>
              </a:lnSpc>
            </a:pPr>
            <a:r>
              <a:rPr spc="-580" dirty="0"/>
              <a:t>2013년:</a:t>
            </a:r>
            <a:r>
              <a:rPr spc="-530" dirty="0"/>
              <a:t> </a:t>
            </a:r>
            <a:r>
              <a:rPr spc="-1180" dirty="0"/>
              <a:t>준결승</a:t>
            </a:r>
            <a:r>
              <a:rPr spc="-525" dirty="0"/>
              <a:t> </a:t>
            </a:r>
            <a:r>
              <a:rPr spc="-1205" dirty="0"/>
              <a:t>진출</a:t>
            </a:r>
          </a:p>
          <a:p>
            <a:pPr marL="1303655" algn="ctr">
              <a:lnSpc>
                <a:spcPts val="5550"/>
              </a:lnSpc>
            </a:pPr>
            <a:r>
              <a:rPr spc="-600" dirty="0"/>
              <a:t>2017년:</a:t>
            </a:r>
            <a:r>
              <a:rPr spc="-535" dirty="0"/>
              <a:t> </a:t>
            </a:r>
            <a:r>
              <a:rPr spc="-1180" dirty="0"/>
              <a:t>준결승</a:t>
            </a:r>
            <a:r>
              <a:rPr spc="-530" dirty="0"/>
              <a:t> </a:t>
            </a:r>
            <a:r>
              <a:rPr spc="-1205" dirty="0"/>
              <a:t>진출</a:t>
            </a:r>
          </a:p>
          <a:p>
            <a:pPr marL="1303655" algn="ctr">
              <a:lnSpc>
                <a:spcPts val="6135"/>
              </a:lnSpc>
            </a:pPr>
            <a:r>
              <a:rPr spc="-390" dirty="0"/>
              <a:t>2023년:</a:t>
            </a:r>
            <a:r>
              <a:rPr spc="-535" dirty="0"/>
              <a:t> </a:t>
            </a:r>
            <a:r>
              <a:rPr spc="-1180" dirty="0"/>
              <a:t>일본이</a:t>
            </a:r>
            <a:r>
              <a:rPr spc="-535" dirty="0"/>
              <a:t> </a:t>
            </a:r>
            <a:r>
              <a:rPr spc="-1180" dirty="0"/>
              <a:t>세</a:t>
            </a:r>
            <a:r>
              <a:rPr spc="-535" dirty="0"/>
              <a:t> </a:t>
            </a:r>
            <a:r>
              <a:rPr spc="-1180" dirty="0"/>
              <a:t>번째</a:t>
            </a:r>
            <a:r>
              <a:rPr spc="-535" dirty="0"/>
              <a:t> </a:t>
            </a:r>
            <a:r>
              <a:rPr spc="-1180" dirty="0"/>
              <a:t>우승을</a:t>
            </a:r>
            <a:r>
              <a:rPr spc="-535" dirty="0"/>
              <a:t> </a:t>
            </a:r>
            <a:r>
              <a:rPr spc="-1180" dirty="0"/>
              <a:t>차지하며</a:t>
            </a:r>
            <a:r>
              <a:rPr spc="-535" dirty="0"/>
              <a:t> </a:t>
            </a:r>
            <a:r>
              <a:rPr spc="-1180" dirty="0"/>
              <a:t>최다</a:t>
            </a:r>
            <a:r>
              <a:rPr spc="-535" dirty="0"/>
              <a:t> </a:t>
            </a:r>
            <a:r>
              <a:rPr spc="-1180" dirty="0"/>
              <a:t>우승국이</a:t>
            </a:r>
            <a:r>
              <a:rPr spc="-535" dirty="0"/>
              <a:t> </a:t>
            </a:r>
            <a:r>
              <a:rPr spc="-1230" dirty="0"/>
              <a:t>됨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야구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성적</a:t>
            </a:r>
            <a:endParaRPr sz="920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2984" y="371630"/>
            <a:ext cx="3876443" cy="4102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야구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성적</a:t>
            </a:r>
            <a:endParaRPr sz="9200">
              <a:latin typeface="Adobe Clean Han ExtraBold"/>
              <a:cs typeface="Adobe Clean Han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6176645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6881495"/>
            <a:ext cx="200025" cy="200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7586344"/>
            <a:ext cx="200025" cy="200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8291194"/>
            <a:ext cx="200025" cy="2000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61144" rIns="0" bIns="0" rtlCol="0">
            <a:spAutoFit/>
          </a:bodyPr>
          <a:lstStyle/>
          <a:p>
            <a:pPr marL="600710" marR="1200785" algn="ctr">
              <a:lnSpc>
                <a:spcPts val="6135"/>
              </a:lnSpc>
              <a:spcBef>
                <a:spcPts val="100"/>
              </a:spcBef>
            </a:pPr>
            <a:r>
              <a:rPr spc="-1180" dirty="0"/>
              <a:t>올림픽</a:t>
            </a:r>
            <a:r>
              <a:rPr spc="-540" dirty="0"/>
              <a:t> </a:t>
            </a:r>
            <a:r>
              <a:rPr spc="-1215" dirty="0"/>
              <a:t>야구</a:t>
            </a:r>
          </a:p>
          <a:p>
            <a:pPr marL="600710" algn="ctr">
              <a:lnSpc>
                <a:spcPts val="5550"/>
              </a:lnSpc>
            </a:pPr>
            <a:r>
              <a:rPr spc="-484" dirty="0"/>
              <a:t>1992</a:t>
            </a:r>
            <a:r>
              <a:rPr spc="-535" dirty="0"/>
              <a:t> </a:t>
            </a:r>
            <a:r>
              <a:rPr spc="-1180" dirty="0"/>
              <a:t>바르셀로나</a:t>
            </a:r>
            <a:r>
              <a:rPr spc="-535" dirty="0"/>
              <a:t> </a:t>
            </a:r>
            <a:r>
              <a:rPr spc="-980" dirty="0"/>
              <a:t>올림픽:</a:t>
            </a:r>
            <a:r>
              <a:rPr spc="-535" dirty="0"/>
              <a:t> </a:t>
            </a:r>
            <a:r>
              <a:rPr spc="-1205" dirty="0"/>
              <a:t>동메달</a:t>
            </a:r>
          </a:p>
          <a:p>
            <a:pPr marL="600710" algn="ctr">
              <a:lnSpc>
                <a:spcPts val="5550"/>
              </a:lnSpc>
            </a:pPr>
            <a:r>
              <a:rPr spc="-480" dirty="0"/>
              <a:t>1996</a:t>
            </a:r>
            <a:r>
              <a:rPr spc="-535" dirty="0"/>
              <a:t> </a:t>
            </a:r>
            <a:r>
              <a:rPr spc="-1180" dirty="0"/>
              <a:t>애틀랜타</a:t>
            </a:r>
            <a:r>
              <a:rPr spc="-530" dirty="0"/>
              <a:t> </a:t>
            </a:r>
            <a:r>
              <a:rPr spc="-980" dirty="0"/>
              <a:t>올림픽:</a:t>
            </a:r>
            <a:r>
              <a:rPr spc="-530" dirty="0"/>
              <a:t> </a:t>
            </a:r>
            <a:r>
              <a:rPr spc="-1205" dirty="0"/>
              <a:t>은메달</a:t>
            </a:r>
          </a:p>
          <a:p>
            <a:pPr marL="600710" algn="ctr">
              <a:lnSpc>
                <a:spcPts val="5550"/>
              </a:lnSpc>
            </a:pPr>
            <a:r>
              <a:rPr spc="-200" dirty="0"/>
              <a:t>2004</a:t>
            </a:r>
            <a:r>
              <a:rPr spc="-525" dirty="0"/>
              <a:t> </a:t>
            </a:r>
            <a:r>
              <a:rPr spc="-1180" dirty="0"/>
              <a:t>아테네</a:t>
            </a:r>
            <a:r>
              <a:rPr spc="-520" dirty="0"/>
              <a:t> </a:t>
            </a:r>
            <a:r>
              <a:rPr spc="-980" dirty="0"/>
              <a:t>올림픽:</a:t>
            </a:r>
            <a:r>
              <a:rPr spc="-525" dirty="0"/>
              <a:t> </a:t>
            </a:r>
            <a:r>
              <a:rPr spc="-1205" dirty="0"/>
              <a:t>동메달</a:t>
            </a:r>
          </a:p>
          <a:p>
            <a:pPr marL="600710" algn="ctr">
              <a:lnSpc>
                <a:spcPts val="6135"/>
              </a:lnSpc>
            </a:pPr>
            <a:r>
              <a:rPr spc="-204" dirty="0"/>
              <a:t>2020</a:t>
            </a:r>
            <a:r>
              <a:rPr spc="-530" dirty="0"/>
              <a:t> </a:t>
            </a:r>
            <a:r>
              <a:rPr spc="-1180" dirty="0"/>
              <a:t>도쿄</a:t>
            </a:r>
            <a:r>
              <a:rPr spc="-525" dirty="0"/>
              <a:t> </a:t>
            </a:r>
            <a:r>
              <a:rPr spc="-980" dirty="0"/>
              <a:t>올림픽:</a:t>
            </a:r>
            <a:r>
              <a:rPr spc="-525" dirty="0"/>
              <a:t> </a:t>
            </a:r>
            <a:r>
              <a:rPr spc="-1205" dirty="0"/>
              <a:t>금메달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4321" y="1403817"/>
            <a:ext cx="4272121" cy="3738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6367322"/>
            <a:ext cx="200025" cy="200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7777022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8481872"/>
            <a:ext cx="200025" cy="200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21680" y="5948286"/>
            <a:ext cx="16463644" cy="36982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50825" marR="243204" algn="ctr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올림픽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10" dirty="0">
                <a:latin typeface="Dotum"/>
                <a:cs typeface="Dotum"/>
              </a:rPr>
              <a:t>유도: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204" dirty="0">
                <a:latin typeface="Dotum"/>
                <a:cs typeface="Dotum"/>
              </a:rPr>
              <a:t>2020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도쿄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5" dirty="0">
                <a:latin typeface="Dotum"/>
                <a:cs typeface="Dotum"/>
              </a:rPr>
              <a:t>올림픽에서는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유도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종목에서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금메달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50" dirty="0">
                <a:latin typeface="Dotum"/>
                <a:cs typeface="Dotum"/>
              </a:rPr>
              <a:t>9 </a:t>
            </a:r>
            <a:r>
              <a:rPr sz="5600" spc="-1180" dirty="0">
                <a:latin typeface="Dotum"/>
                <a:cs typeface="Dotum"/>
              </a:rPr>
              <a:t>개를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포함해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총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80" dirty="0">
                <a:latin typeface="Dotum"/>
                <a:cs typeface="Dotum"/>
              </a:rPr>
              <a:t>12개의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메달을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획득</a:t>
            </a:r>
            <a:endParaRPr sz="5600">
              <a:latin typeface="Dotum"/>
              <a:cs typeface="Dotum"/>
            </a:endParaRPr>
          </a:p>
          <a:p>
            <a:pPr marL="12700" marR="5080" algn="ctr">
              <a:lnSpc>
                <a:spcPts val="5550"/>
              </a:lnSpc>
              <a:spcBef>
                <a:spcPts val="5550"/>
              </a:spcBef>
            </a:pPr>
            <a:r>
              <a:rPr sz="5600" spc="-1180" dirty="0">
                <a:latin typeface="Dotum"/>
                <a:cs typeface="Dotum"/>
              </a:rPr>
              <a:t>세계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선수권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910" dirty="0">
                <a:latin typeface="Dotum"/>
                <a:cs typeface="Dotum"/>
              </a:rPr>
              <a:t>대회: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꾸준히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상위권을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유지하며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많은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30" dirty="0">
                <a:latin typeface="Dotum"/>
                <a:cs typeface="Dotum"/>
              </a:rPr>
              <a:t>금 </a:t>
            </a:r>
            <a:r>
              <a:rPr sz="5600" spc="-1180" dirty="0">
                <a:latin typeface="Dotum"/>
                <a:cs typeface="Dotum"/>
              </a:rPr>
              <a:t>메달을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15" dirty="0">
                <a:latin typeface="Dotum"/>
                <a:cs typeface="Dotum"/>
              </a:rPr>
              <a:t>획득</a:t>
            </a:r>
            <a:endParaRPr sz="5600">
              <a:latin typeface="Dotum"/>
              <a:cs typeface="Dot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유도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성적</a:t>
            </a:r>
            <a:endParaRPr sz="920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49" y="3301952"/>
            <a:ext cx="171449" cy="171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49" y="5130751"/>
            <a:ext cx="171449" cy="1714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8599" y="2936826"/>
            <a:ext cx="17127220" cy="31953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46685" marR="139065" algn="ctr">
              <a:lnSpc>
                <a:spcPts val="4800"/>
              </a:lnSpc>
              <a:spcBef>
                <a:spcPts val="1060"/>
              </a:spcBef>
            </a:pPr>
            <a:r>
              <a:rPr sz="4800" spc="-1010" dirty="0">
                <a:latin typeface="Dotum"/>
                <a:cs typeface="Dotum"/>
              </a:rPr>
              <a:t>두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명의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레슬러가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도효라는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원형의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경기장에서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서로를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넘어뜨리거나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경기장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60" dirty="0">
                <a:latin typeface="Dotum"/>
                <a:cs typeface="Dotum"/>
              </a:rPr>
              <a:t>밖 </a:t>
            </a:r>
            <a:r>
              <a:rPr sz="4800" spc="-1010" dirty="0">
                <a:latin typeface="Dotum"/>
                <a:cs typeface="Dotum"/>
              </a:rPr>
              <a:t>으로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밀어내는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방식으로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경기가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930" dirty="0">
                <a:latin typeface="Dotum"/>
                <a:cs typeface="Dotum"/>
              </a:rPr>
              <a:t>진행됩니다.</a:t>
            </a:r>
            <a:endParaRPr sz="4800">
              <a:latin typeface="Dotum"/>
              <a:cs typeface="Dotum"/>
            </a:endParaRPr>
          </a:p>
          <a:p>
            <a:pPr marL="12700" marR="5080" algn="ctr">
              <a:lnSpc>
                <a:spcPts val="4800"/>
              </a:lnSpc>
              <a:spcBef>
                <a:spcPts val="4800"/>
              </a:spcBef>
            </a:pPr>
            <a:r>
              <a:rPr sz="4800" spc="-1010" dirty="0">
                <a:latin typeface="Dotum"/>
                <a:cs typeface="Dotum"/>
              </a:rPr>
              <a:t>스모는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단순한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스포츠를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넘어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신토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의식과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밀접하게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연결되어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69" dirty="0">
                <a:latin typeface="Dotum"/>
                <a:cs typeface="Dotum"/>
              </a:rPr>
              <a:t>있으며,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다양한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60" dirty="0">
                <a:latin typeface="Dotum"/>
                <a:cs typeface="Dotum"/>
              </a:rPr>
              <a:t>전 </a:t>
            </a:r>
            <a:r>
              <a:rPr sz="4800" spc="-1010" dirty="0">
                <a:latin typeface="Dotum"/>
                <a:cs typeface="Dotum"/>
              </a:rPr>
              <a:t>통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의식을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포함하고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10" dirty="0">
                <a:latin typeface="Dotum"/>
                <a:cs typeface="Dotum"/>
              </a:rPr>
              <a:t>있습니다.</a:t>
            </a:r>
            <a:endParaRPr sz="4800">
              <a:latin typeface="Dotum"/>
              <a:cs typeface="Dot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9374" y="6225666"/>
            <a:ext cx="2461260" cy="4061460"/>
            <a:chOff x="319374" y="6225666"/>
            <a:chExt cx="2461260" cy="40614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374" y="6225666"/>
              <a:ext cx="2461072" cy="4051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9267" y="8651635"/>
              <a:ext cx="556620" cy="654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374" y="7911239"/>
              <a:ext cx="1286610" cy="779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20678" y="7669621"/>
              <a:ext cx="393065" cy="137160"/>
            </a:xfrm>
            <a:custGeom>
              <a:avLst/>
              <a:gdLst/>
              <a:ahLst/>
              <a:cxnLst/>
              <a:rect l="l" t="t" r="r" b="b"/>
              <a:pathLst>
                <a:path w="393064" h="137159">
                  <a:moveTo>
                    <a:pt x="164265" y="136541"/>
                  </a:moveTo>
                  <a:lnTo>
                    <a:pt x="127056" y="133877"/>
                  </a:lnTo>
                  <a:lnTo>
                    <a:pt x="87249" y="125341"/>
                  </a:lnTo>
                  <a:lnTo>
                    <a:pt x="44883" y="110115"/>
                  </a:lnTo>
                  <a:lnTo>
                    <a:pt x="0" y="87380"/>
                  </a:lnTo>
                  <a:lnTo>
                    <a:pt x="7348" y="74705"/>
                  </a:lnTo>
                  <a:lnTo>
                    <a:pt x="75440" y="106385"/>
                  </a:lnTo>
                  <a:lnTo>
                    <a:pt x="136954" y="120770"/>
                  </a:lnTo>
                  <a:lnTo>
                    <a:pt x="191791" y="121082"/>
                  </a:lnTo>
                  <a:lnTo>
                    <a:pt x="239854" y="110546"/>
                  </a:lnTo>
                  <a:lnTo>
                    <a:pt x="281042" y="92384"/>
                  </a:lnTo>
                  <a:lnTo>
                    <a:pt x="315258" y="69820"/>
                  </a:lnTo>
                  <a:lnTo>
                    <a:pt x="362380" y="24376"/>
                  </a:lnTo>
                  <a:lnTo>
                    <a:pt x="380431" y="0"/>
                  </a:lnTo>
                  <a:lnTo>
                    <a:pt x="392891" y="7693"/>
                  </a:lnTo>
                  <a:lnTo>
                    <a:pt x="365808" y="41854"/>
                  </a:lnTo>
                  <a:lnTo>
                    <a:pt x="333298" y="72755"/>
                  </a:lnTo>
                  <a:lnTo>
                    <a:pt x="288628" y="103514"/>
                  </a:lnTo>
                  <a:lnTo>
                    <a:pt x="232162" y="127115"/>
                  </a:lnTo>
                  <a:lnTo>
                    <a:pt x="164265" y="136541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5997" y="6388936"/>
              <a:ext cx="559435" cy="695325"/>
            </a:xfrm>
            <a:custGeom>
              <a:avLst/>
              <a:gdLst/>
              <a:ahLst/>
              <a:cxnLst/>
              <a:rect l="l" t="t" r="r" b="b"/>
              <a:pathLst>
                <a:path w="559435" h="695325">
                  <a:moveTo>
                    <a:pt x="293222" y="695310"/>
                  </a:moveTo>
                  <a:lnTo>
                    <a:pt x="0" y="570938"/>
                  </a:lnTo>
                  <a:lnTo>
                    <a:pt x="23373" y="531812"/>
                  </a:lnTo>
                  <a:lnTo>
                    <a:pt x="24998" y="514574"/>
                  </a:lnTo>
                  <a:lnTo>
                    <a:pt x="21397" y="488940"/>
                  </a:lnTo>
                  <a:lnTo>
                    <a:pt x="16185" y="462585"/>
                  </a:lnTo>
                  <a:lnTo>
                    <a:pt x="12975" y="443184"/>
                  </a:lnTo>
                  <a:lnTo>
                    <a:pt x="11225" y="415187"/>
                  </a:lnTo>
                  <a:lnTo>
                    <a:pt x="10218" y="387149"/>
                  </a:lnTo>
                  <a:lnTo>
                    <a:pt x="10007" y="359096"/>
                  </a:lnTo>
                  <a:lnTo>
                    <a:pt x="10646" y="331053"/>
                  </a:lnTo>
                  <a:lnTo>
                    <a:pt x="14467" y="275435"/>
                  </a:lnTo>
                  <a:lnTo>
                    <a:pt x="22728" y="219738"/>
                  </a:lnTo>
                  <a:lnTo>
                    <a:pt x="37000" y="165481"/>
                  </a:lnTo>
                  <a:lnTo>
                    <a:pt x="58856" y="114185"/>
                  </a:lnTo>
                  <a:lnTo>
                    <a:pt x="86084" y="74509"/>
                  </a:lnTo>
                  <a:lnTo>
                    <a:pt x="119958" y="43617"/>
                  </a:lnTo>
                  <a:lnTo>
                    <a:pt x="159117" y="21144"/>
                  </a:lnTo>
                  <a:lnTo>
                    <a:pt x="202199" y="6726"/>
                  </a:lnTo>
                  <a:lnTo>
                    <a:pt x="247842" y="0"/>
                  </a:lnTo>
                  <a:lnTo>
                    <a:pt x="294685" y="600"/>
                  </a:lnTo>
                  <a:lnTo>
                    <a:pt x="341366" y="8162"/>
                  </a:lnTo>
                  <a:lnTo>
                    <a:pt x="386524" y="22324"/>
                  </a:lnTo>
                  <a:lnTo>
                    <a:pt x="428798" y="42719"/>
                  </a:lnTo>
                  <a:lnTo>
                    <a:pt x="466825" y="68984"/>
                  </a:lnTo>
                  <a:lnTo>
                    <a:pt x="497083" y="98279"/>
                  </a:lnTo>
                  <a:lnTo>
                    <a:pt x="521936" y="131905"/>
                  </a:lnTo>
                  <a:lnTo>
                    <a:pt x="540868" y="169178"/>
                  </a:lnTo>
                  <a:lnTo>
                    <a:pt x="553363" y="209413"/>
                  </a:lnTo>
                  <a:lnTo>
                    <a:pt x="559021" y="253748"/>
                  </a:lnTo>
                  <a:lnTo>
                    <a:pt x="557879" y="299391"/>
                  </a:lnTo>
                  <a:lnTo>
                    <a:pt x="551337" y="345470"/>
                  </a:lnTo>
                  <a:lnTo>
                    <a:pt x="540792" y="391116"/>
                  </a:lnTo>
                  <a:lnTo>
                    <a:pt x="527641" y="435459"/>
                  </a:lnTo>
                  <a:lnTo>
                    <a:pt x="513284" y="477628"/>
                  </a:lnTo>
                  <a:lnTo>
                    <a:pt x="497302" y="517677"/>
                  </a:lnTo>
                  <a:lnTo>
                    <a:pt x="476693" y="556466"/>
                  </a:lnTo>
                  <a:lnTo>
                    <a:pt x="450337" y="590600"/>
                  </a:lnTo>
                  <a:lnTo>
                    <a:pt x="417112" y="616680"/>
                  </a:lnTo>
                  <a:lnTo>
                    <a:pt x="375896" y="631309"/>
                  </a:lnTo>
                  <a:lnTo>
                    <a:pt x="350423" y="633159"/>
                  </a:lnTo>
                  <a:lnTo>
                    <a:pt x="337636" y="632465"/>
                  </a:lnTo>
                  <a:lnTo>
                    <a:pt x="324964" y="630886"/>
                  </a:lnTo>
                  <a:lnTo>
                    <a:pt x="293222" y="695310"/>
                  </a:lnTo>
                  <a:close/>
                </a:path>
              </a:pathLst>
            </a:custGeom>
            <a:solidFill>
              <a:srgbClr val="FF9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5995" y="6388950"/>
              <a:ext cx="543560" cy="443230"/>
            </a:xfrm>
            <a:custGeom>
              <a:avLst/>
              <a:gdLst/>
              <a:ahLst/>
              <a:cxnLst/>
              <a:rect l="l" t="t" r="r" b="b"/>
              <a:pathLst>
                <a:path w="543560" h="443229">
                  <a:moveTo>
                    <a:pt x="396163" y="345427"/>
                  </a:moveTo>
                  <a:lnTo>
                    <a:pt x="384136" y="331609"/>
                  </a:lnTo>
                  <a:lnTo>
                    <a:pt x="380174" y="331851"/>
                  </a:lnTo>
                  <a:lnTo>
                    <a:pt x="366090" y="351726"/>
                  </a:lnTo>
                  <a:lnTo>
                    <a:pt x="366331" y="353847"/>
                  </a:lnTo>
                  <a:lnTo>
                    <a:pt x="378129" y="365544"/>
                  </a:lnTo>
                  <a:lnTo>
                    <a:pt x="382079" y="365302"/>
                  </a:lnTo>
                  <a:lnTo>
                    <a:pt x="396163" y="345427"/>
                  </a:lnTo>
                  <a:close/>
                </a:path>
                <a:path w="543560" h="443229">
                  <a:moveTo>
                    <a:pt x="543356" y="209410"/>
                  </a:moveTo>
                  <a:lnTo>
                    <a:pt x="530860" y="169164"/>
                  </a:lnTo>
                  <a:lnTo>
                    <a:pt x="511937" y="131889"/>
                  </a:lnTo>
                  <a:lnTo>
                    <a:pt x="487083" y="98259"/>
                  </a:lnTo>
                  <a:lnTo>
                    <a:pt x="456819" y="68973"/>
                  </a:lnTo>
                  <a:lnTo>
                    <a:pt x="418795" y="42710"/>
                  </a:lnTo>
                  <a:lnTo>
                    <a:pt x="376516" y="22313"/>
                  </a:lnTo>
                  <a:lnTo>
                    <a:pt x="331355" y="8153"/>
                  </a:lnTo>
                  <a:lnTo>
                    <a:pt x="284683" y="596"/>
                  </a:lnTo>
                  <a:lnTo>
                    <a:pt x="237832" y="0"/>
                  </a:lnTo>
                  <a:lnTo>
                    <a:pt x="192189" y="6718"/>
                  </a:lnTo>
                  <a:lnTo>
                    <a:pt x="149110" y="21145"/>
                  </a:lnTo>
                  <a:lnTo>
                    <a:pt x="109956" y="43611"/>
                  </a:lnTo>
                  <a:lnTo>
                    <a:pt x="76085" y="74498"/>
                  </a:lnTo>
                  <a:lnTo>
                    <a:pt x="48856" y="114173"/>
                  </a:lnTo>
                  <a:lnTo>
                    <a:pt x="27000" y="165468"/>
                  </a:lnTo>
                  <a:lnTo>
                    <a:pt x="12725" y="219735"/>
                  </a:lnTo>
                  <a:lnTo>
                    <a:pt x="4470" y="275424"/>
                  </a:lnTo>
                  <a:lnTo>
                    <a:pt x="635" y="331050"/>
                  </a:lnTo>
                  <a:lnTo>
                    <a:pt x="0" y="359092"/>
                  </a:lnTo>
                  <a:lnTo>
                    <a:pt x="215" y="387146"/>
                  </a:lnTo>
                  <a:lnTo>
                    <a:pt x="1219" y="415175"/>
                  </a:lnTo>
                  <a:lnTo>
                    <a:pt x="2971" y="443179"/>
                  </a:lnTo>
                  <a:lnTo>
                    <a:pt x="89941" y="436829"/>
                  </a:lnTo>
                  <a:lnTo>
                    <a:pt x="86093" y="411975"/>
                  </a:lnTo>
                  <a:lnTo>
                    <a:pt x="82664" y="356044"/>
                  </a:lnTo>
                  <a:lnTo>
                    <a:pt x="91821" y="297040"/>
                  </a:lnTo>
                  <a:lnTo>
                    <a:pt x="125717" y="262966"/>
                  </a:lnTo>
                  <a:lnTo>
                    <a:pt x="164846" y="267208"/>
                  </a:lnTo>
                  <a:lnTo>
                    <a:pt x="185470" y="292481"/>
                  </a:lnTo>
                  <a:lnTo>
                    <a:pt x="193522" y="320840"/>
                  </a:lnTo>
                  <a:lnTo>
                    <a:pt x="194894" y="334289"/>
                  </a:lnTo>
                  <a:lnTo>
                    <a:pt x="216928" y="291757"/>
                  </a:lnTo>
                  <a:lnTo>
                    <a:pt x="282689" y="210477"/>
                  </a:lnTo>
                  <a:lnTo>
                    <a:pt x="391668" y="159867"/>
                  </a:lnTo>
                  <a:lnTo>
                    <a:pt x="543356" y="209410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4660" y="6755910"/>
              <a:ext cx="83281" cy="981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25688" y="6388734"/>
              <a:ext cx="619760" cy="515620"/>
            </a:xfrm>
            <a:custGeom>
              <a:avLst/>
              <a:gdLst/>
              <a:ahLst/>
              <a:cxnLst/>
              <a:rect l="l" t="t" r="r" b="b"/>
              <a:pathLst>
                <a:path w="619760" h="515620">
                  <a:moveTo>
                    <a:pt x="358267" y="2489"/>
                  </a:moveTo>
                  <a:lnTo>
                    <a:pt x="346329" y="3949"/>
                  </a:lnTo>
                  <a:lnTo>
                    <a:pt x="323253" y="2730"/>
                  </a:lnTo>
                  <a:lnTo>
                    <a:pt x="299046" y="774"/>
                  </a:lnTo>
                  <a:lnTo>
                    <a:pt x="283756" y="0"/>
                  </a:lnTo>
                  <a:lnTo>
                    <a:pt x="235026" y="6591"/>
                  </a:lnTo>
                  <a:lnTo>
                    <a:pt x="191706" y="19456"/>
                  </a:lnTo>
                  <a:lnTo>
                    <a:pt x="140601" y="45669"/>
                  </a:lnTo>
                  <a:lnTo>
                    <a:pt x="83362" y="96202"/>
                  </a:lnTo>
                  <a:lnTo>
                    <a:pt x="55245" y="134607"/>
                  </a:lnTo>
                  <a:lnTo>
                    <a:pt x="32981" y="176898"/>
                  </a:lnTo>
                  <a:lnTo>
                    <a:pt x="16497" y="221945"/>
                  </a:lnTo>
                  <a:lnTo>
                    <a:pt x="5689" y="268643"/>
                  </a:lnTo>
                  <a:lnTo>
                    <a:pt x="495" y="315887"/>
                  </a:lnTo>
                  <a:lnTo>
                    <a:pt x="0" y="344068"/>
                  </a:lnTo>
                  <a:lnTo>
                    <a:pt x="1765" y="372491"/>
                  </a:lnTo>
                  <a:lnTo>
                    <a:pt x="14681" y="427482"/>
                  </a:lnTo>
                  <a:lnTo>
                    <a:pt x="64427" y="476427"/>
                  </a:lnTo>
                  <a:lnTo>
                    <a:pt x="99225" y="479704"/>
                  </a:lnTo>
                  <a:lnTo>
                    <a:pt x="135178" y="465848"/>
                  </a:lnTo>
                  <a:lnTo>
                    <a:pt x="160248" y="437045"/>
                  </a:lnTo>
                  <a:lnTo>
                    <a:pt x="116776" y="370979"/>
                  </a:lnTo>
                  <a:lnTo>
                    <a:pt x="152222" y="283171"/>
                  </a:lnTo>
                  <a:lnTo>
                    <a:pt x="226021" y="152679"/>
                  </a:lnTo>
                  <a:lnTo>
                    <a:pt x="358267" y="2489"/>
                  </a:lnTo>
                  <a:close/>
                </a:path>
                <a:path w="619760" h="515620">
                  <a:moveTo>
                    <a:pt x="484187" y="309410"/>
                  </a:moveTo>
                  <a:lnTo>
                    <a:pt x="455383" y="302768"/>
                  </a:lnTo>
                  <a:lnTo>
                    <a:pt x="436283" y="289560"/>
                  </a:lnTo>
                  <a:lnTo>
                    <a:pt x="425589" y="276364"/>
                  </a:lnTo>
                  <a:lnTo>
                    <a:pt x="421982" y="269722"/>
                  </a:lnTo>
                  <a:lnTo>
                    <a:pt x="408482" y="275386"/>
                  </a:lnTo>
                  <a:lnTo>
                    <a:pt x="412826" y="283527"/>
                  </a:lnTo>
                  <a:lnTo>
                    <a:pt x="425729" y="299720"/>
                  </a:lnTo>
                  <a:lnTo>
                    <a:pt x="448818" y="315912"/>
                  </a:lnTo>
                  <a:lnTo>
                    <a:pt x="483692" y="324040"/>
                  </a:lnTo>
                  <a:lnTo>
                    <a:pt x="484187" y="309410"/>
                  </a:lnTo>
                  <a:close/>
                </a:path>
                <a:path w="619760" h="515620">
                  <a:moveTo>
                    <a:pt x="489940" y="502920"/>
                  </a:moveTo>
                  <a:lnTo>
                    <a:pt x="484936" y="500126"/>
                  </a:lnTo>
                  <a:lnTo>
                    <a:pt x="472998" y="495312"/>
                  </a:lnTo>
                  <a:lnTo>
                    <a:pt x="456323" y="492239"/>
                  </a:lnTo>
                  <a:lnTo>
                    <a:pt x="437159" y="494652"/>
                  </a:lnTo>
                  <a:lnTo>
                    <a:pt x="441655" y="508584"/>
                  </a:lnTo>
                  <a:lnTo>
                    <a:pt x="456209" y="506933"/>
                  </a:lnTo>
                  <a:lnTo>
                    <a:pt x="469125" y="509485"/>
                  </a:lnTo>
                  <a:lnTo>
                    <a:pt x="478396" y="513257"/>
                  </a:lnTo>
                  <a:lnTo>
                    <a:pt x="482041" y="515239"/>
                  </a:lnTo>
                  <a:lnTo>
                    <a:pt x="489940" y="502920"/>
                  </a:lnTo>
                  <a:close/>
                </a:path>
                <a:path w="619760" h="515620">
                  <a:moveTo>
                    <a:pt x="619569" y="324497"/>
                  </a:moveTo>
                  <a:lnTo>
                    <a:pt x="608850" y="314528"/>
                  </a:lnTo>
                  <a:lnTo>
                    <a:pt x="604735" y="318262"/>
                  </a:lnTo>
                  <a:lnTo>
                    <a:pt x="594372" y="325120"/>
                  </a:lnTo>
                  <a:lnTo>
                    <a:pt x="578827" y="330568"/>
                  </a:lnTo>
                  <a:lnTo>
                    <a:pt x="559168" y="330111"/>
                  </a:lnTo>
                  <a:lnTo>
                    <a:pt x="555879" y="344385"/>
                  </a:lnTo>
                  <a:lnTo>
                    <a:pt x="560844" y="345528"/>
                  </a:lnTo>
                  <a:lnTo>
                    <a:pt x="565607" y="346024"/>
                  </a:lnTo>
                  <a:lnTo>
                    <a:pt x="570128" y="346024"/>
                  </a:lnTo>
                  <a:lnTo>
                    <a:pt x="590003" y="342811"/>
                  </a:lnTo>
                  <a:lnTo>
                    <a:pt x="605409" y="335635"/>
                  </a:lnTo>
                  <a:lnTo>
                    <a:pt x="615543" y="328282"/>
                  </a:lnTo>
                  <a:lnTo>
                    <a:pt x="619569" y="324497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5313" y="8436036"/>
              <a:ext cx="317500" cy="438150"/>
            </a:xfrm>
            <a:custGeom>
              <a:avLst/>
              <a:gdLst/>
              <a:ahLst/>
              <a:cxnLst/>
              <a:rect l="l" t="t" r="r" b="b"/>
              <a:pathLst>
                <a:path w="317500" h="438150">
                  <a:moveTo>
                    <a:pt x="172975" y="437602"/>
                  </a:moveTo>
                  <a:lnTo>
                    <a:pt x="40195" y="382051"/>
                  </a:lnTo>
                  <a:lnTo>
                    <a:pt x="0" y="266092"/>
                  </a:lnTo>
                  <a:lnTo>
                    <a:pt x="8250" y="151337"/>
                  </a:lnTo>
                  <a:lnTo>
                    <a:pt x="20808" y="99394"/>
                  </a:lnTo>
                  <a:lnTo>
                    <a:pt x="202831" y="0"/>
                  </a:lnTo>
                  <a:lnTo>
                    <a:pt x="206811" y="11750"/>
                  </a:lnTo>
                  <a:lnTo>
                    <a:pt x="218854" y="41942"/>
                  </a:lnTo>
                  <a:lnTo>
                    <a:pt x="239109" y="82985"/>
                  </a:lnTo>
                  <a:lnTo>
                    <a:pt x="267727" y="127290"/>
                  </a:lnTo>
                  <a:lnTo>
                    <a:pt x="280224" y="147682"/>
                  </a:lnTo>
                  <a:lnTo>
                    <a:pt x="292855" y="175899"/>
                  </a:lnTo>
                  <a:lnTo>
                    <a:pt x="304169" y="209853"/>
                  </a:lnTo>
                  <a:lnTo>
                    <a:pt x="312712" y="247458"/>
                  </a:lnTo>
                  <a:lnTo>
                    <a:pt x="317034" y="286626"/>
                  </a:lnTo>
                  <a:lnTo>
                    <a:pt x="315681" y="325271"/>
                  </a:lnTo>
                  <a:lnTo>
                    <a:pt x="307202" y="361306"/>
                  </a:lnTo>
                  <a:lnTo>
                    <a:pt x="290144" y="392643"/>
                  </a:lnTo>
                  <a:lnTo>
                    <a:pt x="263055" y="417196"/>
                  </a:lnTo>
                  <a:lnTo>
                    <a:pt x="224483" y="432878"/>
                  </a:lnTo>
                  <a:lnTo>
                    <a:pt x="172975" y="437602"/>
                  </a:lnTo>
                  <a:close/>
                </a:path>
              </a:pathLst>
            </a:custGeom>
            <a:solidFill>
              <a:srgbClr val="FF9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2507" y="7126427"/>
              <a:ext cx="1330325" cy="1720850"/>
            </a:xfrm>
            <a:custGeom>
              <a:avLst/>
              <a:gdLst/>
              <a:ahLst/>
              <a:cxnLst/>
              <a:rect l="l" t="t" r="r" b="b"/>
              <a:pathLst>
                <a:path w="1330325" h="1720850">
                  <a:moveTo>
                    <a:pt x="890625" y="1708111"/>
                  </a:moveTo>
                  <a:lnTo>
                    <a:pt x="856729" y="1669770"/>
                  </a:lnTo>
                  <a:lnTo>
                    <a:pt x="834009" y="1612976"/>
                  </a:lnTo>
                  <a:lnTo>
                    <a:pt x="820242" y="1549006"/>
                  </a:lnTo>
                  <a:lnTo>
                    <a:pt x="813168" y="1489062"/>
                  </a:lnTo>
                  <a:lnTo>
                    <a:pt x="810577" y="1444396"/>
                  </a:lnTo>
                  <a:lnTo>
                    <a:pt x="810221" y="1424165"/>
                  </a:lnTo>
                  <a:lnTo>
                    <a:pt x="809129" y="1422387"/>
                  </a:lnTo>
                  <a:lnTo>
                    <a:pt x="762825" y="1362316"/>
                  </a:lnTo>
                  <a:lnTo>
                    <a:pt x="733412" y="1333423"/>
                  </a:lnTo>
                  <a:lnTo>
                    <a:pt x="699262" y="1304150"/>
                  </a:lnTo>
                  <a:lnTo>
                    <a:pt x="659980" y="1273644"/>
                  </a:lnTo>
                  <a:lnTo>
                    <a:pt x="615137" y="1241044"/>
                  </a:lnTo>
                  <a:lnTo>
                    <a:pt x="564337" y="1205496"/>
                  </a:lnTo>
                  <a:lnTo>
                    <a:pt x="431584" y="1114107"/>
                  </a:lnTo>
                  <a:lnTo>
                    <a:pt x="384975" y="1078039"/>
                  </a:lnTo>
                  <a:lnTo>
                    <a:pt x="341693" y="1037158"/>
                  </a:lnTo>
                  <a:lnTo>
                    <a:pt x="301625" y="992200"/>
                  </a:lnTo>
                  <a:lnTo>
                    <a:pt x="264655" y="943851"/>
                  </a:lnTo>
                  <a:lnTo>
                    <a:pt x="230720" y="892848"/>
                  </a:lnTo>
                  <a:lnTo>
                    <a:pt x="199682" y="839901"/>
                  </a:lnTo>
                  <a:lnTo>
                    <a:pt x="171450" y="785723"/>
                  </a:lnTo>
                  <a:lnTo>
                    <a:pt x="145935" y="731024"/>
                  </a:lnTo>
                  <a:lnTo>
                    <a:pt x="123037" y="676516"/>
                  </a:lnTo>
                  <a:lnTo>
                    <a:pt x="102641" y="622935"/>
                  </a:lnTo>
                  <a:lnTo>
                    <a:pt x="84645" y="570966"/>
                  </a:lnTo>
                  <a:lnTo>
                    <a:pt x="68973" y="521347"/>
                  </a:lnTo>
                  <a:lnTo>
                    <a:pt x="55499" y="474789"/>
                  </a:lnTo>
                  <a:lnTo>
                    <a:pt x="44119" y="431990"/>
                  </a:lnTo>
                  <a:lnTo>
                    <a:pt x="34759" y="393687"/>
                  </a:lnTo>
                  <a:lnTo>
                    <a:pt x="21640" y="333387"/>
                  </a:lnTo>
                  <a:lnTo>
                    <a:pt x="14465" y="294449"/>
                  </a:lnTo>
                  <a:lnTo>
                    <a:pt x="0" y="296672"/>
                  </a:lnTo>
                  <a:lnTo>
                    <a:pt x="7239" y="336016"/>
                  </a:lnTo>
                  <a:lnTo>
                    <a:pt x="20523" y="396963"/>
                  </a:lnTo>
                  <a:lnTo>
                    <a:pt x="29997" y="435686"/>
                  </a:lnTo>
                  <a:lnTo>
                    <a:pt x="41516" y="478942"/>
                  </a:lnTo>
                  <a:lnTo>
                    <a:pt x="55168" y="526021"/>
                  </a:lnTo>
                  <a:lnTo>
                    <a:pt x="71056" y="576199"/>
                  </a:lnTo>
                  <a:lnTo>
                    <a:pt x="89293" y="628738"/>
                  </a:lnTo>
                  <a:lnTo>
                    <a:pt x="109969" y="682942"/>
                  </a:lnTo>
                  <a:lnTo>
                    <a:pt x="133210" y="738073"/>
                  </a:lnTo>
                  <a:lnTo>
                    <a:pt x="159092" y="793419"/>
                  </a:lnTo>
                  <a:lnTo>
                    <a:pt x="187731" y="848245"/>
                  </a:lnTo>
                  <a:lnTo>
                    <a:pt x="219227" y="901852"/>
                  </a:lnTo>
                  <a:lnTo>
                    <a:pt x="253695" y="953490"/>
                  </a:lnTo>
                  <a:lnTo>
                    <a:pt x="291223" y="1002474"/>
                  </a:lnTo>
                  <a:lnTo>
                    <a:pt x="331927" y="1048054"/>
                  </a:lnTo>
                  <a:lnTo>
                    <a:pt x="375894" y="1089520"/>
                  </a:lnTo>
                  <a:lnTo>
                    <a:pt x="423240" y="1126147"/>
                  </a:lnTo>
                  <a:lnTo>
                    <a:pt x="555078" y="1216888"/>
                  </a:lnTo>
                  <a:lnTo>
                    <a:pt x="605053" y="1251826"/>
                  </a:lnTo>
                  <a:lnTo>
                    <a:pt x="649185" y="1283843"/>
                  </a:lnTo>
                  <a:lnTo>
                    <a:pt x="687844" y="1313738"/>
                  </a:lnTo>
                  <a:lnTo>
                    <a:pt x="721423" y="1342313"/>
                  </a:lnTo>
                  <a:lnTo>
                    <a:pt x="750316" y="1370393"/>
                  </a:lnTo>
                  <a:lnTo>
                    <a:pt x="795578" y="1428280"/>
                  </a:lnTo>
                  <a:lnTo>
                    <a:pt x="796048" y="1449628"/>
                  </a:lnTo>
                  <a:lnTo>
                    <a:pt x="798245" y="1487982"/>
                  </a:lnTo>
                  <a:lnTo>
                    <a:pt x="803554" y="1537208"/>
                  </a:lnTo>
                  <a:lnTo>
                    <a:pt x="813308" y="1591208"/>
                  </a:lnTo>
                  <a:lnTo>
                    <a:pt x="828865" y="1643824"/>
                  </a:lnTo>
                  <a:lnTo>
                    <a:pt x="851585" y="1688960"/>
                  </a:lnTo>
                  <a:lnTo>
                    <a:pt x="882827" y="1720494"/>
                  </a:lnTo>
                  <a:lnTo>
                    <a:pt x="890625" y="1708111"/>
                  </a:lnTo>
                  <a:close/>
                </a:path>
                <a:path w="1330325" h="1720850">
                  <a:moveTo>
                    <a:pt x="1143889" y="1563204"/>
                  </a:moveTo>
                  <a:lnTo>
                    <a:pt x="1130846" y="1504734"/>
                  </a:lnTo>
                  <a:lnTo>
                    <a:pt x="1108976" y="1450733"/>
                  </a:lnTo>
                  <a:lnTo>
                    <a:pt x="1084389" y="1405280"/>
                  </a:lnTo>
                  <a:lnTo>
                    <a:pt x="1063155" y="1372438"/>
                  </a:lnTo>
                  <a:lnTo>
                    <a:pt x="1051394" y="1356258"/>
                  </a:lnTo>
                  <a:lnTo>
                    <a:pt x="1025652" y="1297025"/>
                  </a:lnTo>
                  <a:lnTo>
                    <a:pt x="996442" y="1239240"/>
                  </a:lnTo>
                  <a:lnTo>
                    <a:pt x="964476" y="1183233"/>
                  </a:lnTo>
                  <a:lnTo>
                    <a:pt x="930490" y="1129360"/>
                  </a:lnTo>
                  <a:lnTo>
                    <a:pt x="895197" y="1077950"/>
                  </a:lnTo>
                  <a:lnTo>
                    <a:pt x="859320" y="1029335"/>
                  </a:lnTo>
                  <a:lnTo>
                    <a:pt x="823569" y="983869"/>
                  </a:lnTo>
                  <a:lnTo>
                    <a:pt x="788670" y="941882"/>
                  </a:lnTo>
                  <a:lnTo>
                    <a:pt x="755345" y="903719"/>
                  </a:lnTo>
                  <a:lnTo>
                    <a:pt x="724319" y="869708"/>
                  </a:lnTo>
                  <a:lnTo>
                    <a:pt x="696302" y="840206"/>
                  </a:lnTo>
                  <a:lnTo>
                    <a:pt x="652208" y="796036"/>
                  </a:lnTo>
                  <a:lnTo>
                    <a:pt x="628815" y="773912"/>
                  </a:lnTo>
                  <a:lnTo>
                    <a:pt x="622528" y="705408"/>
                  </a:lnTo>
                  <a:lnTo>
                    <a:pt x="612609" y="636536"/>
                  </a:lnTo>
                  <a:lnTo>
                    <a:pt x="599617" y="567956"/>
                  </a:lnTo>
                  <a:lnTo>
                    <a:pt x="584085" y="500329"/>
                  </a:lnTo>
                  <a:lnTo>
                    <a:pt x="566572" y="434289"/>
                  </a:lnTo>
                  <a:lnTo>
                    <a:pt x="547649" y="370497"/>
                  </a:lnTo>
                  <a:lnTo>
                    <a:pt x="527862" y="309600"/>
                  </a:lnTo>
                  <a:lnTo>
                    <a:pt x="507771" y="252272"/>
                  </a:lnTo>
                  <a:lnTo>
                    <a:pt x="487908" y="199148"/>
                  </a:lnTo>
                  <a:lnTo>
                    <a:pt x="468845" y="150888"/>
                  </a:lnTo>
                  <a:lnTo>
                    <a:pt x="451142" y="108140"/>
                  </a:lnTo>
                  <a:lnTo>
                    <a:pt x="435343" y="71564"/>
                  </a:lnTo>
                  <a:lnTo>
                    <a:pt x="411683" y="19519"/>
                  </a:lnTo>
                  <a:lnTo>
                    <a:pt x="402297" y="0"/>
                  </a:lnTo>
                  <a:lnTo>
                    <a:pt x="389204" y="6565"/>
                  </a:lnTo>
                  <a:lnTo>
                    <a:pt x="398576" y="26060"/>
                  </a:lnTo>
                  <a:lnTo>
                    <a:pt x="408876" y="48310"/>
                  </a:lnTo>
                  <a:lnTo>
                    <a:pt x="437959" y="114541"/>
                  </a:lnTo>
                  <a:lnTo>
                    <a:pt x="455625" y="157200"/>
                  </a:lnTo>
                  <a:lnTo>
                    <a:pt x="474624" y="205346"/>
                  </a:lnTo>
                  <a:lnTo>
                    <a:pt x="494423" y="258343"/>
                  </a:lnTo>
                  <a:lnTo>
                    <a:pt x="514438" y="315518"/>
                  </a:lnTo>
                  <a:lnTo>
                    <a:pt x="534136" y="376224"/>
                  </a:lnTo>
                  <a:lnTo>
                    <a:pt x="552945" y="439788"/>
                  </a:lnTo>
                  <a:lnTo>
                    <a:pt x="570331" y="505574"/>
                  </a:lnTo>
                  <a:lnTo>
                    <a:pt x="585711" y="572922"/>
                  </a:lnTo>
                  <a:lnTo>
                    <a:pt x="598551" y="641184"/>
                  </a:lnTo>
                  <a:lnTo>
                    <a:pt x="608291" y="709688"/>
                  </a:lnTo>
                  <a:lnTo>
                    <a:pt x="614553" y="780808"/>
                  </a:lnTo>
                  <a:lnTo>
                    <a:pt x="634619" y="799465"/>
                  </a:lnTo>
                  <a:lnTo>
                    <a:pt x="680110" y="844550"/>
                  </a:lnTo>
                  <a:lnTo>
                    <a:pt x="710692" y="876566"/>
                  </a:lnTo>
                  <a:lnTo>
                    <a:pt x="745134" y="914273"/>
                  </a:lnTo>
                  <a:lnTo>
                    <a:pt x="782447" y="957160"/>
                  </a:lnTo>
                  <a:lnTo>
                    <a:pt x="821588" y="1004773"/>
                  </a:lnTo>
                  <a:lnTo>
                    <a:pt x="861555" y="1056614"/>
                  </a:lnTo>
                  <a:lnTo>
                    <a:pt x="901331" y="1112215"/>
                  </a:lnTo>
                  <a:lnTo>
                    <a:pt x="939888" y="1171105"/>
                  </a:lnTo>
                  <a:lnTo>
                    <a:pt x="976223" y="1232789"/>
                  </a:lnTo>
                  <a:lnTo>
                    <a:pt x="1009319" y="1296809"/>
                  </a:lnTo>
                  <a:lnTo>
                    <a:pt x="1038161" y="1362659"/>
                  </a:lnTo>
                  <a:lnTo>
                    <a:pt x="1039215" y="1364475"/>
                  </a:lnTo>
                  <a:lnTo>
                    <a:pt x="1052080" y="1382356"/>
                  </a:lnTo>
                  <a:lnTo>
                    <a:pt x="1080452" y="1428115"/>
                  </a:lnTo>
                  <a:lnTo>
                    <a:pt x="1110742" y="1492135"/>
                  </a:lnTo>
                  <a:lnTo>
                    <a:pt x="1129334" y="1564855"/>
                  </a:lnTo>
                  <a:lnTo>
                    <a:pt x="1143889" y="1563204"/>
                  </a:lnTo>
                  <a:close/>
                </a:path>
                <a:path w="1330325" h="1720850">
                  <a:moveTo>
                    <a:pt x="1329753" y="1199311"/>
                  </a:moveTo>
                  <a:lnTo>
                    <a:pt x="1327658" y="1136078"/>
                  </a:lnTo>
                  <a:lnTo>
                    <a:pt x="1322730" y="1075448"/>
                  </a:lnTo>
                  <a:lnTo>
                    <a:pt x="1315427" y="1017752"/>
                  </a:lnTo>
                  <a:lnTo>
                    <a:pt x="1306245" y="963307"/>
                  </a:lnTo>
                  <a:lnTo>
                    <a:pt x="1295641" y="912444"/>
                  </a:lnTo>
                  <a:lnTo>
                    <a:pt x="1284097" y="865479"/>
                  </a:lnTo>
                  <a:lnTo>
                    <a:pt x="1272095" y="822756"/>
                  </a:lnTo>
                  <a:lnTo>
                    <a:pt x="1260106" y="784580"/>
                  </a:lnTo>
                  <a:lnTo>
                    <a:pt x="1238072" y="723201"/>
                  </a:lnTo>
                  <a:lnTo>
                    <a:pt x="1221803" y="683945"/>
                  </a:lnTo>
                  <a:lnTo>
                    <a:pt x="1217129" y="673684"/>
                  </a:lnTo>
                  <a:lnTo>
                    <a:pt x="1243253" y="641629"/>
                  </a:lnTo>
                  <a:lnTo>
                    <a:pt x="1266469" y="598830"/>
                  </a:lnTo>
                  <a:lnTo>
                    <a:pt x="1283233" y="549884"/>
                  </a:lnTo>
                  <a:lnTo>
                    <a:pt x="1293418" y="495236"/>
                  </a:lnTo>
                  <a:lnTo>
                    <a:pt x="1296847" y="435292"/>
                  </a:lnTo>
                  <a:lnTo>
                    <a:pt x="1294396" y="380606"/>
                  </a:lnTo>
                  <a:lnTo>
                    <a:pt x="1288910" y="336181"/>
                  </a:lnTo>
                  <a:lnTo>
                    <a:pt x="1283309" y="305917"/>
                  </a:lnTo>
                  <a:lnTo>
                    <a:pt x="1280464" y="293687"/>
                  </a:lnTo>
                  <a:lnTo>
                    <a:pt x="1266291" y="297408"/>
                  </a:lnTo>
                  <a:lnTo>
                    <a:pt x="1268895" y="308851"/>
                  </a:lnTo>
                  <a:lnTo>
                    <a:pt x="1274305" y="338594"/>
                  </a:lnTo>
                  <a:lnTo>
                    <a:pt x="1279613" y="382447"/>
                  </a:lnTo>
                  <a:lnTo>
                    <a:pt x="1281938" y="436245"/>
                  </a:lnTo>
                  <a:lnTo>
                    <a:pt x="1278369" y="495833"/>
                  </a:lnTo>
                  <a:lnTo>
                    <a:pt x="1266024" y="557009"/>
                  </a:lnTo>
                  <a:lnTo>
                    <a:pt x="1241983" y="615632"/>
                  </a:lnTo>
                  <a:lnTo>
                    <a:pt x="1203515" y="667321"/>
                  </a:lnTo>
                  <a:lnTo>
                    <a:pt x="1153426" y="690816"/>
                  </a:lnTo>
                  <a:lnTo>
                    <a:pt x="1120305" y="693140"/>
                  </a:lnTo>
                  <a:lnTo>
                    <a:pt x="1119060" y="707732"/>
                  </a:lnTo>
                  <a:lnTo>
                    <a:pt x="1147826" y="706856"/>
                  </a:lnTo>
                  <a:lnTo>
                    <a:pt x="1172438" y="700747"/>
                  </a:lnTo>
                  <a:lnTo>
                    <a:pt x="1192047" y="692175"/>
                  </a:lnTo>
                  <a:lnTo>
                    <a:pt x="1205750" y="683920"/>
                  </a:lnTo>
                  <a:lnTo>
                    <a:pt x="1211440" y="696747"/>
                  </a:lnTo>
                  <a:lnTo>
                    <a:pt x="1228534" y="739101"/>
                  </a:lnTo>
                  <a:lnTo>
                    <a:pt x="1250327" y="801738"/>
                  </a:lnTo>
                  <a:lnTo>
                    <a:pt x="1261922" y="839914"/>
                  </a:lnTo>
                  <a:lnTo>
                    <a:pt x="1273378" y="882269"/>
                  </a:lnTo>
                  <a:lnTo>
                    <a:pt x="1284274" y="928497"/>
                  </a:lnTo>
                  <a:lnTo>
                    <a:pt x="1294180" y="978319"/>
                  </a:lnTo>
                  <a:lnTo>
                    <a:pt x="1302664" y="1031430"/>
                  </a:lnTo>
                  <a:lnTo>
                    <a:pt x="1309281" y="1087526"/>
                  </a:lnTo>
                  <a:lnTo>
                    <a:pt x="1313599" y="1146302"/>
                  </a:lnTo>
                  <a:lnTo>
                    <a:pt x="1315186" y="1207490"/>
                  </a:lnTo>
                  <a:lnTo>
                    <a:pt x="1313611" y="1270762"/>
                  </a:lnTo>
                  <a:lnTo>
                    <a:pt x="1308430" y="1335836"/>
                  </a:lnTo>
                  <a:lnTo>
                    <a:pt x="1299210" y="1402410"/>
                  </a:lnTo>
                  <a:lnTo>
                    <a:pt x="1285532" y="1470190"/>
                  </a:lnTo>
                  <a:lnTo>
                    <a:pt x="1266939" y="1538884"/>
                  </a:lnTo>
                  <a:lnTo>
                    <a:pt x="1280934" y="1543164"/>
                  </a:lnTo>
                  <a:lnTo>
                    <a:pt x="1300187" y="1471790"/>
                  </a:lnTo>
                  <a:lnTo>
                    <a:pt x="1314221" y="1401394"/>
                  </a:lnTo>
                  <a:lnTo>
                    <a:pt x="1323505" y="1332293"/>
                  </a:lnTo>
                  <a:lnTo>
                    <a:pt x="1328521" y="1264831"/>
                  </a:lnTo>
                  <a:lnTo>
                    <a:pt x="1329753" y="1199311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5624" y="8683223"/>
              <a:ext cx="918210" cy="1604010"/>
            </a:xfrm>
            <a:custGeom>
              <a:avLst/>
              <a:gdLst/>
              <a:ahLst/>
              <a:cxnLst/>
              <a:rect l="l" t="t" r="r" b="b"/>
              <a:pathLst>
                <a:path w="918210" h="1604009">
                  <a:moveTo>
                    <a:pt x="877100" y="1603776"/>
                  </a:moveTo>
                  <a:lnTo>
                    <a:pt x="21392" y="1603776"/>
                  </a:lnTo>
                  <a:lnTo>
                    <a:pt x="15198" y="1599685"/>
                  </a:lnTo>
                  <a:lnTo>
                    <a:pt x="4105" y="1583639"/>
                  </a:lnTo>
                  <a:lnTo>
                    <a:pt x="0" y="1563923"/>
                  </a:lnTo>
                  <a:lnTo>
                    <a:pt x="1993" y="1510661"/>
                  </a:lnTo>
                  <a:lnTo>
                    <a:pt x="8080" y="1457832"/>
                  </a:lnTo>
                  <a:lnTo>
                    <a:pt x="18216" y="1405671"/>
                  </a:lnTo>
                  <a:lnTo>
                    <a:pt x="32357" y="1354411"/>
                  </a:lnTo>
                  <a:lnTo>
                    <a:pt x="50457" y="1304288"/>
                  </a:lnTo>
                  <a:lnTo>
                    <a:pt x="139046" y="1107139"/>
                  </a:lnTo>
                  <a:lnTo>
                    <a:pt x="149431" y="1079276"/>
                  </a:lnTo>
                  <a:lnTo>
                    <a:pt x="174895" y="1003773"/>
                  </a:lnTo>
                  <a:lnTo>
                    <a:pt x="188825" y="957328"/>
                  </a:lnTo>
                  <a:lnTo>
                    <a:pt x="202787" y="905883"/>
                  </a:lnTo>
                  <a:lnTo>
                    <a:pt x="216207" y="850036"/>
                  </a:lnTo>
                  <a:lnTo>
                    <a:pt x="228511" y="790385"/>
                  </a:lnTo>
                  <a:lnTo>
                    <a:pt x="239124" y="727525"/>
                  </a:lnTo>
                  <a:lnTo>
                    <a:pt x="247471" y="662055"/>
                  </a:lnTo>
                  <a:lnTo>
                    <a:pt x="252978" y="594573"/>
                  </a:lnTo>
                  <a:lnTo>
                    <a:pt x="257639" y="532284"/>
                  </a:lnTo>
                  <a:lnTo>
                    <a:pt x="264401" y="471795"/>
                  </a:lnTo>
                  <a:lnTo>
                    <a:pt x="273224" y="413416"/>
                  </a:lnTo>
                  <a:lnTo>
                    <a:pt x="284067" y="357462"/>
                  </a:lnTo>
                  <a:lnTo>
                    <a:pt x="296890" y="304244"/>
                  </a:lnTo>
                  <a:lnTo>
                    <a:pt x="311654" y="254075"/>
                  </a:lnTo>
                  <a:lnTo>
                    <a:pt x="328318" y="207267"/>
                  </a:lnTo>
                  <a:lnTo>
                    <a:pt x="346841" y="164134"/>
                  </a:lnTo>
                  <a:lnTo>
                    <a:pt x="367185" y="124987"/>
                  </a:lnTo>
                  <a:lnTo>
                    <a:pt x="389308" y="90140"/>
                  </a:lnTo>
                  <a:lnTo>
                    <a:pt x="413171" y="59906"/>
                  </a:lnTo>
                  <a:lnTo>
                    <a:pt x="465955" y="14523"/>
                  </a:lnTo>
                  <a:lnTo>
                    <a:pt x="494795" y="0"/>
                  </a:lnTo>
                  <a:lnTo>
                    <a:pt x="619205" y="43174"/>
                  </a:lnTo>
                  <a:lnTo>
                    <a:pt x="758059" y="191138"/>
                  </a:lnTo>
                  <a:lnTo>
                    <a:pt x="870981" y="349290"/>
                  </a:lnTo>
                  <a:lnTo>
                    <a:pt x="917594" y="423030"/>
                  </a:lnTo>
                  <a:lnTo>
                    <a:pt x="905769" y="458771"/>
                  </a:lnTo>
                  <a:lnTo>
                    <a:pt x="889735" y="498805"/>
                  </a:lnTo>
                  <a:lnTo>
                    <a:pt x="869987" y="542503"/>
                  </a:lnTo>
                  <a:lnTo>
                    <a:pt x="847024" y="589237"/>
                  </a:lnTo>
                  <a:lnTo>
                    <a:pt x="821342" y="638379"/>
                  </a:lnTo>
                  <a:lnTo>
                    <a:pt x="793438" y="689302"/>
                  </a:lnTo>
                  <a:lnTo>
                    <a:pt x="763811" y="741376"/>
                  </a:lnTo>
                  <a:lnTo>
                    <a:pt x="732957" y="793975"/>
                  </a:lnTo>
                  <a:lnTo>
                    <a:pt x="701374" y="846469"/>
                  </a:lnTo>
                  <a:lnTo>
                    <a:pt x="669558" y="898231"/>
                  </a:lnTo>
                  <a:lnTo>
                    <a:pt x="638007" y="948633"/>
                  </a:lnTo>
                  <a:lnTo>
                    <a:pt x="607219" y="997047"/>
                  </a:lnTo>
                  <a:lnTo>
                    <a:pt x="577690" y="1042844"/>
                  </a:lnTo>
                  <a:lnTo>
                    <a:pt x="549918" y="1085398"/>
                  </a:lnTo>
                  <a:lnTo>
                    <a:pt x="524399" y="1124079"/>
                  </a:lnTo>
                  <a:lnTo>
                    <a:pt x="501632" y="1158259"/>
                  </a:lnTo>
                  <a:lnTo>
                    <a:pt x="466341" y="1210607"/>
                  </a:lnTo>
                  <a:lnTo>
                    <a:pt x="459320" y="1225432"/>
                  </a:lnTo>
                  <a:lnTo>
                    <a:pt x="467557" y="1271586"/>
                  </a:lnTo>
                  <a:lnTo>
                    <a:pt x="519569" y="1329069"/>
                  </a:lnTo>
                  <a:lnTo>
                    <a:pt x="555432" y="1358307"/>
                  </a:lnTo>
                  <a:lnTo>
                    <a:pt x="598515" y="1385735"/>
                  </a:lnTo>
                  <a:lnTo>
                    <a:pt x="649302" y="1409746"/>
                  </a:lnTo>
                  <a:lnTo>
                    <a:pt x="771806" y="1449533"/>
                  </a:lnTo>
                  <a:lnTo>
                    <a:pt x="819538" y="1474392"/>
                  </a:lnTo>
                  <a:lnTo>
                    <a:pt x="853704" y="1501553"/>
                  </a:lnTo>
                  <a:lnTo>
                    <a:pt x="876527" y="1529256"/>
                  </a:lnTo>
                  <a:lnTo>
                    <a:pt x="890232" y="1555745"/>
                  </a:lnTo>
                  <a:lnTo>
                    <a:pt x="892959" y="1576808"/>
                  </a:lnTo>
                  <a:lnTo>
                    <a:pt x="885937" y="1595658"/>
                  </a:lnTo>
                  <a:lnTo>
                    <a:pt x="877100" y="1603776"/>
                  </a:lnTo>
                  <a:close/>
                </a:path>
              </a:pathLst>
            </a:custGeom>
            <a:solidFill>
              <a:srgbClr val="FF9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0387" y="6225717"/>
              <a:ext cx="2010410" cy="3132455"/>
            </a:xfrm>
            <a:custGeom>
              <a:avLst/>
              <a:gdLst/>
              <a:ahLst/>
              <a:cxnLst/>
              <a:rect l="l" t="t" r="r" b="b"/>
              <a:pathLst>
                <a:path w="2010410" h="3132454">
                  <a:moveTo>
                    <a:pt x="170192" y="1840687"/>
                  </a:moveTo>
                  <a:lnTo>
                    <a:pt x="156083" y="1836801"/>
                  </a:lnTo>
                  <a:lnTo>
                    <a:pt x="0" y="2403513"/>
                  </a:lnTo>
                  <a:lnTo>
                    <a:pt x="14109" y="2407399"/>
                  </a:lnTo>
                  <a:lnTo>
                    <a:pt x="170192" y="1840687"/>
                  </a:lnTo>
                  <a:close/>
                </a:path>
                <a:path w="2010410" h="3132454">
                  <a:moveTo>
                    <a:pt x="856335" y="2650299"/>
                  </a:moveTo>
                  <a:lnTo>
                    <a:pt x="809332" y="2690723"/>
                  </a:lnTo>
                  <a:lnTo>
                    <a:pt x="778598" y="2745625"/>
                  </a:lnTo>
                  <a:lnTo>
                    <a:pt x="752500" y="2803614"/>
                  </a:lnTo>
                  <a:lnTo>
                    <a:pt x="730707" y="2862630"/>
                  </a:lnTo>
                  <a:lnTo>
                    <a:pt x="712889" y="2920593"/>
                  </a:lnTo>
                  <a:lnTo>
                    <a:pt x="698715" y="2975445"/>
                  </a:lnTo>
                  <a:lnTo>
                    <a:pt x="687844" y="3025127"/>
                  </a:lnTo>
                  <a:lnTo>
                    <a:pt x="679958" y="3067545"/>
                  </a:lnTo>
                  <a:lnTo>
                    <a:pt x="671766" y="3122384"/>
                  </a:lnTo>
                  <a:lnTo>
                    <a:pt x="670801" y="3130664"/>
                  </a:lnTo>
                  <a:lnTo>
                    <a:pt x="685368" y="3132137"/>
                  </a:lnTo>
                  <a:lnTo>
                    <a:pt x="686511" y="3122396"/>
                  </a:lnTo>
                  <a:lnTo>
                    <a:pt x="690054" y="3096857"/>
                  </a:lnTo>
                  <a:lnTo>
                    <a:pt x="696417" y="3058249"/>
                  </a:lnTo>
                  <a:lnTo>
                    <a:pt x="706043" y="3009277"/>
                  </a:lnTo>
                  <a:lnTo>
                    <a:pt x="719353" y="2952661"/>
                  </a:lnTo>
                  <a:lnTo>
                    <a:pt x="736790" y="2891142"/>
                  </a:lnTo>
                  <a:lnTo>
                    <a:pt x="758774" y="2827426"/>
                  </a:lnTo>
                  <a:lnTo>
                    <a:pt x="785736" y="2764231"/>
                  </a:lnTo>
                  <a:lnTo>
                    <a:pt x="818121" y="2704287"/>
                  </a:lnTo>
                  <a:lnTo>
                    <a:pt x="856335" y="2650299"/>
                  </a:lnTo>
                  <a:close/>
                </a:path>
                <a:path w="2010410" h="3132454">
                  <a:moveTo>
                    <a:pt x="1532585" y="156768"/>
                  </a:moveTo>
                  <a:lnTo>
                    <a:pt x="1530972" y="102603"/>
                  </a:lnTo>
                  <a:lnTo>
                    <a:pt x="1520469" y="59423"/>
                  </a:lnTo>
                  <a:lnTo>
                    <a:pt x="1477111" y="7683"/>
                  </a:lnTo>
                  <a:lnTo>
                    <a:pt x="1446390" y="0"/>
                  </a:lnTo>
                  <a:lnTo>
                    <a:pt x="1411046" y="4991"/>
                  </a:lnTo>
                  <a:lnTo>
                    <a:pt x="1372171" y="23114"/>
                  </a:lnTo>
                  <a:lnTo>
                    <a:pt x="1337259" y="88506"/>
                  </a:lnTo>
                  <a:lnTo>
                    <a:pt x="1365211" y="167855"/>
                  </a:lnTo>
                  <a:lnTo>
                    <a:pt x="1413319" y="234797"/>
                  </a:lnTo>
                  <a:lnTo>
                    <a:pt x="1438846" y="262978"/>
                  </a:lnTo>
                  <a:lnTo>
                    <a:pt x="1524279" y="221488"/>
                  </a:lnTo>
                  <a:lnTo>
                    <a:pt x="1532585" y="156768"/>
                  </a:lnTo>
                  <a:close/>
                </a:path>
                <a:path w="2010410" h="3132454">
                  <a:moveTo>
                    <a:pt x="2009876" y="2604643"/>
                  </a:moveTo>
                  <a:lnTo>
                    <a:pt x="1973567" y="2551646"/>
                  </a:lnTo>
                  <a:lnTo>
                    <a:pt x="1941487" y="2503195"/>
                  </a:lnTo>
                  <a:lnTo>
                    <a:pt x="1907095" y="2449004"/>
                  </a:lnTo>
                  <a:lnTo>
                    <a:pt x="1876348" y="2396769"/>
                  </a:lnTo>
                  <a:lnTo>
                    <a:pt x="1855165" y="2354135"/>
                  </a:lnTo>
                  <a:lnTo>
                    <a:pt x="1841614" y="2359685"/>
                  </a:lnTo>
                  <a:lnTo>
                    <a:pt x="1860981" y="2399220"/>
                  </a:lnTo>
                  <a:lnTo>
                    <a:pt x="1888680" y="2447061"/>
                  </a:lnTo>
                  <a:lnTo>
                    <a:pt x="1920214" y="2497391"/>
                  </a:lnTo>
                  <a:lnTo>
                    <a:pt x="1951024" y="2544381"/>
                  </a:lnTo>
                  <a:lnTo>
                    <a:pt x="1976589" y="2582240"/>
                  </a:lnTo>
                  <a:lnTo>
                    <a:pt x="1992376" y="2605151"/>
                  </a:lnTo>
                  <a:lnTo>
                    <a:pt x="1970354" y="2662961"/>
                  </a:lnTo>
                  <a:lnTo>
                    <a:pt x="1960600" y="2727477"/>
                  </a:lnTo>
                  <a:lnTo>
                    <a:pt x="1958949" y="2787980"/>
                  </a:lnTo>
                  <a:lnTo>
                    <a:pt x="1961210" y="2833776"/>
                  </a:lnTo>
                  <a:lnTo>
                    <a:pt x="1963242" y="2854121"/>
                  </a:lnTo>
                  <a:lnTo>
                    <a:pt x="1977758" y="2852293"/>
                  </a:lnTo>
                  <a:lnTo>
                    <a:pt x="1975993" y="2833941"/>
                  </a:lnTo>
                  <a:lnTo>
                    <a:pt x="1973783" y="2788678"/>
                  </a:lnTo>
                  <a:lnTo>
                    <a:pt x="1975408" y="2728239"/>
                  </a:lnTo>
                  <a:lnTo>
                    <a:pt x="1985149" y="2664358"/>
                  </a:lnTo>
                  <a:lnTo>
                    <a:pt x="2007298" y="2608757"/>
                  </a:lnTo>
                  <a:lnTo>
                    <a:pt x="2009876" y="2604643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021560" y="6226992"/>
            <a:ext cx="2449195" cy="4060190"/>
            <a:chOff x="3021560" y="6226992"/>
            <a:chExt cx="2449195" cy="4060190"/>
          </a:xfrm>
        </p:grpSpPr>
        <p:sp>
          <p:nvSpPr>
            <p:cNvPr id="19" name="object 19"/>
            <p:cNvSpPr/>
            <p:nvPr/>
          </p:nvSpPr>
          <p:spPr>
            <a:xfrm>
              <a:off x="3021558" y="6227000"/>
              <a:ext cx="2449195" cy="4060190"/>
            </a:xfrm>
            <a:custGeom>
              <a:avLst/>
              <a:gdLst/>
              <a:ahLst/>
              <a:cxnLst/>
              <a:rect l="l" t="t" r="r" b="b"/>
              <a:pathLst>
                <a:path w="2449195" h="4060190">
                  <a:moveTo>
                    <a:pt x="2448585" y="1803400"/>
                  </a:moveTo>
                  <a:lnTo>
                    <a:pt x="2438260" y="1765300"/>
                  </a:lnTo>
                  <a:lnTo>
                    <a:pt x="2239899" y="1333500"/>
                  </a:lnTo>
                  <a:lnTo>
                    <a:pt x="2211413" y="1282700"/>
                  </a:lnTo>
                  <a:lnTo>
                    <a:pt x="2171395" y="1270000"/>
                  </a:lnTo>
                  <a:lnTo>
                    <a:pt x="2125522" y="1257300"/>
                  </a:lnTo>
                  <a:lnTo>
                    <a:pt x="2079447" y="1270000"/>
                  </a:lnTo>
                  <a:lnTo>
                    <a:pt x="2060155" y="1282700"/>
                  </a:lnTo>
                  <a:lnTo>
                    <a:pt x="2052878" y="1282700"/>
                  </a:lnTo>
                  <a:lnTo>
                    <a:pt x="2051735" y="1295400"/>
                  </a:lnTo>
                  <a:lnTo>
                    <a:pt x="2039099" y="1295400"/>
                  </a:lnTo>
                  <a:lnTo>
                    <a:pt x="2036394" y="1308100"/>
                  </a:lnTo>
                  <a:lnTo>
                    <a:pt x="2025929" y="1308100"/>
                  </a:lnTo>
                  <a:lnTo>
                    <a:pt x="2025484" y="1320800"/>
                  </a:lnTo>
                  <a:lnTo>
                    <a:pt x="2018106" y="1320800"/>
                  </a:lnTo>
                  <a:lnTo>
                    <a:pt x="2016645" y="1333500"/>
                  </a:lnTo>
                  <a:lnTo>
                    <a:pt x="2012302" y="1333500"/>
                  </a:lnTo>
                  <a:lnTo>
                    <a:pt x="2011108" y="1346200"/>
                  </a:lnTo>
                  <a:lnTo>
                    <a:pt x="1986597" y="1295400"/>
                  </a:lnTo>
                  <a:lnTo>
                    <a:pt x="1959013" y="1244600"/>
                  </a:lnTo>
                  <a:lnTo>
                    <a:pt x="1930463" y="1206500"/>
                  </a:lnTo>
                  <a:lnTo>
                    <a:pt x="1903120" y="1168400"/>
                  </a:lnTo>
                  <a:lnTo>
                    <a:pt x="1896224" y="1168400"/>
                  </a:lnTo>
                  <a:lnTo>
                    <a:pt x="1889252" y="1155700"/>
                  </a:lnTo>
                  <a:lnTo>
                    <a:pt x="1886356" y="1155700"/>
                  </a:lnTo>
                  <a:lnTo>
                    <a:pt x="1877174" y="1143000"/>
                  </a:lnTo>
                  <a:lnTo>
                    <a:pt x="1871751" y="1143000"/>
                  </a:lnTo>
                  <a:lnTo>
                    <a:pt x="1864652" y="1130300"/>
                  </a:lnTo>
                  <a:lnTo>
                    <a:pt x="1858225" y="1130300"/>
                  </a:lnTo>
                  <a:lnTo>
                    <a:pt x="1855177" y="1117600"/>
                  </a:lnTo>
                  <a:lnTo>
                    <a:pt x="1850453" y="1117600"/>
                  </a:lnTo>
                  <a:lnTo>
                    <a:pt x="1845678" y="1104900"/>
                  </a:lnTo>
                  <a:lnTo>
                    <a:pt x="1835772" y="1104900"/>
                  </a:lnTo>
                  <a:lnTo>
                    <a:pt x="1805495" y="1066800"/>
                  </a:lnTo>
                  <a:lnTo>
                    <a:pt x="1773605" y="1028700"/>
                  </a:lnTo>
                  <a:lnTo>
                    <a:pt x="1740103" y="990600"/>
                  </a:lnTo>
                  <a:lnTo>
                    <a:pt x="1704987" y="952500"/>
                  </a:lnTo>
                  <a:lnTo>
                    <a:pt x="1668233" y="914400"/>
                  </a:lnTo>
                  <a:lnTo>
                    <a:pt x="1629054" y="889000"/>
                  </a:lnTo>
                  <a:lnTo>
                    <a:pt x="1622831" y="876300"/>
                  </a:lnTo>
                  <a:lnTo>
                    <a:pt x="1610258" y="876300"/>
                  </a:lnTo>
                  <a:lnTo>
                    <a:pt x="1603095" y="863600"/>
                  </a:lnTo>
                  <a:lnTo>
                    <a:pt x="1595437" y="863600"/>
                  </a:lnTo>
                  <a:lnTo>
                    <a:pt x="1589392" y="850900"/>
                  </a:lnTo>
                  <a:lnTo>
                    <a:pt x="1583309" y="850900"/>
                  </a:lnTo>
                  <a:lnTo>
                    <a:pt x="1573733" y="838200"/>
                  </a:lnTo>
                  <a:lnTo>
                    <a:pt x="1561757" y="838200"/>
                  </a:lnTo>
                  <a:lnTo>
                    <a:pt x="1555711" y="825500"/>
                  </a:lnTo>
                  <a:lnTo>
                    <a:pt x="1545678" y="825500"/>
                  </a:lnTo>
                  <a:lnTo>
                    <a:pt x="1539608" y="812800"/>
                  </a:lnTo>
                  <a:lnTo>
                    <a:pt x="1527390" y="812800"/>
                  </a:lnTo>
                  <a:lnTo>
                    <a:pt x="1517154" y="800100"/>
                  </a:lnTo>
                  <a:lnTo>
                    <a:pt x="1504569" y="800100"/>
                  </a:lnTo>
                  <a:lnTo>
                    <a:pt x="1498231" y="787400"/>
                  </a:lnTo>
                  <a:lnTo>
                    <a:pt x="1481429" y="787400"/>
                  </a:lnTo>
                  <a:lnTo>
                    <a:pt x="1474774" y="774700"/>
                  </a:lnTo>
                  <a:lnTo>
                    <a:pt x="1468081" y="774700"/>
                  </a:lnTo>
                  <a:lnTo>
                    <a:pt x="1458353" y="762000"/>
                  </a:lnTo>
                  <a:lnTo>
                    <a:pt x="1436725" y="762000"/>
                  </a:lnTo>
                  <a:lnTo>
                    <a:pt x="1428038" y="749300"/>
                  </a:lnTo>
                  <a:lnTo>
                    <a:pt x="1383512" y="736600"/>
                  </a:lnTo>
                  <a:lnTo>
                    <a:pt x="1337538" y="711200"/>
                  </a:lnTo>
                  <a:lnTo>
                    <a:pt x="1290104" y="698500"/>
                  </a:lnTo>
                  <a:lnTo>
                    <a:pt x="1190815" y="673100"/>
                  </a:lnTo>
                  <a:lnTo>
                    <a:pt x="1181849" y="673100"/>
                  </a:lnTo>
                  <a:lnTo>
                    <a:pt x="1172832" y="660400"/>
                  </a:lnTo>
                  <a:lnTo>
                    <a:pt x="1037691" y="660400"/>
                  </a:lnTo>
                  <a:lnTo>
                    <a:pt x="1027391" y="647700"/>
                  </a:lnTo>
                  <a:lnTo>
                    <a:pt x="1018781" y="647700"/>
                  </a:lnTo>
                  <a:lnTo>
                    <a:pt x="1010132" y="660400"/>
                  </a:lnTo>
                  <a:lnTo>
                    <a:pt x="870496" y="660400"/>
                  </a:lnTo>
                  <a:lnTo>
                    <a:pt x="869403" y="647700"/>
                  </a:lnTo>
                  <a:lnTo>
                    <a:pt x="866305" y="647700"/>
                  </a:lnTo>
                  <a:lnTo>
                    <a:pt x="863930" y="635000"/>
                  </a:lnTo>
                  <a:lnTo>
                    <a:pt x="861898" y="635000"/>
                  </a:lnTo>
                  <a:lnTo>
                    <a:pt x="859650" y="622300"/>
                  </a:lnTo>
                  <a:lnTo>
                    <a:pt x="864031" y="622300"/>
                  </a:lnTo>
                  <a:lnTo>
                    <a:pt x="870331" y="609600"/>
                  </a:lnTo>
                  <a:lnTo>
                    <a:pt x="890676" y="609600"/>
                  </a:lnTo>
                  <a:lnTo>
                    <a:pt x="893368" y="596900"/>
                  </a:lnTo>
                  <a:lnTo>
                    <a:pt x="903782" y="596900"/>
                  </a:lnTo>
                  <a:lnTo>
                    <a:pt x="905192" y="584200"/>
                  </a:lnTo>
                  <a:lnTo>
                    <a:pt x="913930" y="584200"/>
                  </a:lnTo>
                  <a:lnTo>
                    <a:pt x="916203" y="571500"/>
                  </a:lnTo>
                  <a:lnTo>
                    <a:pt x="919264" y="571500"/>
                  </a:lnTo>
                  <a:lnTo>
                    <a:pt x="928852" y="546100"/>
                  </a:lnTo>
                  <a:lnTo>
                    <a:pt x="934935" y="508000"/>
                  </a:lnTo>
                  <a:lnTo>
                    <a:pt x="938149" y="482600"/>
                  </a:lnTo>
                  <a:lnTo>
                    <a:pt x="939063" y="457200"/>
                  </a:lnTo>
                  <a:lnTo>
                    <a:pt x="936256" y="406400"/>
                  </a:lnTo>
                  <a:lnTo>
                    <a:pt x="927823" y="368300"/>
                  </a:lnTo>
                  <a:lnTo>
                    <a:pt x="913625" y="317500"/>
                  </a:lnTo>
                  <a:lnTo>
                    <a:pt x="893533" y="279400"/>
                  </a:lnTo>
                  <a:lnTo>
                    <a:pt x="867397" y="228600"/>
                  </a:lnTo>
                  <a:lnTo>
                    <a:pt x="835075" y="203200"/>
                  </a:lnTo>
                  <a:lnTo>
                    <a:pt x="829894" y="190500"/>
                  </a:lnTo>
                  <a:lnTo>
                    <a:pt x="824484" y="190500"/>
                  </a:lnTo>
                  <a:lnTo>
                    <a:pt x="816394" y="177800"/>
                  </a:lnTo>
                  <a:lnTo>
                    <a:pt x="804887" y="177800"/>
                  </a:lnTo>
                  <a:lnTo>
                    <a:pt x="798880" y="165100"/>
                  </a:lnTo>
                  <a:lnTo>
                    <a:pt x="833716" y="165100"/>
                  </a:lnTo>
                  <a:lnTo>
                    <a:pt x="838568" y="152400"/>
                  </a:lnTo>
                  <a:lnTo>
                    <a:pt x="861098" y="152400"/>
                  </a:lnTo>
                  <a:lnTo>
                    <a:pt x="878014" y="127000"/>
                  </a:lnTo>
                  <a:lnTo>
                    <a:pt x="886790" y="114300"/>
                  </a:lnTo>
                  <a:lnTo>
                    <a:pt x="886904" y="88900"/>
                  </a:lnTo>
                  <a:lnTo>
                    <a:pt x="877824" y="63500"/>
                  </a:lnTo>
                  <a:lnTo>
                    <a:pt x="866686" y="50800"/>
                  </a:lnTo>
                  <a:lnTo>
                    <a:pt x="678675" y="50800"/>
                  </a:lnTo>
                  <a:lnTo>
                    <a:pt x="630021" y="38100"/>
                  </a:lnTo>
                  <a:lnTo>
                    <a:pt x="584111" y="25400"/>
                  </a:lnTo>
                  <a:lnTo>
                    <a:pt x="542937" y="0"/>
                  </a:lnTo>
                  <a:lnTo>
                    <a:pt x="482498" y="0"/>
                  </a:lnTo>
                  <a:lnTo>
                    <a:pt x="467271" y="25400"/>
                  </a:lnTo>
                  <a:lnTo>
                    <a:pt x="460463" y="38100"/>
                  </a:lnTo>
                  <a:lnTo>
                    <a:pt x="462483" y="63500"/>
                  </a:lnTo>
                  <a:lnTo>
                    <a:pt x="473748" y="88900"/>
                  </a:lnTo>
                  <a:lnTo>
                    <a:pt x="480745" y="88900"/>
                  </a:lnTo>
                  <a:lnTo>
                    <a:pt x="484251" y="101600"/>
                  </a:lnTo>
                  <a:lnTo>
                    <a:pt x="492213" y="101600"/>
                  </a:lnTo>
                  <a:lnTo>
                    <a:pt x="501396" y="114300"/>
                  </a:lnTo>
                  <a:lnTo>
                    <a:pt x="511556" y="114300"/>
                  </a:lnTo>
                  <a:lnTo>
                    <a:pt x="522719" y="127000"/>
                  </a:lnTo>
                  <a:lnTo>
                    <a:pt x="534911" y="139700"/>
                  </a:lnTo>
                  <a:lnTo>
                    <a:pt x="496176" y="139700"/>
                  </a:lnTo>
                  <a:lnTo>
                    <a:pt x="490956" y="152400"/>
                  </a:lnTo>
                  <a:lnTo>
                    <a:pt x="469138" y="152400"/>
                  </a:lnTo>
                  <a:lnTo>
                    <a:pt x="464629" y="165100"/>
                  </a:lnTo>
                  <a:lnTo>
                    <a:pt x="446773" y="165100"/>
                  </a:lnTo>
                  <a:lnTo>
                    <a:pt x="443547" y="177800"/>
                  </a:lnTo>
                  <a:lnTo>
                    <a:pt x="429475" y="177800"/>
                  </a:lnTo>
                  <a:lnTo>
                    <a:pt x="425589" y="190500"/>
                  </a:lnTo>
                  <a:lnTo>
                    <a:pt x="386359" y="215900"/>
                  </a:lnTo>
                  <a:lnTo>
                    <a:pt x="359041" y="254000"/>
                  </a:lnTo>
                  <a:lnTo>
                    <a:pt x="341884" y="304800"/>
                  </a:lnTo>
                  <a:lnTo>
                    <a:pt x="333171" y="355600"/>
                  </a:lnTo>
                  <a:lnTo>
                    <a:pt x="331508" y="355600"/>
                  </a:lnTo>
                  <a:lnTo>
                    <a:pt x="330149" y="368300"/>
                  </a:lnTo>
                  <a:lnTo>
                    <a:pt x="328358" y="368300"/>
                  </a:lnTo>
                  <a:lnTo>
                    <a:pt x="327279" y="381000"/>
                  </a:lnTo>
                  <a:lnTo>
                    <a:pt x="326593" y="381000"/>
                  </a:lnTo>
                  <a:lnTo>
                    <a:pt x="325831" y="393700"/>
                  </a:lnTo>
                  <a:lnTo>
                    <a:pt x="324967" y="393700"/>
                  </a:lnTo>
                  <a:lnTo>
                    <a:pt x="324624" y="406400"/>
                  </a:lnTo>
                  <a:lnTo>
                    <a:pt x="324192" y="406400"/>
                  </a:lnTo>
                  <a:lnTo>
                    <a:pt x="323913" y="419100"/>
                  </a:lnTo>
                  <a:lnTo>
                    <a:pt x="323824" y="431800"/>
                  </a:lnTo>
                  <a:lnTo>
                    <a:pt x="321945" y="431800"/>
                  </a:lnTo>
                  <a:lnTo>
                    <a:pt x="324192" y="444500"/>
                  </a:lnTo>
                  <a:lnTo>
                    <a:pt x="324459" y="444500"/>
                  </a:lnTo>
                  <a:lnTo>
                    <a:pt x="324967" y="457200"/>
                  </a:lnTo>
                  <a:lnTo>
                    <a:pt x="325691" y="457200"/>
                  </a:lnTo>
                  <a:lnTo>
                    <a:pt x="327571" y="482600"/>
                  </a:lnTo>
                  <a:lnTo>
                    <a:pt x="330034" y="495300"/>
                  </a:lnTo>
                  <a:lnTo>
                    <a:pt x="333006" y="508000"/>
                  </a:lnTo>
                  <a:lnTo>
                    <a:pt x="336651" y="533400"/>
                  </a:lnTo>
                  <a:lnTo>
                    <a:pt x="339102" y="546100"/>
                  </a:lnTo>
                  <a:lnTo>
                    <a:pt x="341668" y="558800"/>
                  </a:lnTo>
                  <a:lnTo>
                    <a:pt x="344360" y="558800"/>
                  </a:lnTo>
                  <a:lnTo>
                    <a:pt x="348107" y="584200"/>
                  </a:lnTo>
                  <a:lnTo>
                    <a:pt x="349631" y="584200"/>
                  </a:lnTo>
                  <a:lnTo>
                    <a:pt x="351180" y="596900"/>
                  </a:lnTo>
                  <a:lnTo>
                    <a:pt x="355930" y="609600"/>
                  </a:lnTo>
                  <a:lnTo>
                    <a:pt x="357797" y="609600"/>
                  </a:lnTo>
                  <a:lnTo>
                    <a:pt x="359664" y="622300"/>
                  </a:lnTo>
                  <a:lnTo>
                    <a:pt x="373608" y="660400"/>
                  </a:lnTo>
                  <a:lnTo>
                    <a:pt x="392239" y="698500"/>
                  </a:lnTo>
                  <a:lnTo>
                    <a:pt x="416839" y="736600"/>
                  </a:lnTo>
                  <a:lnTo>
                    <a:pt x="448703" y="762000"/>
                  </a:lnTo>
                  <a:lnTo>
                    <a:pt x="489127" y="774700"/>
                  </a:lnTo>
                  <a:lnTo>
                    <a:pt x="493979" y="787400"/>
                  </a:lnTo>
                  <a:lnTo>
                    <a:pt x="515581" y="787400"/>
                  </a:lnTo>
                  <a:lnTo>
                    <a:pt x="510882" y="800100"/>
                  </a:lnTo>
                  <a:lnTo>
                    <a:pt x="505091" y="800100"/>
                  </a:lnTo>
                  <a:lnTo>
                    <a:pt x="498589" y="812800"/>
                  </a:lnTo>
                  <a:lnTo>
                    <a:pt x="493953" y="812800"/>
                  </a:lnTo>
                  <a:lnTo>
                    <a:pt x="491528" y="825500"/>
                  </a:lnTo>
                  <a:lnTo>
                    <a:pt x="486575" y="825500"/>
                  </a:lnTo>
                  <a:lnTo>
                    <a:pt x="484009" y="838200"/>
                  </a:lnTo>
                  <a:lnTo>
                    <a:pt x="478751" y="838200"/>
                  </a:lnTo>
                  <a:lnTo>
                    <a:pt x="476072" y="850900"/>
                  </a:lnTo>
                  <a:lnTo>
                    <a:pt x="470585" y="850900"/>
                  </a:lnTo>
                  <a:lnTo>
                    <a:pt x="467791" y="863600"/>
                  </a:lnTo>
                  <a:lnTo>
                    <a:pt x="462114" y="863600"/>
                  </a:lnTo>
                  <a:lnTo>
                    <a:pt x="459232" y="876300"/>
                  </a:lnTo>
                  <a:lnTo>
                    <a:pt x="453428" y="876300"/>
                  </a:lnTo>
                  <a:lnTo>
                    <a:pt x="450481" y="889000"/>
                  </a:lnTo>
                  <a:lnTo>
                    <a:pt x="444563" y="901700"/>
                  </a:lnTo>
                  <a:lnTo>
                    <a:pt x="441591" y="901700"/>
                  </a:lnTo>
                  <a:lnTo>
                    <a:pt x="435635" y="914400"/>
                  </a:lnTo>
                  <a:lnTo>
                    <a:pt x="431279" y="914400"/>
                  </a:lnTo>
                  <a:lnTo>
                    <a:pt x="426681" y="927100"/>
                  </a:lnTo>
                  <a:lnTo>
                    <a:pt x="423684" y="939800"/>
                  </a:lnTo>
                  <a:lnTo>
                    <a:pt x="417766" y="952500"/>
                  </a:lnTo>
                  <a:lnTo>
                    <a:pt x="414820" y="952500"/>
                  </a:lnTo>
                  <a:lnTo>
                    <a:pt x="408990" y="965200"/>
                  </a:lnTo>
                  <a:lnTo>
                    <a:pt x="406095" y="965200"/>
                  </a:lnTo>
                  <a:lnTo>
                    <a:pt x="401916" y="977900"/>
                  </a:lnTo>
                  <a:lnTo>
                    <a:pt x="400392" y="977900"/>
                  </a:lnTo>
                  <a:lnTo>
                    <a:pt x="397586" y="990600"/>
                  </a:lnTo>
                  <a:lnTo>
                    <a:pt x="393534" y="1003300"/>
                  </a:lnTo>
                  <a:lnTo>
                    <a:pt x="392061" y="1003300"/>
                  </a:lnTo>
                  <a:lnTo>
                    <a:pt x="388112" y="1016000"/>
                  </a:lnTo>
                  <a:lnTo>
                    <a:pt x="385457" y="1016000"/>
                  </a:lnTo>
                  <a:lnTo>
                    <a:pt x="380276" y="1028700"/>
                  </a:lnTo>
                  <a:lnTo>
                    <a:pt x="377761" y="1041400"/>
                  </a:lnTo>
                  <a:lnTo>
                    <a:pt x="376440" y="1041400"/>
                  </a:lnTo>
                  <a:lnTo>
                    <a:pt x="372884" y="1054100"/>
                  </a:lnTo>
                  <a:lnTo>
                    <a:pt x="370535" y="1066800"/>
                  </a:lnTo>
                  <a:lnTo>
                    <a:pt x="365988" y="1079500"/>
                  </a:lnTo>
                  <a:lnTo>
                    <a:pt x="363804" y="1092200"/>
                  </a:lnTo>
                  <a:lnTo>
                    <a:pt x="359638" y="1104900"/>
                  </a:lnTo>
                  <a:lnTo>
                    <a:pt x="357657" y="1104900"/>
                  </a:lnTo>
                  <a:lnTo>
                    <a:pt x="353936" y="1130300"/>
                  </a:lnTo>
                  <a:lnTo>
                    <a:pt x="352171" y="1130300"/>
                  </a:lnTo>
                  <a:lnTo>
                    <a:pt x="349694" y="1143000"/>
                  </a:lnTo>
                  <a:lnTo>
                    <a:pt x="348932" y="1143000"/>
                  </a:lnTo>
                  <a:lnTo>
                    <a:pt x="347421" y="1155700"/>
                  </a:lnTo>
                  <a:lnTo>
                    <a:pt x="345351" y="1168400"/>
                  </a:lnTo>
                  <a:lnTo>
                    <a:pt x="344703" y="1168400"/>
                  </a:lnTo>
                  <a:lnTo>
                    <a:pt x="343484" y="1181100"/>
                  </a:lnTo>
                  <a:lnTo>
                    <a:pt x="341845" y="1193800"/>
                  </a:lnTo>
                  <a:lnTo>
                    <a:pt x="341325" y="1193800"/>
                  </a:lnTo>
                  <a:lnTo>
                    <a:pt x="340385" y="1206500"/>
                  </a:lnTo>
                  <a:lnTo>
                    <a:pt x="339242" y="1219200"/>
                  </a:lnTo>
                  <a:lnTo>
                    <a:pt x="338848" y="1219200"/>
                  </a:lnTo>
                  <a:lnTo>
                    <a:pt x="338239" y="1231900"/>
                  </a:lnTo>
                  <a:lnTo>
                    <a:pt x="338035" y="1231900"/>
                  </a:lnTo>
                  <a:lnTo>
                    <a:pt x="337616" y="1244600"/>
                  </a:lnTo>
                  <a:lnTo>
                    <a:pt x="337362" y="1244600"/>
                  </a:lnTo>
                  <a:lnTo>
                    <a:pt x="337083" y="1257300"/>
                  </a:lnTo>
                  <a:lnTo>
                    <a:pt x="337032" y="1270000"/>
                  </a:lnTo>
                  <a:lnTo>
                    <a:pt x="337032" y="1282700"/>
                  </a:lnTo>
                  <a:lnTo>
                    <a:pt x="337261" y="1295387"/>
                  </a:lnTo>
                  <a:lnTo>
                    <a:pt x="337159" y="1301089"/>
                  </a:lnTo>
                  <a:lnTo>
                    <a:pt x="337616" y="1306461"/>
                  </a:lnTo>
                  <a:lnTo>
                    <a:pt x="337629" y="1308100"/>
                  </a:lnTo>
                  <a:lnTo>
                    <a:pt x="337756" y="1308100"/>
                  </a:lnTo>
                  <a:lnTo>
                    <a:pt x="338480" y="1316431"/>
                  </a:lnTo>
                  <a:lnTo>
                    <a:pt x="338670" y="1320800"/>
                  </a:lnTo>
                  <a:lnTo>
                    <a:pt x="339432" y="1333500"/>
                  </a:lnTo>
                  <a:lnTo>
                    <a:pt x="339572" y="1333500"/>
                  </a:lnTo>
                  <a:lnTo>
                    <a:pt x="340575" y="1346200"/>
                  </a:lnTo>
                  <a:lnTo>
                    <a:pt x="341058" y="1346200"/>
                  </a:lnTo>
                  <a:lnTo>
                    <a:pt x="343115" y="1369885"/>
                  </a:lnTo>
                  <a:lnTo>
                    <a:pt x="349821" y="1421066"/>
                  </a:lnTo>
                  <a:lnTo>
                    <a:pt x="354977" y="1471002"/>
                  </a:lnTo>
                  <a:lnTo>
                    <a:pt x="358330" y="1520139"/>
                  </a:lnTo>
                  <a:lnTo>
                    <a:pt x="359638" y="1568958"/>
                  </a:lnTo>
                  <a:lnTo>
                    <a:pt x="359003" y="1600200"/>
                  </a:lnTo>
                  <a:lnTo>
                    <a:pt x="358495" y="1612900"/>
                  </a:lnTo>
                  <a:lnTo>
                    <a:pt x="356844" y="1642884"/>
                  </a:lnTo>
                  <a:lnTo>
                    <a:pt x="356082" y="1653616"/>
                  </a:lnTo>
                  <a:lnTo>
                    <a:pt x="353237" y="1676400"/>
                  </a:lnTo>
                  <a:lnTo>
                    <a:pt x="348881" y="1714500"/>
                  </a:lnTo>
                  <a:lnTo>
                    <a:pt x="343268" y="1739900"/>
                  </a:lnTo>
                  <a:lnTo>
                    <a:pt x="339229" y="1752600"/>
                  </a:lnTo>
                  <a:lnTo>
                    <a:pt x="335280" y="1752600"/>
                  </a:lnTo>
                  <a:lnTo>
                    <a:pt x="329819" y="1765300"/>
                  </a:lnTo>
                  <a:lnTo>
                    <a:pt x="328295" y="1765300"/>
                  </a:lnTo>
                  <a:lnTo>
                    <a:pt x="324396" y="1778000"/>
                  </a:lnTo>
                  <a:lnTo>
                    <a:pt x="318008" y="1778000"/>
                  </a:lnTo>
                  <a:lnTo>
                    <a:pt x="316357" y="1790700"/>
                  </a:lnTo>
                  <a:lnTo>
                    <a:pt x="310515" y="1790700"/>
                  </a:lnTo>
                  <a:lnTo>
                    <a:pt x="306743" y="1803400"/>
                  </a:lnTo>
                  <a:lnTo>
                    <a:pt x="301434" y="1816100"/>
                  </a:lnTo>
                  <a:lnTo>
                    <a:pt x="299491" y="1816100"/>
                  </a:lnTo>
                  <a:lnTo>
                    <a:pt x="295922" y="1828800"/>
                  </a:lnTo>
                  <a:lnTo>
                    <a:pt x="288925" y="1841500"/>
                  </a:lnTo>
                  <a:lnTo>
                    <a:pt x="285483" y="1841500"/>
                  </a:lnTo>
                  <a:lnTo>
                    <a:pt x="278726" y="1854200"/>
                  </a:lnTo>
                  <a:lnTo>
                    <a:pt x="275412" y="1866900"/>
                  </a:lnTo>
                  <a:lnTo>
                    <a:pt x="268909" y="1879600"/>
                  </a:lnTo>
                  <a:lnTo>
                    <a:pt x="264210" y="1892300"/>
                  </a:lnTo>
                  <a:lnTo>
                    <a:pt x="259461" y="1892300"/>
                  </a:lnTo>
                  <a:lnTo>
                    <a:pt x="253466" y="1905000"/>
                  </a:lnTo>
                  <a:lnTo>
                    <a:pt x="250393" y="1917700"/>
                  </a:lnTo>
                  <a:lnTo>
                    <a:pt x="246011" y="1930400"/>
                  </a:lnTo>
                  <a:lnTo>
                    <a:pt x="243103" y="1930400"/>
                  </a:lnTo>
                  <a:lnTo>
                    <a:pt x="237464" y="1943100"/>
                  </a:lnTo>
                  <a:lnTo>
                    <a:pt x="234683" y="1955800"/>
                  </a:lnTo>
                  <a:lnTo>
                    <a:pt x="229235" y="1968500"/>
                  </a:lnTo>
                  <a:lnTo>
                    <a:pt x="226555" y="1981200"/>
                  </a:lnTo>
                  <a:lnTo>
                    <a:pt x="221348" y="1993900"/>
                  </a:lnTo>
                  <a:lnTo>
                    <a:pt x="218757" y="1993900"/>
                  </a:lnTo>
                  <a:lnTo>
                    <a:pt x="214909" y="2006600"/>
                  </a:lnTo>
                  <a:lnTo>
                    <a:pt x="213779" y="2006600"/>
                  </a:lnTo>
                  <a:lnTo>
                    <a:pt x="211251" y="2019300"/>
                  </a:lnTo>
                  <a:lnTo>
                    <a:pt x="205524" y="2032000"/>
                  </a:lnTo>
                  <a:lnTo>
                    <a:pt x="203796" y="2032000"/>
                  </a:lnTo>
                  <a:lnTo>
                    <a:pt x="197815" y="2057400"/>
                  </a:lnTo>
                  <a:lnTo>
                    <a:pt x="195922" y="2057400"/>
                  </a:lnTo>
                  <a:lnTo>
                    <a:pt x="194056" y="2070100"/>
                  </a:lnTo>
                  <a:lnTo>
                    <a:pt x="191427" y="2070100"/>
                  </a:lnTo>
                  <a:lnTo>
                    <a:pt x="187274" y="2082800"/>
                  </a:lnTo>
                  <a:lnTo>
                    <a:pt x="185140" y="2095500"/>
                  </a:lnTo>
                  <a:lnTo>
                    <a:pt x="181178" y="2108200"/>
                  </a:lnTo>
                  <a:lnTo>
                    <a:pt x="179209" y="2120900"/>
                  </a:lnTo>
                  <a:lnTo>
                    <a:pt x="173609" y="2133600"/>
                  </a:lnTo>
                  <a:lnTo>
                    <a:pt x="170027" y="2146300"/>
                  </a:lnTo>
                  <a:lnTo>
                    <a:pt x="163258" y="2171700"/>
                  </a:lnTo>
                  <a:lnTo>
                    <a:pt x="158508" y="2197100"/>
                  </a:lnTo>
                  <a:lnTo>
                    <a:pt x="154000" y="2209800"/>
                  </a:lnTo>
                  <a:lnTo>
                    <a:pt x="151904" y="2222500"/>
                  </a:lnTo>
                  <a:lnTo>
                    <a:pt x="147802" y="2235200"/>
                  </a:lnTo>
                  <a:lnTo>
                    <a:pt x="143941" y="2247900"/>
                  </a:lnTo>
                  <a:lnTo>
                    <a:pt x="140335" y="2273300"/>
                  </a:lnTo>
                  <a:lnTo>
                    <a:pt x="136931" y="2286000"/>
                  </a:lnTo>
                  <a:lnTo>
                    <a:pt x="133718" y="2298700"/>
                  </a:lnTo>
                  <a:lnTo>
                    <a:pt x="130556" y="2311400"/>
                  </a:lnTo>
                  <a:lnTo>
                    <a:pt x="128778" y="2324100"/>
                  </a:lnTo>
                  <a:lnTo>
                    <a:pt x="123863" y="2336800"/>
                  </a:lnTo>
                  <a:lnTo>
                    <a:pt x="110794" y="2349500"/>
                  </a:lnTo>
                  <a:lnTo>
                    <a:pt x="92062" y="2374900"/>
                  </a:lnTo>
                  <a:lnTo>
                    <a:pt x="70142" y="2400300"/>
                  </a:lnTo>
                  <a:lnTo>
                    <a:pt x="47548" y="2438400"/>
                  </a:lnTo>
                  <a:lnTo>
                    <a:pt x="26746" y="2476500"/>
                  </a:lnTo>
                  <a:lnTo>
                    <a:pt x="10236" y="2527300"/>
                  </a:lnTo>
                  <a:lnTo>
                    <a:pt x="508" y="2578100"/>
                  </a:lnTo>
                  <a:lnTo>
                    <a:pt x="495" y="2579141"/>
                  </a:lnTo>
                  <a:lnTo>
                    <a:pt x="457" y="2579319"/>
                  </a:lnTo>
                  <a:lnTo>
                    <a:pt x="304" y="2594610"/>
                  </a:lnTo>
                  <a:lnTo>
                    <a:pt x="50" y="2616200"/>
                  </a:lnTo>
                  <a:lnTo>
                    <a:pt x="88" y="2616428"/>
                  </a:lnTo>
                  <a:lnTo>
                    <a:pt x="11290" y="2673502"/>
                  </a:lnTo>
                  <a:lnTo>
                    <a:pt x="36830" y="2718143"/>
                  </a:lnTo>
                  <a:lnTo>
                    <a:pt x="79108" y="2759379"/>
                  </a:lnTo>
                  <a:lnTo>
                    <a:pt x="113322" y="2780893"/>
                  </a:lnTo>
                  <a:lnTo>
                    <a:pt x="113474" y="2781300"/>
                  </a:lnTo>
                  <a:lnTo>
                    <a:pt x="113982" y="2781300"/>
                  </a:lnTo>
                  <a:lnTo>
                    <a:pt x="123571" y="2787319"/>
                  </a:lnTo>
                  <a:lnTo>
                    <a:pt x="139052" y="2792552"/>
                  </a:lnTo>
                  <a:lnTo>
                    <a:pt x="139522" y="2794000"/>
                  </a:lnTo>
                  <a:lnTo>
                    <a:pt x="143383" y="2794000"/>
                  </a:lnTo>
                  <a:lnTo>
                    <a:pt x="162179" y="2800337"/>
                  </a:lnTo>
                  <a:lnTo>
                    <a:pt x="195287" y="2800400"/>
                  </a:lnTo>
                  <a:lnTo>
                    <a:pt x="211696" y="2794000"/>
                  </a:lnTo>
                  <a:lnTo>
                    <a:pt x="213207" y="2794000"/>
                  </a:lnTo>
                  <a:lnTo>
                    <a:pt x="213309" y="2793377"/>
                  </a:lnTo>
                  <a:lnTo>
                    <a:pt x="223266" y="2789491"/>
                  </a:lnTo>
                  <a:lnTo>
                    <a:pt x="232803" y="2781300"/>
                  </a:lnTo>
                  <a:lnTo>
                    <a:pt x="233794" y="2781300"/>
                  </a:lnTo>
                  <a:lnTo>
                    <a:pt x="233857" y="2780398"/>
                  </a:lnTo>
                  <a:lnTo>
                    <a:pt x="246443" y="2769590"/>
                  </a:lnTo>
                  <a:lnTo>
                    <a:pt x="255981" y="2755900"/>
                  </a:lnTo>
                  <a:lnTo>
                    <a:pt x="256197" y="2755900"/>
                  </a:lnTo>
                  <a:lnTo>
                    <a:pt x="256286" y="2755468"/>
                  </a:lnTo>
                  <a:lnTo>
                    <a:pt x="265201" y="2742666"/>
                  </a:lnTo>
                  <a:lnTo>
                    <a:pt x="279704" y="2711081"/>
                  </a:lnTo>
                  <a:lnTo>
                    <a:pt x="281686" y="2722486"/>
                  </a:lnTo>
                  <a:lnTo>
                    <a:pt x="282448" y="2730500"/>
                  </a:lnTo>
                  <a:lnTo>
                    <a:pt x="284568" y="2743200"/>
                  </a:lnTo>
                  <a:lnTo>
                    <a:pt x="287413" y="2755900"/>
                  </a:lnTo>
                  <a:lnTo>
                    <a:pt x="288391" y="2768600"/>
                  </a:lnTo>
                  <a:lnTo>
                    <a:pt x="290423" y="2781300"/>
                  </a:lnTo>
                  <a:lnTo>
                    <a:pt x="292938" y="2794000"/>
                  </a:lnTo>
                  <a:lnTo>
                    <a:pt x="294576" y="2806700"/>
                  </a:lnTo>
                  <a:lnTo>
                    <a:pt x="296265" y="2806700"/>
                  </a:lnTo>
                  <a:lnTo>
                    <a:pt x="296303" y="2806966"/>
                  </a:lnTo>
                  <a:lnTo>
                    <a:pt x="298056" y="2819400"/>
                  </a:lnTo>
                  <a:lnTo>
                    <a:pt x="301726" y="2844800"/>
                  </a:lnTo>
                  <a:lnTo>
                    <a:pt x="304507" y="2857500"/>
                  </a:lnTo>
                  <a:lnTo>
                    <a:pt x="305054" y="2857500"/>
                  </a:lnTo>
                  <a:lnTo>
                    <a:pt x="311391" y="2894076"/>
                  </a:lnTo>
                  <a:lnTo>
                    <a:pt x="319532" y="2923336"/>
                  </a:lnTo>
                  <a:lnTo>
                    <a:pt x="321068" y="2933700"/>
                  </a:lnTo>
                  <a:lnTo>
                    <a:pt x="325361" y="2946400"/>
                  </a:lnTo>
                  <a:lnTo>
                    <a:pt x="327025" y="2959100"/>
                  </a:lnTo>
                  <a:lnTo>
                    <a:pt x="328714" y="2959100"/>
                  </a:lnTo>
                  <a:lnTo>
                    <a:pt x="332600" y="2971800"/>
                  </a:lnTo>
                  <a:lnTo>
                    <a:pt x="338074" y="2997200"/>
                  </a:lnTo>
                  <a:lnTo>
                    <a:pt x="341287" y="3009900"/>
                  </a:lnTo>
                  <a:lnTo>
                    <a:pt x="344322" y="3022600"/>
                  </a:lnTo>
                  <a:lnTo>
                    <a:pt x="346379" y="3035300"/>
                  </a:lnTo>
                  <a:lnTo>
                    <a:pt x="348475" y="3035300"/>
                  </a:lnTo>
                  <a:lnTo>
                    <a:pt x="354037" y="3060700"/>
                  </a:lnTo>
                  <a:lnTo>
                    <a:pt x="359549" y="3073400"/>
                  </a:lnTo>
                  <a:lnTo>
                    <a:pt x="364223" y="3086100"/>
                  </a:lnTo>
                  <a:lnTo>
                    <a:pt x="369925" y="3111500"/>
                  </a:lnTo>
                  <a:lnTo>
                    <a:pt x="371906" y="3111500"/>
                  </a:lnTo>
                  <a:lnTo>
                    <a:pt x="372376" y="3113201"/>
                  </a:lnTo>
                  <a:lnTo>
                    <a:pt x="376605" y="3136900"/>
                  </a:lnTo>
                  <a:lnTo>
                    <a:pt x="381127" y="3149600"/>
                  </a:lnTo>
                  <a:lnTo>
                    <a:pt x="382511" y="3149600"/>
                  </a:lnTo>
                  <a:lnTo>
                    <a:pt x="391591" y="3182188"/>
                  </a:lnTo>
                  <a:lnTo>
                    <a:pt x="393636" y="3186900"/>
                  </a:lnTo>
                  <a:lnTo>
                    <a:pt x="393801" y="3187700"/>
                  </a:lnTo>
                  <a:lnTo>
                    <a:pt x="393992" y="3187700"/>
                  </a:lnTo>
                  <a:lnTo>
                    <a:pt x="402564" y="3207397"/>
                  </a:lnTo>
                  <a:lnTo>
                    <a:pt x="404647" y="3213100"/>
                  </a:lnTo>
                  <a:lnTo>
                    <a:pt x="409168" y="3225800"/>
                  </a:lnTo>
                  <a:lnTo>
                    <a:pt x="414528" y="3238500"/>
                  </a:lnTo>
                  <a:lnTo>
                    <a:pt x="418592" y="3251200"/>
                  </a:lnTo>
                  <a:lnTo>
                    <a:pt x="421170" y="3251200"/>
                  </a:lnTo>
                  <a:lnTo>
                    <a:pt x="426618" y="3276600"/>
                  </a:lnTo>
                  <a:lnTo>
                    <a:pt x="431647" y="3289300"/>
                  </a:lnTo>
                  <a:lnTo>
                    <a:pt x="437108" y="3302000"/>
                  </a:lnTo>
                  <a:lnTo>
                    <a:pt x="442645" y="3314700"/>
                  </a:lnTo>
                  <a:lnTo>
                    <a:pt x="450646" y="3327400"/>
                  </a:lnTo>
                  <a:lnTo>
                    <a:pt x="453771" y="3340100"/>
                  </a:lnTo>
                  <a:lnTo>
                    <a:pt x="456933" y="3340100"/>
                  </a:lnTo>
                  <a:lnTo>
                    <a:pt x="460806" y="3352800"/>
                  </a:lnTo>
                  <a:lnTo>
                    <a:pt x="461429" y="3352800"/>
                  </a:lnTo>
                  <a:lnTo>
                    <a:pt x="464934" y="3365500"/>
                  </a:lnTo>
                  <a:lnTo>
                    <a:pt x="470738" y="3378200"/>
                  </a:lnTo>
                  <a:lnTo>
                    <a:pt x="474713" y="3378200"/>
                  </a:lnTo>
                  <a:lnTo>
                    <a:pt x="479996" y="3390900"/>
                  </a:lnTo>
                  <a:lnTo>
                    <a:pt x="483247" y="3403600"/>
                  </a:lnTo>
                  <a:lnTo>
                    <a:pt x="488569" y="3416300"/>
                  </a:lnTo>
                  <a:lnTo>
                    <a:pt x="492734" y="3416300"/>
                  </a:lnTo>
                  <a:lnTo>
                    <a:pt x="495884" y="3429000"/>
                  </a:lnTo>
                  <a:lnTo>
                    <a:pt x="499059" y="3429000"/>
                  </a:lnTo>
                  <a:lnTo>
                    <a:pt x="503097" y="3441700"/>
                  </a:lnTo>
                  <a:lnTo>
                    <a:pt x="508406" y="3454400"/>
                  </a:lnTo>
                  <a:lnTo>
                    <a:pt x="510209" y="3454400"/>
                  </a:lnTo>
                  <a:lnTo>
                    <a:pt x="515861" y="3467341"/>
                  </a:lnTo>
                  <a:lnTo>
                    <a:pt x="519506" y="3479800"/>
                  </a:lnTo>
                  <a:lnTo>
                    <a:pt x="526389" y="3492500"/>
                  </a:lnTo>
                  <a:lnTo>
                    <a:pt x="526821" y="3492500"/>
                  </a:lnTo>
                  <a:lnTo>
                    <a:pt x="533412" y="3507613"/>
                  </a:lnTo>
                  <a:lnTo>
                    <a:pt x="537578" y="3518014"/>
                  </a:lnTo>
                  <a:lnTo>
                    <a:pt x="538632" y="3525126"/>
                  </a:lnTo>
                  <a:lnTo>
                    <a:pt x="538226" y="3530600"/>
                  </a:lnTo>
                  <a:lnTo>
                    <a:pt x="534644" y="3543300"/>
                  </a:lnTo>
                  <a:lnTo>
                    <a:pt x="521830" y="3568700"/>
                  </a:lnTo>
                  <a:lnTo>
                    <a:pt x="504355" y="3606800"/>
                  </a:lnTo>
                  <a:lnTo>
                    <a:pt x="480529" y="3644900"/>
                  </a:lnTo>
                  <a:lnTo>
                    <a:pt x="448703" y="3683000"/>
                  </a:lnTo>
                  <a:lnTo>
                    <a:pt x="407200" y="3721100"/>
                  </a:lnTo>
                  <a:lnTo>
                    <a:pt x="354342" y="3746500"/>
                  </a:lnTo>
                  <a:lnTo>
                    <a:pt x="288480" y="3771900"/>
                  </a:lnTo>
                  <a:lnTo>
                    <a:pt x="224853" y="3797300"/>
                  </a:lnTo>
                  <a:lnTo>
                    <a:pt x="177076" y="3822700"/>
                  </a:lnTo>
                  <a:lnTo>
                    <a:pt x="142913" y="3848100"/>
                  </a:lnTo>
                  <a:lnTo>
                    <a:pt x="106438" y="3898900"/>
                  </a:lnTo>
                  <a:lnTo>
                    <a:pt x="103759" y="3924300"/>
                  </a:lnTo>
                  <a:lnTo>
                    <a:pt x="104228" y="3925163"/>
                  </a:lnTo>
                  <a:lnTo>
                    <a:pt x="103784" y="3928656"/>
                  </a:lnTo>
                  <a:lnTo>
                    <a:pt x="110807" y="3947439"/>
                  </a:lnTo>
                  <a:lnTo>
                    <a:pt x="125539" y="3960952"/>
                  </a:lnTo>
                  <a:lnTo>
                    <a:pt x="145961" y="3966133"/>
                  </a:lnTo>
                  <a:lnTo>
                    <a:pt x="968070" y="3966133"/>
                  </a:lnTo>
                  <a:lnTo>
                    <a:pt x="988060" y="3962095"/>
                  </a:lnTo>
                  <a:lnTo>
                    <a:pt x="1004392" y="3951071"/>
                  </a:lnTo>
                  <a:lnTo>
                    <a:pt x="1015403" y="3934739"/>
                  </a:lnTo>
                  <a:lnTo>
                    <a:pt x="1019441" y="3914724"/>
                  </a:lnTo>
                  <a:lnTo>
                    <a:pt x="1019060" y="3912717"/>
                  </a:lnTo>
                  <a:lnTo>
                    <a:pt x="1019416" y="3911600"/>
                  </a:lnTo>
                  <a:lnTo>
                    <a:pt x="947127" y="3517900"/>
                  </a:lnTo>
                  <a:lnTo>
                    <a:pt x="876668" y="3048000"/>
                  </a:lnTo>
                  <a:lnTo>
                    <a:pt x="903249" y="3060700"/>
                  </a:lnTo>
                  <a:lnTo>
                    <a:pt x="930808" y="3060700"/>
                  </a:lnTo>
                  <a:lnTo>
                    <a:pt x="959345" y="3073400"/>
                  </a:lnTo>
                  <a:lnTo>
                    <a:pt x="1021308" y="3073400"/>
                  </a:lnTo>
                  <a:lnTo>
                    <a:pt x="1032090" y="3086100"/>
                  </a:lnTo>
                  <a:lnTo>
                    <a:pt x="1212088" y="3086100"/>
                  </a:lnTo>
                  <a:lnTo>
                    <a:pt x="1217790" y="3091853"/>
                  </a:lnTo>
                  <a:lnTo>
                    <a:pt x="1247673" y="3161792"/>
                  </a:lnTo>
                  <a:lnTo>
                    <a:pt x="1320584" y="3328314"/>
                  </a:lnTo>
                  <a:lnTo>
                    <a:pt x="1411427" y="3526472"/>
                  </a:lnTo>
                  <a:lnTo>
                    <a:pt x="1495120" y="3691331"/>
                  </a:lnTo>
                  <a:lnTo>
                    <a:pt x="1497965" y="3697579"/>
                  </a:lnTo>
                  <a:lnTo>
                    <a:pt x="1499641" y="3704158"/>
                  </a:lnTo>
                  <a:lnTo>
                    <a:pt x="1499895" y="3708400"/>
                  </a:lnTo>
                  <a:lnTo>
                    <a:pt x="1499082" y="3708400"/>
                  </a:lnTo>
                  <a:lnTo>
                    <a:pt x="1494015" y="3733800"/>
                  </a:lnTo>
                  <a:lnTo>
                    <a:pt x="1465872" y="3797300"/>
                  </a:lnTo>
                  <a:lnTo>
                    <a:pt x="1433893" y="3822700"/>
                  </a:lnTo>
                  <a:lnTo>
                    <a:pt x="1384033" y="3848100"/>
                  </a:lnTo>
                  <a:lnTo>
                    <a:pt x="1311833" y="3873500"/>
                  </a:lnTo>
                  <a:lnTo>
                    <a:pt x="1248219" y="3898900"/>
                  </a:lnTo>
                  <a:lnTo>
                    <a:pt x="1200454" y="3924300"/>
                  </a:lnTo>
                  <a:lnTo>
                    <a:pt x="1166279" y="3949700"/>
                  </a:lnTo>
                  <a:lnTo>
                    <a:pt x="1129804" y="4000500"/>
                  </a:lnTo>
                  <a:lnTo>
                    <a:pt x="1127125" y="4025900"/>
                  </a:lnTo>
                  <a:lnTo>
                    <a:pt x="1127772" y="4028262"/>
                  </a:lnTo>
                  <a:lnTo>
                    <a:pt x="1127150" y="4033151"/>
                  </a:lnTo>
                  <a:lnTo>
                    <a:pt x="1134186" y="4051935"/>
                  </a:lnTo>
                  <a:lnTo>
                    <a:pt x="1142974" y="4059999"/>
                  </a:lnTo>
                  <a:lnTo>
                    <a:pt x="1952637" y="4059999"/>
                  </a:lnTo>
                  <a:lnTo>
                    <a:pt x="1958873" y="4055326"/>
                  </a:lnTo>
                  <a:lnTo>
                    <a:pt x="1969604" y="4038955"/>
                  </a:lnTo>
                  <a:lnTo>
                    <a:pt x="1976234" y="4019219"/>
                  </a:lnTo>
                  <a:lnTo>
                    <a:pt x="1976183" y="4013238"/>
                  </a:lnTo>
                  <a:lnTo>
                    <a:pt x="1976120" y="4005186"/>
                  </a:lnTo>
                  <a:lnTo>
                    <a:pt x="1976005" y="3989019"/>
                  </a:lnTo>
                  <a:lnTo>
                    <a:pt x="1975980" y="3987800"/>
                  </a:lnTo>
                  <a:lnTo>
                    <a:pt x="1968131" y="3937000"/>
                  </a:lnTo>
                  <a:lnTo>
                    <a:pt x="1954720" y="3873500"/>
                  </a:lnTo>
                  <a:lnTo>
                    <a:pt x="1937766" y="3810000"/>
                  </a:lnTo>
                  <a:lnTo>
                    <a:pt x="1919325" y="3733800"/>
                  </a:lnTo>
                  <a:lnTo>
                    <a:pt x="1901418" y="3670300"/>
                  </a:lnTo>
                  <a:lnTo>
                    <a:pt x="1886102" y="3619500"/>
                  </a:lnTo>
                  <a:lnTo>
                    <a:pt x="1875409" y="3594100"/>
                  </a:lnTo>
                  <a:lnTo>
                    <a:pt x="1871383" y="3581400"/>
                  </a:lnTo>
                  <a:lnTo>
                    <a:pt x="1869160" y="3568700"/>
                  </a:lnTo>
                  <a:lnTo>
                    <a:pt x="1867649" y="3556000"/>
                  </a:lnTo>
                  <a:lnTo>
                    <a:pt x="1866061" y="3556000"/>
                  </a:lnTo>
                  <a:lnTo>
                    <a:pt x="1862823" y="3543300"/>
                  </a:lnTo>
                  <a:lnTo>
                    <a:pt x="1861997" y="3543300"/>
                  </a:lnTo>
                  <a:lnTo>
                    <a:pt x="1854695" y="3505200"/>
                  </a:lnTo>
                  <a:lnTo>
                    <a:pt x="1847303" y="3467100"/>
                  </a:lnTo>
                  <a:lnTo>
                    <a:pt x="1840141" y="3429000"/>
                  </a:lnTo>
                  <a:lnTo>
                    <a:pt x="1833499" y="3378200"/>
                  </a:lnTo>
                  <a:lnTo>
                    <a:pt x="1827720" y="3327400"/>
                  </a:lnTo>
                  <a:lnTo>
                    <a:pt x="1823110" y="3276600"/>
                  </a:lnTo>
                  <a:lnTo>
                    <a:pt x="1819986" y="3213100"/>
                  </a:lnTo>
                  <a:lnTo>
                    <a:pt x="1818894" y="3171101"/>
                  </a:lnTo>
                  <a:lnTo>
                    <a:pt x="1819046" y="3116275"/>
                  </a:lnTo>
                  <a:lnTo>
                    <a:pt x="1821624" y="3049193"/>
                  </a:lnTo>
                  <a:lnTo>
                    <a:pt x="1825866" y="3048000"/>
                  </a:lnTo>
                  <a:lnTo>
                    <a:pt x="1828914" y="3048000"/>
                  </a:lnTo>
                  <a:lnTo>
                    <a:pt x="1828914" y="3047149"/>
                  </a:lnTo>
                  <a:lnTo>
                    <a:pt x="1884006" y="3030042"/>
                  </a:lnTo>
                  <a:lnTo>
                    <a:pt x="1932762" y="3011779"/>
                  </a:lnTo>
                  <a:lnTo>
                    <a:pt x="1985403" y="2988513"/>
                  </a:lnTo>
                  <a:lnTo>
                    <a:pt x="2040343" y="2959747"/>
                  </a:lnTo>
                  <a:lnTo>
                    <a:pt x="2082622" y="2933700"/>
                  </a:lnTo>
                  <a:lnTo>
                    <a:pt x="2095969" y="2924975"/>
                  </a:lnTo>
                  <a:lnTo>
                    <a:pt x="2123554" y="2905163"/>
                  </a:lnTo>
                  <a:lnTo>
                    <a:pt x="2177262" y="2860421"/>
                  </a:lnTo>
                  <a:lnTo>
                    <a:pt x="2227707" y="2808376"/>
                  </a:lnTo>
                  <a:lnTo>
                    <a:pt x="2273274" y="2748546"/>
                  </a:lnTo>
                  <a:lnTo>
                    <a:pt x="2293747" y="2715552"/>
                  </a:lnTo>
                  <a:lnTo>
                    <a:pt x="2312403" y="2680424"/>
                  </a:lnTo>
                  <a:lnTo>
                    <a:pt x="2329040" y="2643086"/>
                  </a:lnTo>
                  <a:lnTo>
                    <a:pt x="2343480" y="2603487"/>
                  </a:lnTo>
                  <a:lnTo>
                    <a:pt x="2355507" y="2561552"/>
                  </a:lnTo>
                  <a:lnTo>
                    <a:pt x="2364930" y="2517229"/>
                  </a:lnTo>
                  <a:lnTo>
                    <a:pt x="2371547" y="2470442"/>
                  </a:lnTo>
                  <a:lnTo>
                    <a:pt x="2375154" y="2421140"/>
                  </a:lnTo>
                  <a:lnTo>
                    <a:pt x="2375560" y="2369261"/>
                  </a:lnTo>
                  <a:lnTo>
                    <a:pt x="2375230" y="2363457"/>
                  </a:lnTo>
                  <a:lnTo>
                    <a:pt x="2375243" y="2362200"/>
                  </a:lnTo>
                  <a:lnTo>
                    <a:pt x="2371763" y="2298700"/>
                  </a:lnTo>
                  <a:lnTo>
                    <a:pt x="2366276" y="2260168"/>
                  </a:lnTo>
                  <a:lnTo>
                    <a:pt x="2365972" y="2257475"/>
                  </a:lnTo>
                  <a:lnTo>
                    <a:pt x="2365552" y="2255139"/>
                  </a:lnTo>
                  <a:lnTo>
                    <a:pt x="2364536" y="2247900"/>
                  </a:lnTo>
                  <a:lnTo>
                    <a:pt x="2353348" y="2184400"/>
                  </a:lnTo>
                  <a:lnTo>
                    <a:pt x="2337968" y="2120900"/>
                  </a:lnTo>
                  <a:lnTo>
                    <a:pt x="2318207" y="2044700"/>
                  </a:lnTo>
                  <a:lnTo>
                    <a:pt x="2322652" y="2044700"/>
                  </a:lnTo>
                  <a:lnTo>
                    <a:pt x="2325459" y="2032000"/>
                  </a:lnTo>
                  <a:lnTo>
                    <a:pt x="2328380" y="2032000"/>
                  </a:lnTo>
                  <a:lnTo>
                    <a:pt x="2331072" y="2019300"/>
                  </a:lnTo>
                  <a:lnTo>
                    <a:pt x="2333536" y="2006600"/>
                  </a:lnTo>
                  <a:lnTo>
                    <a:pt x="2335936" y="2006600"/>
                  </a:lnTo>
                  <a:lnTo>
                    <a:pt x="2337422" y="1993900"/>
                  </a:lnTo>
                  <a:lnTo>
                    <a:pt x="2339962" y="1993900"/>
                  </a:lnTo>
                  <a:lnTo>
                    <a:pt x="2341207" y="1981200"/>
                  </a:lnTo>
                  <a:lnTo>
                    <a:pt x="2342159" y="1981200"/>
                  </a:lnTo>
                  <a:lnTo>
                    <a:pt x="2343810" y="1968500"/>
                  </a:lnTo>
                  <a:lnTo>
                    <a:pt x="2344470" y="1968500"/>
                  </a:lnTo>
                  <a:lnTo>
                    <a:pt x="2345156" y="1955800"/>
                  </a:lnTo>
                  <a:lnTo>
                    <a:pt x="2345766" y="1955800"/>
                  </a:lnTo>
                  <a:lnTo>
                    <a:pt x="2346071" y="1943100"/>
                  </a:lnTo>
                  <a:lnTo>
                    <a:pt x="2346502" y="1943100"/>
                  </a:lnTo>
                  <a:lnTo>
                    <a:pt x="2346807" y="1930400"/>
                  </a:lnTo>
                  <a:lnTo>
                    <a:pt x="2356891" y="1930400"/>
                  </a:lnTo>
                  <a:lnTo>
                    <a:pt x="2366708" y="1917700"/>
                  </a:lnTo>
                  <a:lnTo>
                    <a:pt x="2385885" y="1917700"/>
                  </a:lnTo>
                  <a:lnTo>
                    <a:pt x="2420836" y="1892300"/>
                  </a:lnTo>
                  <a:lnTo>
                    <a:pt x="2442260" y="1854200"/>
                  </a:lnTo>
                  <a:lnTo>
                    <a:pt x="2448585" y="1803400"/>
                  </a:lnTo>
                  <a:close/>
                </a:path>
              </a:pathLst>
            </a:custGeom>
            <a:solidFill>
              <a:srgbClr val="F5A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7083" y="7493019"/>
              <a:ext cx="943071" cy="9936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5921" y="8507710"/>
              <a:ext cx="783432" cy="8111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45662" y="6387880"/>
              <a:ext cx="598805" cy="858519"/>
            </a:xfrm>
            <a:custGeom>
              <a:avLst/>
              <a:gdLst/>
              <a:ahLst/>
              <a:cxnLst/>
              <a:rect l="l" t="t" r="r" b="b"/>
              <a:pathLst>
                <a:path w="598804" h="858520">
                  <a:moveTo>
                    <a:pt x="598479" y="857999"/>
                  </a:moveTo>
                  <a:lnTo>
                    <a:pt x="399462" y="857999"/>
                  </a:lnTo>
                  <a:lnTo>
                    <a:pt x="207278" y="743909"/>
                  </a:lnTo>
                  <a:lnTo>
                    <a:pt x="208113" y="632025"/>
                  </a:lnTo>
                  <a:lnTo>
                    <a:pt x="210957" y="628323"/>
                  </a:lnTo>
                  <a:lnTo>
                    <a:pt x="199417" y="628928"/>
                  </a:lnTo>
                  <a:lnTo>
                    <a:pt x="124563" y="609107"/>
                  </a:lnTo>
                  <a:lnTo>
                    <a:pt x="92700" y="581377"/>
                  </a:lnTo>
                  <a:lnTo>
                    <a:pt x="68100" y="545954"/>
                  </a:lnTo>
                  <a:lnTo>
                    <a:pt x="49474" y="506173"/>
                  </a:lnTo>
                  <a:lnTo>
                    <a:pt x="35530" y="465371"/>
                  </a:lnTo>
                  <a:lnTo>
                    <a:pt x="23323" y="422526"/>
                  </a:lnTo>
                  <a:lnTo>
                    <a:pt x="12431" y="377572"/>
                  </a:lnTo>
                  <a:lnTo>
                    <a:pt x="4206" y="331450"/>
                  </a:lnTo>
                  <a:lnTo>
                    <a:pt x="0" y="285099"/>
                  </a:lnTo>
                  <a:lnTo>
                    <a:pt x="1165" y="239457"/>
                  </a:lnTo>
                  <a:lnTo>
                    <a:pt x="9054" y="195465"/>
                  </a:lnTo>
                  <a:lnTo>
                    <a:pt x="23563" y="155911"/>
                  </a:lnTo>
                  <a:lnTo>
                    <a:pt x="44353" y="119644"/>
                  </a:lnTo>
                  <a:lnTo>
                    <a:pt x="70873" y="87319"/>
                  </a:lnTo>
                  <a:lnTo>
                    <a:pt x="102570" y="59594"/>
                  </a:lnTo>
                  <a:lnTo>
                    <a:pt x="141874" y="35284"/>
                  </a:lnTo>
                  <a:lnTo>
                    <a:pt x="185123" y="17052"/>
                  </a:lnTo>
                  <a:lnTo>
                    <a:pt x="230938" y="5192"/>
                  </a:lnTo>
                  <a:lnTo>
                    <a:pt x="277941" y="0"/>
                  </a:lnTo>
                  <a:lnTo>
                    <a:pt x="324755" y="1769"/>
                  </a:lnTo>
                  <a:lnTo>
                    <a:pt x="370000" y="10795"/>
                  </a:lnTo>
                  <a:lnTo>
                    <a:pt x="412299" y="27372"/>
                  </a:lnTo>
                  <a:lnTo>
                    <a:pt x="450273" y="51795"/>
                  </a:lnTo>
                  <a:lnTo>
                    <a:pt x="482545" y="84359"/>
                  </a:lnTo>
                  <a:lnTo>
                    <a:pt x="507735" y="125358"/>
                  </a:lnTo>
                  <a:lnTo>
                    <a:pt x="526970" y="177694"/>
                  </a:lnTo>
                  <a:lnTo>
                    <a:pt x="538483" y="232605"/>
                  </a:lnTo>
                  <a:lnTo>
                    <a:pt x="543921" y="288651"/>
                  </a:lnTo>
                  <a:lnTo>
                    <a:pt x="544929" y="344392"/>
                  </a:lnTo>
                  <a:lnTo>
                    <a:pt x="541173" y="372149"/>
                  </a:lnTo>
                  <a:lnTo>
                    <a:pt x="534075" y="399463"/>
                  </a:lnTo>
                  <a:lnTo>
                    <a:pt x="528898" y="426531"/>
                  </a:lnTo>
                  <a:lnTo>
                    <a:pt x="534751" y="466919"/>
                  </a:lnTo>
                  <a:lnTo>
                    <a:pt x="546414" y="500486"/>
                  </a:lnTo>
                  <a:lnTo>
                    <a:pt x="567190" y="569169"/>
                  </a:lnTo>
                  <a:lnTo>
                    <a:pt x="598479" y="857999"/>
                  </a:lnTo>
                  <a:close/>
                </a:path>
              </a:pathLst>
            </a:custGeom>
            <a:solidFill>
              <a:srgbClr val="F5A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54679" y="6357695"/>
              <a:ext cx="535305" cy="457200"/>
            </a:xfrm>
            <a:custGeom>
              <a:avLst/>
              <a:gdLst/>
              <a:ahLst/>
              <a:cxnLst/>
              <a:rect l="l" t="t" r="r" b="b"/>
              <a:pathLst>
                <a:path w="535304" h="457200">
                  <a:moveTo>
                    <a:pt x="168910" y="347345"/>
                  </a:moveTo>
                  <a:lnTo>
                    <a:pt x="151892" y="326339"/>
                  </a:lnTo>
                  <a:lnTo>
                    <a:pt x="150012" y="326555"/>
                  </a:lnTo>
                  <a:lnTo>
                    <a:pt x="139179" y="339521"/>
                  </a:lnTo>
                  <a:lnTo>
                    <a:pt x="139230" y="344004"/>
                  </a:lnTo>
                  <a:lnTo>
                    <a:pt x="156184" y="360540"/>
                  </a:lnTo>
                  <a:lnTo>
                    <a:pt x="158076" y="360324"/>
                  </a:lnTo>
                  <a:lnTo>
                    <a:pt x="168910" y="347345"/>
                  </a:lnTo>
                  <a:close/>
                </a:path>
                <a:path w="535304" h="457200">
                  <a:moveTo>
                    <a:pt x="534797" y="345287"/>
                  </a:moveTo>
                  <a:lnTo>
                    <a:pt x="533793" y="289560"/>
                  </a:lnTo>
                  <a:lnTo>
                    <a:pt x="531990" y="270992"/>
                  </a:lnTo>
                  <a:lnTo>
                    <a:pt x="528358" y="233514"/>
                  </a:lnTo>
                  <a:lnTo>
                    <a:pt x="516991" y="179285"/>
                  </a:lnTo>
                  <a:lnTo>
                    <a:pt x="497611" y="126276"/>
                  </a:lnTo>
                  <a:lnTo>
                    <a:pt x="472376" y="85217"/>
                  </a:lnTo>
                  <a:lnTo>
                    <a:pt x="439991" y="52501"/>
                  </a:lnTo>
                  <a:lnTo>
                    <a:pt x="401866" y="27889"/>
                  </a:lnTo>
                  <a:lnTo>
                    <a:pt x="359410" y="11099"/>
                  </a:lnTo>
                  <a:lnTo>
                    <a:pt x="314032" y="1892"/>
                  </a:lnTo>
                  <a:lnTo>
                    <a:pt x="267119" y="0"/>
                  </a:lnTo>
                  <a:lnTo>
                    <a:pt x="220103" y="5168"/>
                  </a:lnTo>
                  <a:lnTo>
                    <a:pt x="174383" y="17157"/>
                  </a:lnTo>
                  <a:lnTo>
                    <a:pt x="131356" y="35687"/>
                  </a:lnTo>
                  <a:lnTo>
                    <a:pt x="92443" y="60502"/>
                  </a:lnTo>
                  <a:lnTo>
                    <a:pt x="53225" y="96304"/>
                  </a:lnTo>
                  <a:lnTo>
                    <a:pt x="25895" y="134670"/>
                  </a:lnTo>
                  <a:lnTo>
                    <a:pt x="8737" y="177253"/>
                  </a:lnTo>
                  <a:lnTo>
                    <a:pt x="25" y="225653"/>
                  </a:lnTo>
                  <a:lnTo>
                    <a:pt x="0" y="228066"/>
                  </a:lnTo>
                  <a:lnTo>
                    <a:pt x="558" y="225755"/>
                  </a:lnTo>
                  <a:lnTo>
                    <a:pt x="596" y="225488"/>
                  </a:lnTo>
                  <a:lnTo>
                    <a:pt x="7543" y="223393"/>
                  </a:lnTo>
                  <a:lnTo>
                    <a:pt x="153847" y="179285"/>
                  </a:lnTo>
                  <a:lnTo>
                    <a:pt x="259753" y="225259"/>
                  </a:lnTo>
                  <a:lnTo>
                    <a:pt x="320941" y="299707"/>
                  </a:lnTo>
                  <a:lnTo>
                    <a:pt x="340626" y="338709"/>
                  </a:lnTo>
                  <a:lnTo>
                    <a:pt x="342684" y="325361"/>
                  </a:lnTo>
                  <a:lnTo>
                    <a:pt x="352158" y="297446"/>
                  </a:lnTo>
                  <a:lnTo>
                    <a:pt x="374040" y="273240"/>
                  </a:lnTo>
                  <a:lnTo>
                    <a:pt x="413308" y="270992"/>
                  </a:lnTo>
                  <a:lnTo>
                    <a:pt x="445439" y="306730"/>
                  </a:lnTo>
                  <a:lnTo>
                    <a:pt x="451612" y="366115"/>
                  </a:lnTo>
                  <a:lnTo>
                    <a:pt x="445363" y="421792"/>
                  </a:lnTo>
                  <a:lnTo>
                    <a:pt x="440270" y="446430"/>
                  </a:lnTo>
                  <a:lnTo>
                    <a:pt x="526808" y="457161"/>
                  </a:lnTo>
                  <a:lnTo>
                    <a:pt x="529971" y="429285"/>
                  </a:lnTo>
                  <a:lnTo>
                    <a:pt x="532384" y="401332"/>
                  </a:lnTo>
                  <a:lnTo>
                    <a:pt x="534022" y="373329"/>
                  </a:lnTo>
                  <a:lnTo>
                    <a:pt x="534797" y="345287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456" y="6713994"/>
              <a:ext cx="79502" cy="10157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341916" y="6227012"/>
              <a:ext cx="619125" cy="647065"/>
            </a:xfrm>
            <a:custGeom>
              <a:avLst/>
              <a:gdLst/>
              <a:ahLst/>
              <a:cxnLst/>
              <a:rect l="l" t="t" r="r" b="b"/>
              <a:pathLst>
                <a:path w="619125" h="647065">
                  <a:moveTo>
                    <a:pt x="62598" y="464566"/>
                  </a:moveTo>
                  <a:lnTo>
                    <a:pt x="60045" y="450138"/>
                  </a:lnTo>
                  <a:lnTo>
                    <a:pt x="40347" y="449580"/>
                  </a:lnTo>
                  <a:lnTo>
                    <a:pt x="25095" y="443357"/>
                  </a:lnTo>
                  <a:lnTo>
                    <a:pt x="15100" y="436003"/>
                  </a:lnTo>
                  <a:lnTo>
                    <a:pt x="11188" y="432066"/>
                  </a:lnTo>
                  <a:lnTo>
                    <a:pt x="0" y="441490"/>
                  </a:lnTo>
                  <a:lnTo>
                    <a:pt x="4064" y="445719"/>
                  </a:lnTo>
                  <a:lnTo>
                    <a:pt x="14465" y="453936"/>
                  </a:lnTo>
                  <a:lnTo>
                    <a:pt x="30480" y="461949"/>
                  </a:lnTo>
                  <a:lnTo>
                    <a:pt x="51422" y="465556"/>
                  </a:lnTo>
                  <a:lnTo>
                    <a:pt x="55003" y="465556"/>
                  </a:lnTo>
                  <a:lnTo>
                    <a:pt x="58724" y="465251"/>
                  </a:lnTo>
                  <a:lnTo>
                    <a:pt x="62598" y="464566"/>
                  </a:lnTo>
                  <a:close/>
                </a:path>
                <a:path w="619125" h="647065">
                  <a:moveTo>
                    <a:pt x="174320" y="623608"/>
                  </a:moveTo>
                  <a:lnTo>
                    <a:pt x="163207" y="614070"/>
                  </a:lnTo>
                  <a:lnTo>
                    <a:pt x="160223" y="616978"/>
                  </a:lnTo>
                  <a:lnTo>
                    <a:pt x="152285" y="623189"/>
                  </a:lnTo>
                  <a:lnTo>
                    <a:pt x="140627" y="629323"/>
                  </a:lnTo>
                  <a:lnTo>
                    <a:pt x="126415" y="631977"/>
                  </a:lnTo>
                  <a:lnTo>
                    <a:pt x="126072" y="646620"/>
                  </a:lnTo>
                  <a:lnTo>
                    <a:pt x="127254" y="646633"/>
                  </a:lnTo>
                  <a:lnTo>
                    <a:pt x="145897" y="643166"/>
                  </a:lnTo>
                  <a:lnTo>
                    <a:pt x="160616" y="635482"/>
                  </a:lnTo>
                  <a:lnTo>
                    <a:pt x="170421" y="627608"/>
                  </a:lnTo>
                  <a:lnTo>
                    <a:pt x="174320" y="623608"/>
                  </a:lnTo>
                  <a:close/>
                </a:path>
                <a:path w="619125" h="647065">
                  <a:moveTo>
                    <a:pt x="213283" y="403123"/>
                  </a:moveTo>
                  <a:lnTo>
                    <a:pt x="200075" y="396811"/>
                  </a:lnTo>
                  <a:lnTo>
                    <a:pt x="196507" y="402666"/>
                  </a:lnTo>
                  <a:lnTo>
                    <a:pt x="185445" y="415188"/>
                  </a:lnTo>
                  <a:lnTo>
                    <a:pt x="166001" y="427634"/>
                  </a:lnTo>
                  <a:lnTo>
                    <a:pt x="137312" y="433285"/>
                  </a:lnTo>
                  <a:lnTo>
                    <a:pt x="135953" y="433273"/>
                  </a:lnTo>
                  <a:lnTo>
                    <a:pt x="135724" y="447916"/>
                  </a:lnTo>
                  <a:lnTo>
                    <a:pt x="137375" y="447929"/>
                  </a:lnTo>
                  <a:lnTo>
                    <a:pt x="171843" y="441185"/>
                  </a:lnTo>
                  <a:lnTo>
                    <a:pt x="195211" y="426224"/>
                  </a:lnTo>
                  <a:lnTo>
                    <a:pt x="208635" y="410908"/>
                  </a:lnTo>
                  <a:lnTo>
                    <a:pt x="213283" y="403123"/>
                  </a:lnTo>
                  <a:close/>
                </a:path>
                <a:path w="619125" h="647065">
                  <a:moveTo>
                    <a:pt x="618705" y="464185"/>
                  </a:moveTo>
                  <a:lnTo>
                    <a:pt x="615899" y="416750"/>
                  </a:lnTo>
                  <a:lnTo>
                    <a:pt x="607466" y="369557"/>
                  </a:lnTo>
                  <a:lnTo>
                    <a:pt x="593267" y="323735"/>
                  </a:lnTo>
                  <a:lnTo>
                    <a:pt x="573176" y="280377"/>
                  </a:lnTo>
                  <a:lnTo>
                    <a:pt x="547039" y="240601"/>
                  </a:lnTo>
                  <a:lnTo>
                    <a:pt x="514718" y="205486"/>
                  </a:lnTo>
                  <a:lnTo>
                    <a:pt x="477126" y="177279"/>
                  </a:lnTo>
                  <a:lnTo>
                    <a:pt x="506399" y="169125"/>
                  </a:lnTo>
                  <a:lnTo>
                    <a:pt x="540740" y="152971"/>
                  </a:lnTo>
                  <a:lnTo>
                    <a:pt x="557657" y="137566"/>
                  </a:lnTo>
                  <a:lnTo>
                    <a:pt x="566432" y="117309"/>
                  </a:lnTo>
                  <a:lnTo>
                    <a:pt x="566547" y="95148"/>
                  </a:lnTo>
                  <a:lnTo>
                    <a:pt x="557466" y="74002"/>
                  </a:lnTo>
                  <a:lnTo>
                    <a:pt x="546328" y="62357"/>
                  </a:lnTo>
                  <a:lnTo>
                    <a:pt x="532587" y="54622"/>
                  </a:lnTo>
                  <a:lnTo>
                    <a:pt x="517182" y="51079"/>
                  </a:lnTo>
                  <a:lnTo>
                    <a:pt x="501053" y="52006"/>
                  </a:lnTo>
                  <a:lnTo>
                    <a:pt x="455980" y="57734"/>
                  </a:lnTo>
                  <a:lnTo>
                    <a:pt x="407746" y="57785"/>
                  </a:lnTo>
                  <a:lnTo>
                    <a:pt x="358317" y="52463"/>
                  </a:lnTo>
                  <a:lnTo>
                    <a:pt x="309664" y="42100"/>
                  </a:lnTo>
                  <a:lnTo>
                    <a:pt x="263753" y="26962"/>
                  </a:lnTo>
                  <a:lnTo>
                    <a:pt x="222580" y="7378"/>
                  </a:lnTo>
                  <a:lnTo>
                    <a:pt x="207556" y="1447"/>
                  </a:lnTo>
                  <a:lnTo>
                    <a:pt x="162140" y="10642"/>
                  </a:lnTo>
                  <a:lnTo>
                    <a:pt x="140106" y="48983"/>
                  </a:lnTo>
                  <a:lnTo>
                    <a:pt x="142125" y="70967"/>
                  </a:lnTo>
                  <a:lnTo>
                    <a:pt x="180949" y="116954"/>
                  </a:lnTo>
                  <a:lnTo>
                    <a:pt x="219722" y="142887"/>
                  </a:lnTo>
                  <a:lnTo>
                    <a:pt x="271310" y="165696"/>
                  </a:lnTo>
                  <a:lnTo>
                    <a:pt x="311111" y="175780"/>
                  </a:lnTo>
                  <a:lnTo>
                    <a:pt x="401713" y="289788"/>
                  </a:lnTo>
                  <a:lnTo>
                    <a:pt x="468833" y="423862"/>
                  </a:lnTo>
                  <a:lnTo>
                    <a:pt x="499783" y="513346"/>
                  </a:lnTo>
                  <a:lnTo>
                    <a:pt x="453047" y="577126"/>
                  </a:lnTo>
                  <a:lnTo>
                    <a:pt x="454583" y="583844"/>
                  </a:lnTo>
                  <a:lnTo>
                    <a:pt x="462165" y="593382"/>
                  </a:lnTo>
                  <a:lnTo>
                    <a:pt x="471081" y="602297"/>
                  </a:lnTo>
                  <a:lnTo>
                    <a:pt x="476631" y="607148"/>
                  </a:lnTo>
                  <a:lnTo>
                    <a:pt x="511835" y="622808"/>
                  </a:lnTo>
                  <a:lnTo>
                    <a:pt x="546747" y="621296"/>
                  </a:lnTo>
                  <a:lnTo>
                    <a:pt x="598906" y="574916"/>
                  </a:lnTo>
                  <a:lnTo>
                    <a:pt x="614578" y="520661"/>
                  </a:lnTo>
                  <a:lnTo>
                    <a:pt x="617791" y="492366"/>
                  </a:lnTo>
                  <a:lnTo>
                    <a:pt x="618705" y="464185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2329" y="8231471"/>
              <a:ext cx="367665" cy="415290"/>
            </a:xfrm>
            <a:custGeom>
              <a:avLst/>
              <a:gdLst/>
              <a:ahLst/>
              <a:cxnLst/>
              <a:rect l="l" t="t" r="r" b="b"/>
              <a:pathLst>
                <a:path w="367664" h="415290">
                  <a:moveTo>
                    <a:pt x="236281" y="415254"/>
                  </a:moveTo>
                  <a:lnTo>
                    <a:pt x="92386" y="412861"/>
                  </a:lnTo>
                  <a:lnTo>
                    <a:pt x="47095" y="387865"/>
                  </a:lnTo>
                  <a:lnTo>
                    <a:pt x="18044" y="358021"/>
                  </a:lnTo>
                  <a:lnTo>
                    <a:pt x="0" y="289105"/>
                  </a:lnTo>
                  <a:lnTo>
                    <a:pt x="6672" y="252692"/>
                  </a:lnTo>
                  <a:lnTo>
                    <a:pt x="20919" y="216747"/>
                  </a:lnTo>
                  <a:lnTo>
                    <a:pt x="40574" y="182600"/>
                  </a:lnTo>
                  <a:lnTo>
                    <a:pt x="63470" y="151579"/>
                  </a:lnTo>
                  <a:lnTo>
                    <a:pt x="110320" y="104233"/>
                  </a:lnTo>
                  <a:lnTo>
                    <a:pt x="173913" y="61462"/>
                  </a:lnTo>
                  <a:lnTo>
                    <a:pt x="208915" y="31991"/>
                  </a:lnTo>
                  <a:lnTo>
                    <a:pt x="232044" y="9166"/>
                  </a:lnTo>
                  <a:lnTo>
                    <a:pt x="240399" y="0"/>
                  </a:lnTo>
                  <a:lnTo>
                    <a:pt x="367306" y="164096"/>
                  </a:lnTo>
                  <a:lnTo>
                    <a:pt x="357996" y="216720"/>
                  </a:lnTo>
                  <a:lnTo>
                    <a:pt x="319569" y="325156"/>
                  </a:lnTo>
                  <a:lnTo>
                    <a:pt x="236281" y="415254"/>
                  </a:lnTo>
                  <a:close/>
                </a:path>
              </a:pathLst>
            </a:custGeom>
            <a:solidFill>
              <a:srgbClr val="F5A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77526" y="7278268"/>
              <a:ext cx="1174750" cy="1998980"/>
            </a:xfrm>
            <a:custGeom>
              <a:avLst/>
              <a:gdLst/>
              <a:ahLst/>
              <a:cxnLst/>
              <a:rect l="l" t="t" r="r" b="b"/>
              <a:pathLst>
                <a:path w="1174750" h="1998979">
                  <a:moveTo>
                    <a:pt x="521055" y="541947"/>
                  </a:moveTo>
                  <a:lnTo>
                    <a:pt x="515213" y="528497"/>
                  </a:lnTo>
                  <a:lnTo>
                    <a:pt x="437819" y="556348"/>
                  </a:lnTo>
                  <a:lnTo>
                    <a:pt x="366420" y="571487"/>
                  </a:lnTo>
                  <a:lnTo>
                    <a:pt x="301142" y="575868"/>
                  </a:lnTo>
                  <a:lnTo>
                    <a:pt x="242125" y="571449"/>
                  </a:lnTo>
                  <a:lnTo>
                    <a:pt x="189509" y="560184"/>
                  </a:lnTo>
                  <a:lnTo>
                    <a:pt x="143408" y="544017"/>
                  </a:lnTo>
                  <a:lnTo>
                    <a:pt x="103962" y="524891"/>
                  </a:lnTo>
                  <a:lnTo>
                    <a:pt x="71310" y="504774"/>
                  </a:lnTo>
                  <a:lnTo>
                    <a:pt x="26924" y="469353"/>
                  </a:lnTo>
                  <a:lnTo>
                    <a:pt x="11303" y="453364"/>
                  </a:lnTo>
                  <a:lnTo>
                    <a:pt x="0" y="462686"/>
                  </a:lnTo>
                  <a:lnTo>
                    <a:pt x="58610" y="513740"/>
                  </a:lnTo>
                  <a:lnTo>
                    <a:pt x="102577" y="540778"/>
                  </a:lnTo>
                  <a:lnTo>
                    <a:pt x="158254" y="565531"/>
                  </a:lnTo>
                  <a:lnTo>
                    <a:pt x="225310" y="583590"/>
                  </a:lnTo>
                  <a:lnTo>
                    <a:pt x="303466" y="590588"/>
                  </a:lnTo>
                  <a:lnTo>
                    <a:pt x="352767" y="587959"/>
                  </a:lnTo>
                  <a:lnTo>
                    <a:pt x="405511" y="579501"/>
                  </a:lnTo>
                  <a:lnTo>
                    <a:pt x="461619" y="564438"/>
                  </a:lnTo>
                  <a:lnTo>
                    <a:pt x="521055" y="541947"/>
                  </a:lnTo>
                  <a:close/>
                </a:path>
                <a:path w="1174750" h="1998979">
                  <a:moveTo>
                    <a:pt x="999401" y="449122"/>
                  </a:moveTo>
                  <a:lnTo>
                    <a:pt x="943635" y="426135"/>
                  </a:lnTo>
                  <a:lnTo>
                    <a:pt x="872261" y="393865"/>
                  </a:lnTo>
                  <a:lnTo>
                    <a:pt x="827747" y="372402"/>
                  </a:lnTo>
                  <a:lnTo>
                    <a:pt x="778802" y="347611"/>
                  </a:lnTo>
                  <a:lnTo>
                    <a:pt x="726490" y="319646"/>
                  </a:lnTo>
                  <a:lnTo>
                    <a:pt x="671893" y="288645"/>
                  </a:lnTo>
                  <a:lnTo>
                    <a:pt x="616077" y="254787"/>
                  </a:lnTo>
                  <a:lnTo>
                    <a:pt x="560108" y="218211"/>
                  </a:lnTo>
                  <a:lnTo>
                    <a:pt x="505091" y="179070"/>
                  </a:lnTo>
                  <a:lnTo>
                    <a:pt x="452069" y="137515"/>
                  </a:lnTo>
                  <a:lnTo>
                    <a:pt x="402145" y="93726"/>
                  </a:lnTo>
                  <a:lnTo>
                    <a:pt x="356374" y="47828"/>
                  </a:lnTo>
                  <a:lnTo>
                    <a:pt x="315849" y="0"/>
                  </a:lnTo>
                  <a:lnTo>
                    <a:pt x="304241" y="8940"/>
                  </a:lnTo>
                  <a:lnTo>
                    <a:pt x="341998" y="53809"/>
                  </a:lnTo>
                  <a:lnTo>
                    <a:pt x="384314" y="96977"/>
                  </a:lnTo>
                  <a:lnTo>
                    <a:pt x="430352" y="138353"/>
                  </a:lnTo>
                  <a:lnTo>
                    <a:pt x="479247" y="177787"/>
                  </a:lnTo>
                  <a:lnTo>
                    <a:pt x="530136" y="215176"/>
                  </a:lnTo>
                  <a:lnTo>
                    <a:pt x="582168" y="250380"/>
                  </a:lnTo>
                  <a:lnTo>
                    <a:pt x="634479" y="283286"/>
                  </a:lnTo>
                  <a:lnTo>
                    <a:pt x="686231" y="313778"/>
                  </a:lnTo>
                  <a:lnTo>
                    <a:pt x="736536" y="341731"/>
                  </a:lnTo>
                  <a:lnTo>
                    <a:pt x="784555" y="367004"/>
                  </a:lnTo>
                  <a:lnTo>
                    <a:pt x="829424" y="389496"/>
                  </a:lnTo>
                  <a:lnTo>
                    <a:pt x="870292" y="409079"/>
                  </a:lnTo>
                  <a:lnTo>
                    <a:pt x="906310" y="425640"/>
                  </a:lnTo>
                  <a:lnTo>
                    <a:pt x="960297" y="449160"/>
                  </a:lnTo>
                  <a:lnTo>
                    <a:pt x="976579" y="455879"/>
                  </a:lnTo>
                  <a:lnTo>
                    <a:pt x="965644" y="472592"/>
                  </a:lnTo>
                  <a:lnTo>
                    <a:pt x="929386" y="534098"/>
                  </a:lnTo>
                  <a:lnTo>
                    <a:pt x="905624" y="578916"/>
                  </a:lnTo>
                  <a:lnTo>
                    <a:pt x="879157" y="633120"/>
                  </a:lnTo>
                  <a:lnTo>
                    <a:pt x="850760" y="696709"/>
                  </a:lnTo>
                  <a:lnTo>
                    <a:pt x="821220" y="769696"/>
                  </a:lnTo>
                  <a:lnTo>
                    <a:pt x="788314" y="843876"/>
                  </a:lnTo>
                  <a:lnTo>
                    <a:pt x="754443" y="903084"/>
                  </a:lnTo>
                  <a:lnTo>
                    <a:pt x="722376" y="948220"/>
                  </a:lnTo>
                  <a:lnTo>
                    <a:pt x="694880" y="980224"/>
                  </a:lnTo>
                  <a:lnTo>
                    <a:pt x="664603" y="1008532"/>
                  </a:lnTo>
                  <a:lnTo>
                    <a:pt x="649655" y="1015377"/>
                  </a:lnTo>
                  <a:lnTo>
                    <a:pt x="621347" y="1030744"/>
                  </a:lnTo>
                  <a:lnTo>
                    <a:pt x="585622" y="1054747"/>
                  </a:lnTo>
                  <a:lnTo>
                    <a:pt x="548411" y="1087488"/>
                  </a:lnTo>
                  <a:lnTo>
                    <a:pt x="515658" y="1129042"/>
                  </a:lnTo>
                  <a:lnTo>
                    <a:pt x="493293" y="1179525"/>
                  </a:lnTo>
                  <a:lnTo>
                    <a:pt x="487248" y="1239037"/>
                  </a:lnTo>
                  <a:lnTo>
                    <a:pt x="501827" y="1238084"/>
                  </a:lnTo>
                  <a:lnTo>
                    <a:pt x="508177" y="1180617"/>
                  </a:lnTo>
                  <a:lnTo>
                    <a:pt x="530987" y="1132103"/>
                  </a:lnTo>
                  <a:lnTo>
                    <a:pt x="563918" y="1092466"/>
                  </a:lnTo>
                  <a:lnTo>
                    <a:pt x="600684" y="1061681"/>
                  </a:lnTo>
                  <a:lnTo>
                    <a:pt x="634974" y="1039672"/>
                  </a:lnTo>
                  <a:lnTo>
                    <a:pt x="670890" y="1021765"/>
                  </a:lnTo>
                  <a:lnTo>
                    <a:pt x="672503" y="1020876"/>
                  </a:lnTo>
                  <a:lnTo>
                    <a:pt x="701268" y="995032"/>
                  </a:lnTo>
                  <a:lnTo>
                    <a:pt x="729742" y="962914"/>
                  </a:lnTo>
                  <a:lnTo>
                    <a:pt x="763549" y="916355"/>
                  </a:lnTo>
                  <a:lnTo>
                    <a:pt x="799604" y="854125"/>
                  </a:lnTo>
                  <a:lnTo>
                    <a:pt x="834859" y="774954"/>
                  </a:lnTo>
                  <a:lnTo>
                    <a:pt x="869213" y="690803"/>
                  </a:lnTo>
                  <a:lnTo>
                    <a:pt x="901763" y="619594"/>
                  </a:lnTo>
                  <a:lnTo>
                    <a:pt x="931265" y="561301"/>
                  </a:lnTo>
                  <a:lnTo>
                    <a:pt x="956462" y="515899"/>
                  </a:lnTo>
                  <a:lnTo>
                    <a:pt x="988949" y="463689"/>
                  </a:lnTo>
                  <a:lnTo>
                    <a:pt x="993724" y="456831"/>
                  </a:lnTo>
                  <a:lnTo>
                    <a:pt x="999401" y="449122"/>
                  </a:lnTo>
                  <a:close/>
                </a:path>
                <a:path w="1174750" h="1998979">
                  <a:moveTo>
                    <a:pt x="1174572" y="1915464"/>
                  </a:moveTo>
                  <a:lnTo>
                    <a:pt x="1173124" y="1864067"/>
                  </a:lnTo>
                  <a:lnTo>
                    <a:pt x="1169225" y="1805584"/>
                  </a:lnTo>
                  <a:lnTo>
                    <a:pt x="1161973" y="1742859"/>
                  </a:lnTo>
                  <a:lnTo>
                    <a:pt x="1150505" y="1678774"/>
                  </a:lnTo>
                  <a:lnTo>
                    <a:pt x="1133944" y="1616189"/>
                  </a:lnTo>
                  <a:lnTo>
                    <a:pt x="1111402" y="1557972"/>
                  </a:lnTo>
                  <a:lnTo>
                    <a:pt x="1081989" y="1506982"/>
                  </a:lnTo>
                  <a:lnTo>
                    <a:pt x="1070063" y="1515503"/>
                  </a:lnTo>
                  <a:lnTo>
                    <a:pt x="1098651" y="1565478"/>
                  </a:lnTo>
                  <a:lnTo>
                    <a:pt x="1120521" y="1623098"/>
                  </a:lnTo>
                  <a:lnTo>
                    <a:pt x="1136548" y="1685340"/>
                  </a:lnTo>
                  <a:lnTo>
                    <a:pt x="1147610" y="1749209"/>
                  </a:lnTo>
                  <a:lnTo>
                    <a:pt x="1154569" y="1811680"/>
                  </a:lnTo>
                  <a:lnTo>
                    <a:pt x="1158303" y="1869732"/>
                  </a:lnTo>
                  <a:lnTo>
                    <a:pt x="1159687" y="1920354"/>
                  </a:lnTo>
                  <a:lnTo>
                    <a:pt x="1159573" y="1960524"/>
                  </a:lnTo>
                  <a:lnTo>
                    <a:pt x="1158836" y="1987245"/>
                  </a:lnTo>
                  <a:lnTo>
                    <a:pt x="1158367" y="1997468"/>
                  </a:lnTo>
                  <a:lnTo>
                    <a:pt x="1172984" y="1998395"/>
                  </a:lnTo>
                  <a:lnTo>
                    <a:pt x="1173619" y="1985479"/>
                  </a:lnTo>
                  <a:lnTo>
                    <a:pt x="1174445" y="1956892"/>
                  </a:lnTo>
                  <a:lnTo>
                    <a:pt x="1174572" y="1915464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9595" y="7763839"/>
              <a:ext cx="205942" cy="13002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309582" y="6227012"/>
              <a:ext cx="1270635" cy="2650490"/>
            </a:xfrm>
            <a:custGeom>
              <a:avLst/>
              <a:gdLst/>
              <a:ahLst/>
              <a:cxnLst/>
              <a:rect l="l" t="t" r="r" b="b"/>
              <a:pathLst>
                <a:path w="1270635" h="2650490">
                  <a:moveTo>
                    <a:pt x="152514" y="2642260"/>
                  </a:moveTo>
                  <a:lnTo>
                    <a:pt x="124193" y="2589415"/>
                  </a:lnTo>
                  <a:lnTo>
                    <a:pt x="99758" y="2531465"/>
                  </a:lnTo>
                  <a:lnTo>
                    <a:pt x="80568" y="2477973"/>
                  </a:lnTo>
                  <a:lnTo>
                    <a:pt x="67970" y="2438527"/>
                  </a:lnTo>
                  <a:lnTo>
                    <a:pt x="56553" y="2395359"/>
                  </a:lnTo>
                  <a:lnTo>
                    <a:pt x="41770" y="2324557"/>
                  </a:lnTo>
                  <a:lnTo>
                    <a:pt x="33489" y="2276398"/>
                  </a:lnTo>
                  <a:lnTo>
                    <a:pt x="25755" y="2221649"/>
                  </a:lnTo>
                  <a:lnTo>
                    <a:pt x="19418" y="2161705"/>
                  </a:lnTo>
                  <a:lnTo>
                    <a:pt x="15316" y="2098014"/>
                  </a:lnTo>
                  <a:lnTo>
                    <a:pt x="14300" y="2031987"/>
                  </a:lnTo>
                  <a:lnTo>
                    <a:pt x="17208" y="1965045"/>
                  </a:lnTo>
                  <a:lnTo>
                    <a:pt x="24917" y="1898611"/>
                  </a:lnTo>
                  <a:lnTo>
                    <a:pt x="38252" y="1834108"/>
                  </a:lnTo>
                  <a:lnTo>
                    <a:pt x="58064" y="1772958"/>
                  </a:lnTo>
                  <a:lnTo>
                    <a:pt x="44462" y="1767560"/>
                  </a:lnTo>
                  <a:lnTo>
                    <a:pt x="25488" y="1825193"/>
                  </a:lnTo>
                  <a:lnTo>
                    <a:pt x="12255" y="1885797"/>
                  </a:lnTo>
                  <a:lnTo>
                    <a:pt x="4051" y="1948230"/>
                  </a:lnTo>
                  <a:lnTo>
                    <a:pt x="190" y="2011324"/>
                  </a:lnTo>
                  <a:lnTo>
                    <a:pt x="0" y="2073948"/>
                  </a:lnTo>
                  <a:lnTo>
                    <a:pt x="2768" y="2134946"/>
                  </a:lnTo>
                  <a:lnTo>
                    <a:pt x="7823" y="2193175"/>
                  </a:lnTo>
                  <a:lnTo>
                    <a:pt x="14465" y="2247481"/>
                  </a:lnTo>
                  <a:lnTo>
                    <a:pt x="22021" y="2296718"/>
                  </a:lnTo>
                  <a:lnTo>
                    <a:pt x="29781" y="2339721"/>
                  </a:lnTo>
                  <a:lnTo>
                    <a:pt x="43205" y="2402497"/>
                  </a:lnTo>
                  <a:lnTo>
                    <a:pt x="54406" y="2444356"/>
                  </a:lnTo>
                  <a:lnTo>
                    <a:pt x="67271" y="2484640"/>
                  </a:lnTo>
                  <a:lnTo>
                    <a:pt x="86639" y="2538387"/>
                  </a:lnTo>
                  <a:lnTo>
                    <a:pt x="111315" y="2596553"/>
                  </a:lnTo>
                  <a:lnTo>
                    <a:pt x="140144" y="2650096"/>
                  </a:lnTo>
                  <a:lnTo>
                    <a:pt x="152514" y="2642260"/>
                  </a:lnTo>
                  <a:close/>
                </a:path>
                <a:path w="1270635" h="2650490">
                  <a:moveTo>
                    <a:pt x="598881" y="95148"/>
                  </a:moveTo>
                  <a:lnTo>
                    <a:pt x="589800" y="74002"/>
                  </a:lnTo>
                  <a:lnTo>
                    <a:pt x="578662" y="62357"/>
                  </a:lnTo>
                  <a:lnTo>
                    <a:pt x="564921" y="54622"/>
                  </a:lnTo>
                  <a:lnTo>
                    <a:pt x="549516" y="51079"/>
                  </a:lnTo>
                  <a:lnTo>
                    <a:pt x="533387" y="52006"/>
                  </a:lnTo>
                  <a:lnTo>
                    <a:pt x="488315" y="57734"/>
                  </a:lnTo>
                  <a:lnTo>
                    <a:pt x="440080" y="57785"/>
                  </a:lnTo>
                  <a:lnTo>
                    <a:pt x="390652" y="52463"/>
                  </a:lnTo>
                  <a:lnTo>
                    <a:pt x="341998" y="42100"/>
                  </a:lnTo>
                  <a:lnTo>
                    <a:pt x="296087" y="26962"/>
                  </a:lnTo>
                  <a:lnTo>
                    <a:pt x="254914" y="7378"/>
                  </a:lnTo>
                  <a:lnTo>
                    <a:pt x="239890" y="1447"/>
                  </a:lnTo>
                  <a:lnTo>
                    <a:pt x="194475" y="10642"/>
                  </a:lnTo>
                  <a:lnTo>
                    <a:pt x="172440" y="48983"/>
                  </a:lnTo>
                  <a:lnTo>
                    <a:pt x="174459" y="70967"/>
                  </a:lnTo>
                  <a:lnTo>
                    <a:pt x="213283" y="116954"/>
                  </a:lnTo>
                  <a:lnTo>
                    <a:pt x="252056" y="142887"/>
                  </a:lnTo>
                  <a:lnTo>
                    <a:pt x="303644" y="165696"/>
                  </a:lnTo>
                  <a:lnTo>
                    <a:pt x="369709" y="182422"/>
                  </a:lnTo>
                  <a:lnTo>
                    <a:pt x="437692" y="187172"/>
                  </a:lnTo>
                  <a:lnTo>
                    <a:pt x="493826" y="181635"/>
                  </a:lnTo>
                  <a:lnTo>
                    <a:pt x="538734" y="169125"/>
                  </a:lnTo>
                  <a:lnTo>
                    <a:pt x="573074" y="152971"/>
                  </a:lnTo>
                  <a:lnTo>
                    <a:pt x="589991" y="137566"/>
                  </a:lnTo>
                  <a:lnTo>
                    <a:pt x="598766" y="117309"/>
                  </a:lnTo>
                  <a:lnTo>
                    <a:pt x="598881" y="95148"/>
                  </a:lnTo>
                  <a:close/>
                </a:path>
                <a:path w="1270635" h="2650490">
                  <a:moveTo>
                    <a:pt x="1270622" y="2202497"/>
                  </a:moveTo>
                  <a:lnTo>
                    <a:pt x="1270558" y="2170036"/>
                  </a:lnTo>
                  <a:lnTo>
                    <a:pt x="1265339" y="2149233"/>
                  </a:lnTo>
                  <a:lnTo>
                    <a:pt x="1261452" y="2140953"/>
                  </a:lnTo>
                  <a:lnTo>
                    <a:pt x="1248956" y="2148598"/>
                  </a:lnTo>
                  <a:lnTo>
                    <a:pt x="1252715" y="2157984"/>
                  </a:lnTo>
                  <a:lnTo>
                    <a:pt x="1256525" y="2184298"/>
                  </a:lnTo>
                  <a:lnTo>
                    <a:pt x="1250073" y="2226145"/>
                  </a:lnTo>
                  <a:lnTo>
                    <a:pt x="1223022" y="2282126"/>
                  </a:lnTo>
                  <a:lnTo>
                    <a:pt x="1165072" y="2350846"/>
                  </a:lnTo>
                  <a:lnTo>
                    <a:pt x="1126807" y="2382939"/>
                  </a:lnTo>
                  <a:lnTo>
                    <a:pt x="1088364" y="2405265"/>
                  </a:lnTo>
                  <a:lnTo>
                    <a:pt x="1049858" y="2417788"/>
                  </a:lnTo>
                  <a:lnTo>
                    <a:pt x="1011415" y="2420518"/>
                  </a:lnTo>
                  <a:lnTo>
                    <a:pt x="962012" y="2408974"/>
                  </a:lnTo>
                  <a:lnTo>
                    <a:pt x="924153" y="2387828"/>
                  </a:lnTo>
                  <a:lnTo>
                    <a:pt x="899820" y="2367394"/>
                  </a:lnTo>
                  <a:lnTo>
                    <a:pt x="891032" y="2358009"/>
                  </a:lnTo>
                  <a:lnTo>
                    <a:pt x="879627" y="2367191"/>
                  </a:lnTo>
                  <a:lnTo>
                    <a:pt x="916089" y="2400287"/>
                  </a:lnTo>
                  <a:lnTo>
                    <a:pt x="956830" y="2422804"/>
                  </a:lnTo>
                  <a:lnTo>
                    <a:pt x="1010373" y="2435110"/>
                  </a:lnTo>
                  <a:lnTo>
                    <a:pt x="1020445" y="2435441"/>
                  </a:lnTo>
                  <a:lnTo>
                    <a:pt x="1059497" y="2430780"/>
                  </a:lnTo>
                  <a:lnTo>
                    <a:pt x="1098384" y="2416848"/>
                  </a:lnTo>
                  <a:lnTo>
                    <a:pt x="1137018" y="2393683"/>
                  </a:lnTo>
                  <a:lnTo>
                    <a:pt x="1175245" y="2361336"/>
                  </a:lnTo>
                  <a:lnTo>
                    <a:pt x="1229436" y="2298992"/>
                  </a:lnTo>
                  <a:lnTo>
                    <a:pt x="1259078" y="2245766"/>
                  </a:lnTo>
                  <a:lnTo>
                    <a:pt x="1270622" y="2202497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28435" y="7350564"/>
              <a:ext cx="636905" cy="1174750"/>
            </a:xfrm>
            <a:custGeom>
              <a:avLst/>
              <a:gdLst/>
              <a:ahLst/>
              <a:cxnLst/>
              <a:rect l="l" t="t" r="r" b="b"/>
              <a:pathLst>
                <a:path w="636904" h="1174750">
                  <a:moveTo>
                    <a:pt x="49592" y="1174254"/>
                  </a:moveTo>
                  <a:lnTo>
                    <a:pt x="0" y="1019851"/>
                  </a:lnTo>
                  <a:lnTo>
                    <a:pt x="441153" y="0"/>
                  </a:lnTo>
                  <a:lnTo>
                    <a:pt x="474771" y="31832"/>
                  </a:lnTo>
                  <a:lnTo>
                    <a:pt x="547078" y="119603"/>
                  </a:lnTo>
                  <a:lnTo>
                    <a:pt x="615252" y="251727"/>
                  </a:lnTo>
                  <a:lnTo>
                    <a:pt x="636470" y="416615"/>
                  </a:lnTo>
                  <a:lnTo>
                    <a:pt x="630728" y="457171"/>
                  </a:lnTo>
                  <a:lnTo>
                    <a:pt x="621371" y="495557"/>
                  </a:lnTo>
                  <a:lnTo>
                    <a:pt x="608530" y="532083"/>
                  </a:lnTo>
                  <a:lnTo>
                    <a:pt x="592336" y="567058"/>
                  </a:lnTo>
                  <a:lnTo>
                    <a:pt x="572919" y="600792"/>
                  </a:lnTo>
                  <a:lnTo>
                    <a:pt x="550412" y="633592"/>
                  </a:lnTo>
                  <a:lnTo>
                    <a:pt x="524946" y="665769"/>
                  </a:lnTo>
                  <a:lnTo>
                    <a:pt x="496652" y="697631"/>
                  </a:lnTo>
                  <a:lnTo>
                    <a:pt x="465661" y="729488"/>
                  </a:lnTo>
                  <a:lnTo>
                    <a:pt x="432104" y="761648"/>
                  </a:lnTo>
                  <a:lnTo>
                    <a:pt x="396112" y="794421"/>
                  </a:lnTo>
                  <a:lnTo>
                    <a:pt x="357817" y="828115"/>
                  </a:lnTo>
                  <a:lnTo>
                    <a:pt x="230426" y="937821"/>
                  </a:lnTo>
                  <a:lnTo>
                    <a:pt x="184230" y="978293"/>
                  </a:lnTo>
                  <a:lnTo>
                    <a:pt x="136388" y="1021233"/>
                  </a:lnTo>
                  <a:lnTo>
                    <a:pt x="49592" y="1174254"/>
                  </a:lnTo>
                  <a:close/>
                </a:path>
              </a:pathLst>
            </a:custGeom>
            <a:solidFill>
              <a:srgbClr val="F5A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93567" y="7636801"/>
              <a:ext cx="2081530" cy="1305560"/>
            </a:xfrm>
            <a:custGeom>
              <a:avLst/>
              <a:gdLst/>
              <a:ahLst/>
              <a:cxnLst/>
              <a:rect l="l" t="t" r="r" b="b"/>
              <a:pathLst>
                <a:path w="2081529" h="1305559">
                  <a:moveTo>
                    <a:pt x="69723" y="982700"/>
                  </a:moveTo>
                  <a:lnTo>
                    <a:pt x="57200" y="975131"/>
                  </a:lnTo>
                  <a:lnTo>
                    <a:pt x="16256" y="1042885"/>
                  </a:lnTo>
                  <a:lnTo>
                    <a:pt x="17513" y="1046213"/>
                  </a:lnTo>
                  <a:lnTo>
                    <a:pt x="27927" y="1104557"/>
                  </a:lnTo>
                  <a:lnTo>
                    <a:pt x="25196" y="1171435"/>
                  </a:lnTo>
                  <a:lnTo>
                    <a:pt x="15519" y="1234617"/>
                  </a:lnTo>
                  <a:lnTo>
                    <a:pt x="5054" y="1281899"/>
                  </a:lnTo>
                  <a:lnTo>
                    <a:pt x="0" y="1301051"/>
                  </a:lnTo>
                  <a:lnTo>
                    <a:pt x="14071" y="1305140"/>
                  </a:lnTo>
                  <a:lnTo>
                    <a:pt x="19735" y="1283843"/>
                  </a:lnTo>
                  <a:lnTo>
                    <a:pt x="30340" y="1235887"/>
                  </a:lnTo>
                  <a:lnTo>
                    <a:pt x="39941" y="1172514"/>
                  </a:lnTo>
                  <a:lnTo>
                    <a:pt x="42621" y="1104938"/>
                  </a:lnTo>
                  <a:lnTo>
                    <a:pt x="32435" y="1044397"/>
                  </a:lnTo>
                  <a:lnTo>
                    <a:pt x="69723" y="982700"/>
                  </a:lnTo>
                  <a:close/>
                </a:path>
                <a:path w="2081529" h="1305559">
                  <a:moveTo>
                    <a:pt x="2081098" y="519506"/>
                  </a:moveTo>
                  <a:lnTo>
                    <a:pt x="1774317" y="0"/>
                  </a:lnTo>
                  <a:lnTo>
                    <a:pt x="1761718" y="7454"/>
                  </a:lnTo>
                  <a:lnTo>
                    <a:pt x="2068487" y="526961"/>
                  </a:lnTo>
                  <a:lnTo>
                    <a:pt x="2081098" y="519506"/>
                  </a:lnTo>
                  <a:close/>
                </a:path>
              </a:pathLst>
            </a:custGeom>
            <a:solidFill>
              <a:srgbClr val="1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4717" y="6472132"/>
              <a:ext cx="198233" cy="133498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016000" y="979170"/>
            <a:ext cx="19665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2045" dirty="0"/>
              <a:t>스모</a:t>
            </a:r>
            <a:endParaRPr sz="9600"/>
          </a:p>
        </p:txBody>
      </p:sp>
      <p:sp>
        <p:nvSpPr>
          <p:cNvPr id="34" name="object 34"/>
          <p:cNvSpPr txBox="1"/>
          <p:nvPr/>
        </p:nvSpPr>
        <p:spPr>
          <a:xfrm>
            <a:off x="7214644" y="937958"/>
            <a:ext cx="9902825" cy="15836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51180" marR="5080" indent="-539115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스모는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전통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45" dirty="0">
                <a:latin typeface="Dotum"/>
                <a:cs typeface="Dotum"/>
              </a:rPr>
              <a:t>스포츠로,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0" dirty="0">
                <a:latin typeface="Dotum"/>
                <a:cs typeface="Dotum"/>
              </a:rPr>
              <a:t>일본에서 </a:t>
            </a:r>
            <a:r>
              <a:rPr sz="5600" spc="-1180" dirty="0">
                <a:latin typeface="Dotum"/>
                <a:cs typeface="Dotum"/>
              </a:rPr>
              <a:t>가장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오래된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스포츠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중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90" dirty="0">
                <a:latin typeface="Dotum"/>
                <a:cs typeface="Dotum"/>
              </a:rPr>
              <a:t>하나입니다.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5062" y="264634"/>
            <a:ext cx="5406000" cy="2933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배구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성적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8565" y="2840732"/>
            <a:ext cx="5522595" cy="6714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5170"/>
              </a:lnSpc>
              <a:spcBef>
                <a:spcPts val="140"/>
              </a:spcBef>
            </a:pPr>
            <a:r>
              <a:rPr sz="4700" spc="-965" dirty="0">
                <a:latin typeface="Dotum"/>
                <a:cs typeface="Dotum"/>
              </a:rPr>
              <a:t>여자배구</a:t>
            </a:r>
            <a:endParaRPr sz="4700">
              <a:latin typeface="Dotum"/>
              <a:cs typeface="Dotum"/>
            </a:endParaRPr>
          </a:p>
          <a:p>
            <a:pPr marL="113664" marR="73025" indent="-635" algn="ctr">
              <a:lnSpc>
                <a:spcPts val="4700"/>
              </a:lnSpc>
              <a:spcBef>
                <a:spcPts val="465"/>
              </a:spcBef>
            </a:pPr>
            <a:r>
              <a:rPr sz="4700" spc="-55" dirty="0">
                <a:latin typeface="Dotum"/>
                <a:cs typeface="Dotum"/>
              </a:rPr>
              <a:t>FIVB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944" dirty="0">
                <a:latin typeface="Dotum"/>
                <a:cs typeface="Dotum"/>
              </a:rPr>
              <a:t>여자</a:t>
            </a:r>
            <a:r>
              <a:rPr sz="4700" spc="-430" dirty="0">
                <a:latin typeface="Dotum"/>
                <a:cs typeface="Dotum"/>
              </a:rPr>
              <a:t> </a:t>
            </a:r>
            <a:r>
              <a:rPr sz="4700" spc="-944" dirty="0">
                <a:latin typeface="Dotum"/>
                <a:cs typeface="Dotum"/>
              </a:rPr>
              <a:t>세계</a:t>
            </a:r>
            <a:r>
              <a:rPr sz="4700" spc="-430" dirty="0">
                <a:latin typeface="Dotum"/>
                <a:cs typeface="Dotum"/>
              </a:rPr>
              <a:t> </a:t>
            </a:r>
            <a:r>
              <a:rPr sz="4700" spc="-969" dirty="0">
                <a:latin typeface="Dotum"/>
                <a:cs typeface="Dotum"/>
              </a:rPr>
              <a:t>선수권 </a:t>
            </a:r>
            <a:r>
              <a:rPr sz="4700" spc="-730" dirty="0">
                <a:latin typeface="Dotum"/>
                <a:cs typeface="Dotum"/>
              </a:rPr>
              <a:t>대회: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570" dirty="0">
                <a:latin typeface="Dotum"/>
                <a:cs typeface="Dotum"/>
              </a:rPr>
              <a:t>1962년과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530" dirty="0">
                <a:latin typeface="Dotum"/>
                <a:cs typeface="Dotum"/>
              </a:rPr>
              <a:t>1967년 </a:t>
            </a:r>
            <a:r>
              <a:rPr sz="4700" spc="-940" dirty="0">
                <a:latin typeface="Dotum"/>
                <a:cs typeface="Dotum"/>
              </a:rPr>
              <a:t>에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905" dirty="0">
                <a:latin typeface="Dotum"/>
                <a:cs typeface="Dotum"/>
              </a:rPr>
              <a:t>우승,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585" dirty="0">
                <a:latin typeface="Dotum"/>
                <a:cs typeface="Dotum"/>
              </a:rPr>
              <a:t>1974년과</a:t>
            </a:r>
            <a:r>
              <a:rPr sz="4700" spc="-434" dirty="0">
                <a:latin typeface="Dotum"/>
                <a:cs typeface="Dotum"/>
              </a:rPr>
              <a:t> 1978 </a:t>
            </a:r>
            <a:r>
              <a:rPr sz="4700" spc="-944" dirty="0">
                <a:latin typeface="Dotum"/>
                <a:cs typeface="Dotum"/>
              </a:rPr>
              <a:t>년에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969" dirty="0">
                <a:latin typeface="Dotum"/>
                <a:cs typeface="Dotum"/>
              </a:rPr>
              <a:t>준우승</a:t>
            </a:r>
            <a:endParaRPr sz="4700">
              <a:latin typeface="Dotum"/>
              <a:cs typeface="Dotum"/>
            </a:endParaRPr>
          </a:p>
          <a:p>
            <a:pPr marL="45720" marR="5080" indent="-635" algn="ctr">
              <a:lnSpc>
                <a:spcPts val="4700"/>
              </a:lnSpc>
              <a:spcBef>
                <a:spcPts val="4690"/>
              </a:spcBef>
            </a:pPr>
            <a:r>
              <a:rPr sz="4700" spc="-785" dirty="0">
                <a:latin typeface="Dotum"/>
                <a:cs typeface="Dotum"/>
              </a:rPr>
              <a:t>올림픽: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490" dirty="0">
                <a:latin typeface="Dotum"/>
                <a:cs typeface="Dotum"/>
              </a:rPr>
              <a:t>1964년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944" dirty="0">
                <a:latin typeface="Dotum"/>
                <a:cs typeface="Dotum"/>
              </a:rPr>
              <a:t>도쿄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990" dirty="0">
                <a:latin typeface="Dotum"/>
                <a:cs typeface="Dotum"/>
              </a:rPr>
              <a:t>올 </a:t>
            </a:r>
            <a:r>
              <a:rPr sz="4700" spc="-944" dirty="0">
                <a:latin typeface="Dotum"/>
                <a:cs typeface="Dotum"/>
              </a:rPr>
              <a:t>림픽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915" dirty="0">
                <a:latin typeface="Dotum"/>
                <a:cs typeface="Dotum"/>
              </a:rPr>
              <a:t>금메달,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509" dirty="0">
                <a:latin typeface="Dotum"/>
                <a:cs typeface="Dotum"/>
              </a:rPr>
              <a:t>1976년</a:t>
            </a:r>
            <a:r>
              <a:rPr sz="4700" spc="-434" dirty="0">
                <a:latin typeface="Dotum"/>
                <a:cs typeface="Dotum"/>
              </a:rPr>
              <a:t> </a:t>
            </a:r>
            <a:r>
              <a:rPr sz="4700" spc="-990" dirty="0">
                <a:latin typeface="Dotum"/>
                <a:cs typeface="Dotum"/>
              </a:rPr>
              <a:t>몬 </a:t>
            </a:r>
            <a:r>
              <a:rPr sz="4700" spc="-944" dirty="0">
                <a:latin typeface="Dotum"/>
                <a:cs typeface="Dotum"/>
              </a:rPr>
              <a:t>트리올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944" dirty="0">
                <a:latin typeface="Dotum"/>
                <a:cs typeface="Dotum"/>
              </a:rPr>
              <a:t>올림픽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935" dirty="0">
                <a:latin typeface="Dotum"/>
                <a:cs typeface="Dotum"/>
              </a:rPr>
              <a:t>금메달, </a:t>
            </a:r>
            <a:r>
              <a:rPr sz="4700" spc="-500" dirty="0">
                <a:latin typeface="Dotum"/>
                <a:cs typeface="Dotum"/>
              </a:rPr>
              <a:t>2012년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944" dirty="0">
                <a:latin typeface="Dotum"/>
                <a:cs typeface="Dotum"/>
              </a:rPr>
              <a:t>런던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944" dirty="0">
                <a:latin typeface="Dotum"/>
                <a:cs typeface="Dotum"/>
              </a:rPr>
              <a:t>올림픽</a:t>
            </a:r>
            <a:r>
              <a:rPr sz="4700" spc="-440" dirty="0">
                <a:latin typeface="Dotum"/>
                <a:cs typeface="Dotum"/>
              </a:rPr>
              <a:t> </a:t>
            </a:r>
            <a:r>
              <a:rPr sz="4700" spc="-969" dirty="0">
                <a:latin typeface="Dotum"/>
                <a:cs typeface="Dotum"/>
              </a:rPr>
              <a:t>동메 </a:t>
            </a:r>
            <a:r>
              <a:rPr sz="4700" spc="-730" dirty="0">
                <a:latin typeface="Dotum"/>
                <a:cs typeface="Dotum"/>
              </a:rPr>
              <a:t>달.</a:t>
            </a:r>
            <a:endParaRPr sz="4700">
              <a:latin typeface="Dotum"/>
              <a:cs typeface="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4433" y="3397543"/>
            <a:ext cx="7485380" cy="369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35"/>
              </a:lnSpc>
              <a:spcBef>
                <a:spcPts val="100"/>
              </a:spcBef>
            </a:pPr>
            <a:r>
              <a:rPr sz="5600" spc="-1180" dirty="0">
                <a:latin typeface="Dotum"/>
                <a:cs typeface="Dotum"/>
              </a:rPr>
              <a:t>남자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배구</a:t>
            </a:r>
            <a:endParaRPr sz="5600">
              <a:latin typeface="Dotum"/>
              <a:cs typeface="Dotum"/>
            </a:endParaRPr>
          </a:p>
          <a:p>
            <a:pPr marL="12700" marR="5080" algn="ctr">
              <a:lnSpc>
                <a:spcPts val="5550"/>
              </a:lnSpc>
              <a:spcBef>
                <a:spcPts val="575"/>
              </a:spcBef>
            </a:pPr>
            <a:r>
              <a:rPr sz="5600" spc="-85" dirty="0">
                <a:latin typeface="Dotum"/>
                <a:cs typeface="Dotum"/>
              </a:rPr>
              <a:t>FIVB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남자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세계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선수권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935" dirty="0">
                <a:latin typeface="Dotum"/>
                <a:cs typeface="Dotum"/>
              </a:rPr>
              <a:t>대회: </a:t>
            </a:r>
            <a:r>
              <a:rPr sz="5600" spc="-735" dirty="0">
                <a:latin typeface="Dotum"/>
                <a:cs typeface="Dotum"/>
              </a:rPr>
              <a:t>1970년에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우승</a:t>
            </a:r>
            <a:endParaRPr sz="5600">
              <a:latin typeface="Dotum"/>
              <a:cs typeface="Dotum"/>
            </a:endParaRPr>
          </a:p>
          <a:p>
            <a:pPr marL="139700" marR="132080" algn="ctr">
              <a:lnSpc>
                <a:spcPts val="5550"/>
              </a:lnSpc>
            </a:pPr>
            <a:r>
              <a:rPr sz="5600" spc="-980" dirty="0">
                <a:latin typeface="Dotum"/>
                <a:cs typeface="Dotum"/>
              </a:rPr>
              <a:t>올림픽: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645" dirty="0">
                <a:latin typeface="Dotum"/>
                <a:cs typeface="Dotum"/>
              </a:rPr>
              <a:t>1972년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뮌헨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올림픽 </a:t>
            </a:r>
            <a:r>
              <a:rPr sz="5600" spc="-1135" dirty="0">
                <a:latin typeface="Dotum"/>
                <a:cs typeface="Dotum"/>
              </a:rPr>
              <a:t>금메달,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도쿄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올림픽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동메달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336" y="5501068"/>
            <a:ext cx="15599410" cy="36982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065" marR="5080" indent="-635" algn="ctr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일본은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여러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세계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스포츠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대회에서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뛰어난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성적을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거두고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있다 </a:t>
            </a:r>
            <a:r>
              <a:rPr sz="5600" spc="-1135" dirty="0">
                <a:latin typeface="Dotum"/>
                <a:cs typeface="Dotum"/>
              </a:rPr>
              <a:t>올림픽,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35" dirty="0">
                <a:latin typeface="Dotum"/>
                <a:cs typeface="Dotum"/>
              </a:rPr>
              <a:t>월드컵,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415" dirty="0">
                <a:latin typeface="Dotum"/>
                <a:cs typeface="Dotum"/>
              </a:rPr>
              <a:t>WBC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등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주요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국제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대회에서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두각을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0" dirty="0">
                <a:latin typeface="Dotum"/>
                <a:cs typeface="Dotum"/>
              </a:rPr>
              <a:t>나타내고 </a:t>
            </a:r>
            <a:r>
              <a:rPr sz="5600" spc="-994" dirty="0">
                <a:latin typeface="Dotum"/>
                <a:cs typeface="Dotum"/>
              </a:rPr>
              <a:t>있다.</a:t>
            </a:r>
            <a:endParaRPr sz="5600">
              <a:latin typeface="Dotum"/>
              <a:cs typeface="Dotum"/>
            </a:endParaRPr>
          </a:p>
          <a:p>
            <a:pPr marL="131445" marR="123825" algn="ctr">
              <a:lnSpc>
                <a:spcPts val="5550"/>
              </a:lnSpc>
            </a:pPr>
            <a:r>
              <a:rPr sz="5600" spc="-1180" dirty="0">
                <a:latin typeface="Dotum"/>
                <a:cs typeface="Dotum"/>
              </a:rPr>
              <a:t>이러한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성과는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스포츠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발전과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세계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무대에서의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영향을 </a:t>
            </a:r>
            <a:r>
              <a:rPr sz="5600" spc="-1180" dirty="0">
                <a:latin typeface="Dotum"/>
                <a:cs typeface="Dotum"/>
              </a:rPr>
              <a:t>보여주는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지표가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45" dirty="0">
                <a:latin typeface="Dotum"/>
                <a:cs typeface="Dotum"/>
              </a:rPr>
              <a:t>된다,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7402"/>
            <a:ext cx="6648449" cy="52292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4168" y="3158286"/>
            <a:ext cx="17569815" cy="60413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 indent="85725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일본은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스포츠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강국으로서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유소년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양성에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많은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투자를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하고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있으 </a:t>
            </a:r>
            <a:r>
              <a:rPr sz="5600" spc="-1085" dirty="0">
                <a:latin typeface="Dotum"/>
                <a:cs typeface="Dotum"/>
              </a:rPr>
              <a:t>며,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체계적인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시스템을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통해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미래의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엘리트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선수를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길러내고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65" dirty="0">
                <a:latin typeface="Dotum"/>
                <a:cs typeface="Dotum"/>
              </a:rPr>
              <a:t>있습니다.</a:t>
            </a:r>
            <a:endParaRPr sz="56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5615"/>
              </a:spcBef>
            </a:pPr>
            <a:endParaRPr sz="5600">
              <a:latin typeface="Dotum"/>
              <a:cs typeface="Dotum"/>
            </a:endParaRPr>
          </a:p>
          <a:p>
            <a:pPr marL="7583170" marR="244475" algn="ctr">
              <a:lnSpc>
                <a:spcPts val="5550"/>
              </a:lnSpc>
            </a:pPr>
            <a:r>
              <a:rPr sz="5600" spc="-1180" dirty="0">
                <a:latin typeface="Dotum"/>
                <a:cs typeface="Dotum"/>
              </a:rPr>
              <a:t>다양한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종목에서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유소년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선수들을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훈련 </a:t>
            </a:r>
            <a:r>
              <a:rPr sz="5600" spc="-1135" dirty="0">
                <a:latin typeface="Dotum"/>
                <a:cs typeface="Dotum"/>
              </a:rPr>
              <a:t>시키고,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이들의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잠재력을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최대한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끌어 </a:t>
            </a:r>
            <a:r>
              <a:rPr sz="5600" spc="-1180" dirty="0">
                <a:latin typeface="Dotum"/>
                <a:cs typeface="Dotum"/>
              </a:rPr>
              <a:t>올리기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위한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다양한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프로그램과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제도를 </a:t>
            </a:r>
            <a:r>
              <a:rPr sz="5600" spc="-1180" dirty="0">
                <a:latin typeface="Dotum"/>
                <a:cs typeface="Dotum"/>
              </a:rPr>
              <a:t>운영하고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75" dirty="0">
                <a:latin typeface="Dotum"/>
                <a:cs typeface="Dotum"/>
              </a:rPr>
              <a:t>있습니다.</a:t>
            </a:r>
            <a:endParaRPr sz="5600">
              <a:latin typeface="Dotum"/>
              <a:cs typeface="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1156" y="242951"/>
            <a:ext cx="946531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유소년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스포츠</a:t>
            </a:r>
            <a:r>
              <a:rPr sz="9200" b="1" spc="120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양성</a:t>
            </a:r>
            <a:endParaRPr sz="920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516" y="4523351"/>
            <a:ext cx="200025" cy="200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516" y="6637901"/>
            <a:ext cx="200025" cy="200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516" y="8752451"/>
            <a:ext cx="200025" cy="2000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065" marR="92075" algn="ctr">
              <a:lnSpc>
                <a:spcPts val="5550"/>
              </a:lnSpc>
              <a:spcBef>
                <a:spcPts val="1260"/>
              </a:spcBef>
            </a:pPr>
            <a:r>
              <a:rPr spc="-1180" dirty="0"/>
              <a:t>클럽</a:t>
            </a:r>
            <a:r>
              <a:rPr spc="-535" dirty="0"/>
              <a:t> </a:t>
            </a:r>
            <a:r>
              <a:rPr spc="-910" dirty="0"/>
              <a:t>활동:</a:t>
            </a:r>
            <a:r>
              <a:rPr spc="-535" dirty="0"/>
              <a:t> </a:t>
            </a:r>
            <a:r>
              <a:rPr spc="-1180" dirty="0"/>
              <a:t>일본의</a:t>
            </a:r>
            <a:r>
              <a:rPr spc="-535" dirty="0"/>
              <a:t> </a:t>
            </a:r>
            <a:r>
              <a:rPr spc="-1180" dirty="0"/>
              <a:t>초등학교와</a:t>
            </a:r>
            <a:r>
              <a:rPr spc="-535" dirty="0"/>
              <a:t> </a:t>
            </a:r>
            <a:r>
              <a:rPr spc="-1185" dirty="0"/>
              <a:t>중학교에서는</a:t>
            </a:r>
            <a:r>
              <a:rPr spc="-530" dirty="0"/>
              <a:t> </a:t>
            </a:r>
            <a:r>
              <a:rPr spc="-1180" dirty="0"/>
              <a:t>다양한</a:t>
            </a:r>
            <a:r>
              <a:rPr spc="-535" dirty="0"/>
              <a:t> </a:t>
            </a:r>
            <a:r>
              <a:rPr spc="-1180" dirty="0"/>
              <a:t>스포츠</a:t>
            </a:r>
            <a:r>
              <a:rPr spc="-535" dirty="0"/>
              <a:t> </a:t>
            </a:r>
            <a:r>
              <a:rPr spc="-1180" dirty="0"/>
              <a:t>클럽</a:t>
            </a:r>
            <a:r>
              <a:rPr spc="-535" dirty="0"/>
              <a:t> </a:t>
            </a:r>
            <a:r>
              <a:rPr spc="-1230" dirty="0"/>
              <a:t>활 </a:t>
            </a:r>
            <a:r>
              <a:rPr spc="-1180" dirty="0"/>
              <a:t>동을</a:t>
            </a:r>
            <a:r>
              <a:rPr spc="-540" dirty="0"/>
              <a:t> </a:t>
            </a:r>
            <a:r>
              <a:rPr spc="-1180" dirty="0"/>
              <a:t>운영하고</a:t>
            </a:r>
            <a:r>
              <a:rPr spc="-540" dirty="0"/>
              <a:t> </a:t>
            </a:r>
            <a:r>
              <a:rPr spc="-1065" dirty="0"/>
              <a:t>있습니다.</a:t>
            </a:r>
          </a:p>
          <a:p>
            <a:pPr marL="93980" marR="5080" algn="ctr">
              <a:lnSpc>
                <a:spcPts val="5550"/>
              </a:lnSpc>
              <a:spcBef>
                <a:spcPts val="5550"/>
              </a:spcBef>
            </a:pPr>
            <a:r>
              <a:rPr spc="-1180" dirty="0"/>
              <a:t>학생들은</a:t>
            </a:r>
            <a:r>
              <a:rPr spc="-540" dirty="0"/>
              <a:t> </a:t>
            </a:r>
            <a:r>
              <a:rPr spc="-1120" dirty="0"/>
              <a:t>축구,</a:t>
            </a:r>
            <a:r>
              <a:rPr spc="-535" dirty="0"/>
              <a:t> </a:t>
            </a:r>
            <a:r>
              <a:rPr spc="-1120" dirty="0"/>
              <a:t>야구,</a:t>
            </a:r>
            <a:r>
              <a:rPr spc="-535" dirty="0"/>
              <a:t> </a:t>
            </a:r>
            <a:r>
              <a:rPr spc="-1120" dirty="0"/>
              <a:t>배구,</a:t>
            </a:r>
            <a:r>
              <a:rPr spc="-535" dirty="0"/>
              <a:t> </a:t>
            </a:r>
            <a:r>
              <a:rPr spc="-1180" dirty="0"/>
              <a:t>육상</a:t>
            </a:r>
            <a:r>
              <a:rPr spc="-535" dirty="0"/>
              <a:t> </a:t>
            </a:r>
            <a:r>
              <a:rPr spc="-1180" dirty="0"/>
              <a:t>등</a:t>
            </a:r>
            <a:r>
              <a:rPr spc="-535" dirty="0"/>
              <a:t> </a:t>
            </a:r>
            <a:r>
              <a:rPr spc="-1180" dirty="0"/>
              <a:t>다양한</a:t>
            </a:r>
            <a:r>
              <a:rPr spc="-535" dirty="0"/>
              <a:t> </a:t>
            </a:r>
            <a:r>
              <a:rPr spc="-1180" dirty="0"/>
              <a:t>스포츠</a:t>
            </a:r>
            <a:r>
              <a:rPr spc="-535" dirty="0"/>
              <a:t> </a:t>
            </a:r>
            <a:r>
              <a:rPr spc="-1180" dirty="0"/>
              <a:t>클럽에</a:t>
            </a:r>
            <a:r>
              <a:rPr spc="-535" dirty="0"/>
              <a:t> </a:t>
            </a:r>
            <a:r>
              <a:rPr spc="-1180" dirty="0"/>
              <a:t>참여할</a:t>
            </a:r>
            <a:r>
              <a:rPr spc="-535" dirty="0"/>
              <a:t> </a:t>
            </a:r>
            <a:r>
              <a:rPr spc="-1230" dirty="0"/>
              <a:t>수 </a:t>
            </a:r>
            <a:r>
              <a:rPr spc="-1135" dirty="0"/>
              <a:t>있으며,</a:t>
            </a:r>
            <a:r>
              <a:rPr spc="-540" dirty="0"/>
              <a:t> </a:t>
            </a:r>
            <a:r>
              <a:rPr spc="-1180" dirty="0"/>
              <a:t>이를</a:t>
            </a:r>
            <a:r>
              <a:rPr spc="-535" dirty="0"/>
              <a:t> </a:t>
            </a:r>
            <a:r>
              <a:rPr spc="-1180" dirty="0"/>
              <a:t>통해</a:t>
            </a:r>
            <a:r>
              <a:rPr spc="-535" dirty="0"/>
              <a:t> </a:t>
            </a:r>
            <a:r>
              <a:rPr spc="-1180" dirty="0"/>
              <a:t>기초적인</a:t>
            </a:r>
            <a:r>
              <a:rPr spc="-540" dirty="0"/>
              <a:t> </a:t>
            </a:r>
            <a:r>
              <a:rPr spc="-1180" dirty="0"/>
              <a:t>기술과</a:t>
            </a:r>
            <a:r>
              <a:rPr spc="-535" dirty="0"/>
              <a:t> </a:t>
            </a:r>
            <a:r>
              <a:rPr spc="-1180" dirty="0"/>
              <a:t>팀워크를</a:t>
            </a:r>
            <a:r>
              <a:rPr spc="-535" dirty="0"/>
              <a:t> </a:t>
            </a:r>
            <a:r>
              <a:rPr spc="-1065" dirty="0"/>
              <a:t>배웁니다.</a:t>
            </a:r>
          </a:p>
          <a:p>
            <a:pPr marL="223520" marR="303530" algn="ctr">
              <a:lnSpc>
                <a:spcPts val="5550"/>
              </a:lnSpc>
              <a:spcBef>
                <a:spcPts val="5550"/>
              </a:spcBef>
            </a:pPr>
            <a:r>
              <a:rPr spc="-910" dirty="0"/>
              <a:t>대회:</a:t>
            </a:r>
            <a:r>
              <a:rPr spc="-540" dirty="0"/>
              <a:t> </a:t>
            </a:r>
            <a:r>
              <a:rPr spc="-1180" dirty="0"/>
              <a:t>학교</a:t>
            </a:r>
            <a:r>
              <a:rPr spc="-535" dirty="0"/>
              <a:t> </a:t>
            </a:r>
            <a:r>
              <a:rPr spc="-1180" dirty="0"/>
              <a:t>간</a:t>
            </a:r>
            <a:r>
              <a:rPr spc="-535" dirty="0"/>
              <a:t> </a:t>
            </a:r>
            <a:r>
              <a:rPr spc="-1180" dirty="0"/>
              <a:t>대회와</a:t>
            </a:r>
            <a:r>
              <a:rPr spc="-535" dirty="0"/>
              <a:t> </a:t>
            </a:r>
            <a:r>
              <a:rPr spc="-1180" dirty="0"/>
              <a:t>지역</a:t>
            </a:r>
            <a:r>
              <a:rPr spc="-535" dirty="0"/>
              <a:t> </a:t>
            </a:r>
            <a:r>
              <a:rPr spc="-1180" dirty="0"/>
              <a:t>대회가</a:t>
            </a:r>
            <a:r>
              <a:rPr spc="-535" dirty="0"/>
              <a:t> </a:t>
            </a:r>
            <a:r>
              <a:rPr spc="-1180" dirty="0"/>
              <a:t>정기적으로</a:t>
            </a:r>
            <a:r>
              <a:rPr spc="-535" dirty="0"/>
              <a:t> </a:t>
            </a:r>
            <a:r>
              <a:rPr spc="-1145" dirty="0"/>
              <a:t>개최되어,</a:t>
            </a:r>
            <a:r>
              <a:rPr spc="-535" dirty="0"/>
              <a:t> </a:t>
            </a:r>
            <a:r>
              <a:rPr spc="-1200" dirty="0"/>
              <a:t>학생들이 </a:t>
            </a:r>
            <a:r>
              <a:rPr spc="-1180" dirty="0"/>
              <a:t>실력을</a:t>
            </a:r>
            <a:r>
              <a:rPr spc="-540" dirty="0"/>
              <a:t> </a:t>
            </a:r>
            <a:r>
              <a:rPr spc="-1180" dirty="0"/>
              <a:t>겨루고</a:t>
            </a:r>
            <a:r>
              <a:rPr spc="-540" dirty="0"/>
              <a:t> </a:t>
            </a:r>
            <a:r>
              <a:rPr spc="-1180" dirty="0"/>
              <a:t>성장할</a:t>
            </a:r>
            <a:r>
              <a:rPr spc="-535" dirty="0"/>
              <a:t> </a:t>
            </a:r>
            <a:r>
              <a:rPr spc="-1180" dirty="0"/>
              <a:t>기회를</a:t>
            </a:r>
            <a:r>
              <a:rPr spc="-540" dirty="0"/>
              <a:t> </a:t>
            </a:r>
            <a:r>
              <a:rPr spc="-1090" dirty="0"/>
              <a:t>제공합니다.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0515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학교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스포츠</a:t>
            </a:r>
            <a:r>
              <a:rPr sz="9200" b="1" spc="120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시스템</a:t>
            </a:r>
            <a:endParaRPr sz="920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0515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학교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스포츠</a:t>
            </a:r>
            <a:r>
              <a:rPr sz="9200" b="1" spc="120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시스템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885" y="4091368"/>
            <a:ext cx="17992725" cy="440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35"/>
              </a:lnSpc>
              <a:spcBef>
                <a:spcPts val="100"/>
              </a:spcBef>
            </a:pPr>
            <a:r>
              <a:rPr sz="5600" spc="-1200" dirty="0">
                <a:latin typeface="Dotum"/>
                <a:cs typeface="Dotum"/>
              </a:rPr>
              <a:t>고등학교</a:t>
            </a:r>
            <a:endParaRPr sz="5600">
              <a:latin typeface="Dotum"/>
              <a:cs typeface="Dotum"/>
            </a:endParaRPr>
          </a:p>
          <a:p>
            <a:pPr marL="12065" marR="5080" algn="ctr">
              <a:lnSpc>
                <a:spcPts val="5550"/>
              </a:lnSpc>
              <a:spcBef>
                <a:spcPts val="575"/>
              </a:spcBef>
            </a:pPr>
            <a:r>
              <a:rPr sz="5600" spc="-1180" dirty="0">
                <a:latin typeface="Dotum"/>
                <a:cs typeface="Dotum"/>
              </a:rPr>
              <a:t>체계적인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910" dirty="0">
                <a:latin typeface="Dotum"/>
                <a:cs typeface="Dotum"/>
              </a:rPr>
              <a:t>훈련: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고등학교는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더욱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체게적이고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전문적인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스포츠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30" dirty="0">
                <a:latin typeface="Dotum"/>
                <a:cs typeface="Dotum"/>
              </a:rPr>
              <a:t>훈 </a:t>
            </a:r>
            <a:r>
              <a:rPr sz="5600" spc="-1180" dirty="0">
                <a:latin typeface="Dotum"/>
                <a:cs typeface="Dotum"/>
              </a:rPr>
              <a:t>련을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90" dirty="0">
                <a:latin typeface="Dotum"/>
                <a:cs typeface="Dotum"/>
              </a:rPr>
              <a:t>제공합니다.</a:t>
            </a:r>
            <a:endParaRPr sz="5600">
              <a:latin typeface="Dotum"/>
              <a:cs typeface="Dotum"/>
            </a:endParaRPr>
          </a:p>
          <a:p>
            <a:pPr marL="861694" marR="118745" indent="-735965">
              <a:lnSpc>
                <a:spcPts val="5550"/>
              </a:lnSpc>
              <a:spcBef>
                <a:spcPts val="5550"/>
              </a:spcBef>
            </a:pPr>
            <a:r>
              <a:rPr sz="5600" spc="-1180" dirty="0">
                <a:latin typeface="Dotum"/>
                <a:cs typeface="Dotum"/>
              </a:rPr>
              <a:t>전국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고등학교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910" dirty="0">
                <a:latin typeface="Dotum"/>
                <a:cs typeface="Dotum"/>
              </a:rPr>
              <a:t>대회: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적국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고등학교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야구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선수권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같은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대규 </a:t>
            </a:r>
            <a:r>
              <a:rPr sz="5600" spc="-1180" dirty="0">
                <a:latin typeface="Dotum"/>
                <a:cs typeface="Dotum"/>
              </a:rPr>
              <a:t>모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대회는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유소년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선수들이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주목받을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수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있는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중요한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90" dirty="0">
                <a:latin typeface="Dotum"/>
                <a:cs typeface="Dotum"/>
              </a:rPr>
              <a:t>무대입니다.</a:t>
            </a:r>
            <a:endParaRPr sz="5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0">
              <a:lnSpc>
                <a:spcPct val="100000"/>
              </a:lnSpc>
              <a:spcBef>
                <a:spcPts val="100"/>
              </a:spcBef>
            </a:pPr>
            <a:r>
              <a:rPr sz="9200" b="1" spc="165" dirty="0">
                <a:latin typeface="Adobe Clean Han ExtraBold"/>
                <a:cs typeface="Adobe Clean Han ExtraBold"/>
              </a:rPr>
              <a:t>스포츠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아카데미</a:t>
            </a:r>
            <a:r>
              <a:rPr sz="9200" b="1" spc="120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및</a:t>
            </a:r>
            <a:r>
              <a:rPr sz="9200" b="1" spc="114" dirty="0">
                <a:latin typeface="Adobe Clean Han ExtraBold"/>
                <a:cs typeface="Adobe Clean Han ExtraBold"/>
              </a:rPr>
              <a:t> </a:t>
            </a:r>
            <a:r>
              <a:rPr sz="9200" b="1" spc="165" dirty="0">
                <a:latin typeface="Adobe Clean Han ExtraBold"/>
                <a:cs typeface="Adobe Clean Han ExtraBold"/>
              </a:rPr>
              <a:t>클럽</a:t>
            </a:r>
            <a:r>
              <a:rPr sz="9200" b="1" spc="120" dirty="0">
                <a:latin typeface="Adobe Clean Han ExtraBold"/>
                <a:cs typeface="Adobe Clean Han ExtraBold"/>
              </a:rPr>
              <a:t> </a:t>
            </a:r>
            <a:r>
              <a:rPr sz="9200" b="1" spc="140" dirty="0">
                <a:latin typeface="Adobe Clean Han ExtraBold"/>
                <a:cs typeface="Adobe Clean Han ExtraBold"/>
              </a:rPr>
              <a:t>시스템</a:t>
            </a:r>
            <a:endParaRPr sz="9200">
              <a:latin typeface="Adobe Clean Han ExtraBold"/>
              <a:cs typeface="Adobe Clean Han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962" y="3597737"/>
            <a:ext cx="17664430" cy="11988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055745" marR="5080" indent="-4043679">
              <a:lnSpc>
                <a:spcPts val="4200"/>
              </a:lnSpc>
              <a:spcBef>
                <a:spcPts val="940"/>
              </a:spcBef>
            </a:pPr>
            <a:r>
              <a:rPr sz="4200" spc="-885" dirty="0">
                <a:latin typeface="Dotum"/>
                <a:cs typeface="Dotum"/>
              </a:rPr>
              <a:t>일본의</a:t>
            </a:r>
            <a:r>
              <a:rPr sz="4200" spc="-40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스포츠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아카데미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및</a:t>
            </a:r>
            <a:r>
              <a:rPr sz="4200" spc="-40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클럽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시스템은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매우</a:t>
            </a:r>
            <a:r>
              <a:rPr sz="4200" spc="-400" dirty="0">
                <a:latin typeface="Dotum"/>
                <a:cs typeface="Dotum"/>
              </a:rPr>
              <a:t> </a:t>
            </a:r>
            <a:r>
              <a:rPr sz="4200" spc="-860" dirty="0">
                <a:latin typeface="Dotum"/>
                <a:cs typeface="Dotum"/>
              </a:rPr>
              <a:t>체계적이며,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어린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시절부터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성인에</a:t>
            </a:r>
            <a:r>
              <a:rPr sz="4200" spc="-400" dirty="0">
                <a:latin typeface="Dotum"/>
                <a:cs typeface="Dotum"/>
              </a:rPr>
              <a:t> </a:t>
            </a:r>
            <a:r>
              <a:rPr sz="4200" spc="-894" dirty="0">
                <a:latin typeface="Dotum"/>
                <a:cs typeface="Dotum"/>
              </a:rPr>
              <a:t>이르기까지 </a:t>
            </a:r>
            <a:r>
              <a:rPr sz="4200" spc="-885" dirty="0">
                <a:latin typeface="Dotum"/>
                <a:cs typeface="Dotum"/>
              </a:rPr>
              <a:t>다양한</a:t>
            </a:r>
            <a:r>
              <a:rPr sz="4200" spc="-40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수준에서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스포츠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교육과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훈련을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905" dirty="0">
                <a:latin typeface="Dotum"/>
                <a:cs typeface="Dotum"/>
              </a:rPr>
              <a:t>제공합니다</a:t>
            </a:r>
            <a:endParaRPr sz="4200">
              <a:latin typeface="Dotum"/>
              <a:cs typeface="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7894" y="5294204"/>
            <a:ext cx="7498080" cy="2424430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 marR="5080">
              <a:lnSpc>
                <a:spcPts val="8570"/>
              </a:lnSpc>
              <a:spcBef>
                <a:spcPts val="1839"/>
              </a:spcBef>
            </a:pPr>
            <a:r>
              <a:rPr sz="8600" spc="-1810" dirty="0">
                <a:latin typeface="Dotum"/>
                <a:cs typeface="Dotum"/>
              </a:rPr>
              <a:t>학교</a:t>
            </a:r>
            <a:r>
              <a:rPr sz="8600" spc="-840" dirty="0">
                <a:latin typeface="Dotum"/>
                <a:cs typeface="Dotum"/>
              </a:rPr>
              <a:t> </a:t>
            </a:r>
            <a:r>
              <a:rPr sz="8600" spc="-1810" dirty="0">
                <a:latin typeface="Dotum"/>
                <a:cs typeface="Dotum"/>
              </a:rPr>
              <a:t>스포츠</a:t>
            </a:r>
            <a:r>
              <a:rPr sz="8600" spc="-825" dirty="0">
                <a:latin typeface="Dotum"/>
                <a:cs typeface="Dotum"/>
              </a:rPr>
              <a:t> </a:t>
            </a:r>
            <a:r>
              <a:rPr sz="8600" spc="-1835" dirty="0">
                <a:latin typeface="Dotum"/>
                <a:cs typeface="Dotum"/>
              </a:rPr>
              <a:t>시스템 </a:t>
            </a:r>
            <a:r>
              <a:rPr sz="8600" spc="-1810" dirty="0">
                <a:latin typeface="Dotum"/>
                <a:cs typeface="Dotum"/>
              </a:rPr>
              <a:t>프로</a:t>
            </a:r>
            <a:r>
              <a:rPr sz="8600" spc="-840" dirty="0">
                <a:latin typeface="Dotum"/>
                <a:cs typeface="Dotum"/>
              </a:rPr>
              <a:t> </a:t>
            </a:r>
            <a:r>
              <a:rPr sz="8600" spc="-1810" dirty="0">
                <a:latin typeface="Dotum"/>
                <a:cs typeface="Dotum"/>
              </a:rPr>
              <a:t>스포츠</a:t>
            </a:r>
            <a:r>
              <a:rPr sz="8600" spc="-825" dirty="0">
                <a:latin typeface="Dotum"/>
                <a:cs typeface="Dotum"/>
              </a:rPr>
              <a:t> </a:t>
            </a:r>
            <a:r>
              <a:rPr sz="8600" spc="-1835" dirty="0">
                <a:latin typeface="Dotum"/>
                <a:cs typeface="Dotum"/>
              </a:rPr>
              <a:t>시스템</a:t>
            </a:r>
            <a:endParaRPr sz="86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2241" y="429501"/>
            <a:ext cx="5389224" cy="40858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8870">
              <a:lnSpc>
                <a:spcPct val="100000"/>
              </a:lnSpc>
              <a:spcBef>
                <a:spcPts val="100"/>
              </a:spcBef>
            </a:pPr>
            <a:r>
              <a:rPr sz="7200" spc="-1515" dirty="0"/>
              <a:t>학교</a:t>
            </a:r>
            <a:r>
              <a:rPr sz="7200" spc="-690" dirty="0"/>
              <a:t> </a:t>
            </a:r>
            <a:r>
              <a:rPr sz="7200" spc="-1515" dirty="0"/>
              <a:t>스포츠</a:t>
            </a:r>
            <a:r>
              <a:rPr sz="7200" spc="-685" dirty="0"/>
              <a:t> </a:t>
            </a:r>
            <a:r>
              <a:rPr sz="7200" spc="-1540" dirty="0"/>
              <a:t>시스템</a:t>
            </a:r>
            <a:endParaRPr sz="7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484" y="5359096"/>
            <a:ext cx="200025" cy="200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484" y="6768796"/>
            <a:ext cx="200025" cy="2000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3595" rIns="0" bIns="0" rtlCol="0">
            <a:spAutoFit/>
          </a:bodyPr>
          <a:lstStyle/>
          <a:p>
            <a:pPr marL="53340" marR="1200785" algn="ctr">
              <a:lnSpc>
                <a:spcPts val="6135"/>
              </a:lnSpc>
              <a:spcBef>
                <a:spcPts val="100"/>
              </a:spcBef>
            </a:pPr>
            <a:r>
              <a:rPr spc="-1180" dirty="0"/>
              <a:t>초등학교와</a:t>
            </a:r>
            <a:r>
              <a:rPr spc="-540" dirty="0"/>
              <a:t> </a:t>
            </a:r>
            <a:r>
              <a:rPr spc="-1205" dirty="0"/>
              <a:t>중학교</a:t>
            </a:r>
          </a:p>
          <a:p>
            <a:pPr marL="168275" marR="106680" algn="ctr">
              <a:lnSpc>
                <a:spcPts val="5550"/>
              </a:lnSpc>
              <a:spcBef>
                <a:spcPts val="575"/>
              </a:spcBef>
            </a:pPr>
            <a:r>
              <a:rPr spc="-1180" dirty="0"/>
              <a:t>체육</a:t>
            </a:r>
            <a:r>
              <a:rPr spc="-540" dirty="0"/>
              <a:t> </a:t>
            </a:r>
            <a:r>
              <a:rPr spc="-910" dirty="0"/>
              <a:t>수업:</a:t>
            </a:r>
            <a:r>
              <a:rPr spc="-535" dirty="0"/>
              <a:t> </a:t>
            </a:r>
            <a:r>
              <a:rPr spc="-1180" dirty="0"/>
              <a:t>모든</a:t>
            </a:r>
            <a:r>
              <a:rPr spc="-540" dirty="0"/>
              <a:t> </a:t>
            </a:r>
            <a:r>
              <a:rPr spc="-1180" dirty="0"/>
              <a:t>학생들은</a:t>
            </a:r>
            <a:r>
              <a:rPr spc="-535" dirty="0"/>
              <a:t> </a:t>
            </a:r>
            <a:r>
              <a:rPr spc="-1180" dirty="0"/>
              <a:t>정규</a:t>
            </a:r>
            <a:r>
              <a:rPr spc="-540" dirty="0"/>
              <a:t> </a:t>
            </a:r>
            <a:r>
              <a:rPr spc="-1180" dirty="0"/>
              <a:t>교과</a:t>
            </a:r>
            <a:r>
              <a:rPr spc="-535" dirty="0"/>
              <a:t> </a:t>
            </a:r>
            <a:r>
              <a:rPr spc="-1180" dirty="0"/>
              <a:t>과정에서</a:t>
            </a:r>
            <a:r>
              <a:rPr spc="-535" dirty="0"/>
              <a:t> </a:t>
            </a:r>
            <a:r>
              <a:rPr spc="-1180" dirty="0"/>
              <a:t>체육</a:t>
            </a:r>
            <a:r>
              <a:rPr spc="-540" dirty="0"/>
              <a:t> </a:t>
            </a:r>
            <a:r>
              <a:rPr spc="-1180" dirty="0"/>
              <a:t>수업을</a:t>
            </a:r>
            <a:r>
              <a:rPr spc="-535" dirty="0"/>
              <a:t> </a:t>
            </a:r>
            <a:r>
              <a:rPr spc="-1205" dirty="0"/>
              <a:t>받습니 </a:t>
            </a:r>
            <a:r>
              <a:rPr spc="-890" dirty="0"/>
              <a:t>다.</a:t>
            </a:r>
          </a:p>
          <a:p>
            <a:pPr marL="66040" marR="5080" indent="-635" algn="ctr">
              <a:lnSpc>
                <a:spcPts val="5550"/>
              </a:lnSpc>
            </a:pPr>
            <a:r>
              <a:rPr spc="-1180" dirty="0"/>
              <a:t>학교</a:t>
            </a:r>
            <a:r>
              <a:rPr spc="-540" dirty="0"/>
              <a:t> </a:t>
            </a:r>
            <a:r>
              <a:rPr spc="-1180" dirty="0"/>
              <a:t>클럽</a:t>
            </a:r>
            <a:r>
              <a:rPr spc="-535" dirty="0"/>
              <a:t> </a:t>
            </a:r>
            <a:r>
              <a:rPr spc="-910" dirty="0"/>
              <a:t>활동:</a:t>
            </a:r>
            <a:r>
              <a:rPr spc="-535" dirty="0"/>
              <a:t> </a:t>
            </a:r>
            <a:r>
              <a:rPr spc="-1180" dirty="0"/>
              <a:t>많은</a:t>
            </a:r>
            <a:r>
              <a:rPr spc="-540" dirty="0"/>
              <a:t> </a:t>
            </a:r>
            <a:r>
              <a:rPr spc="-1180" dirty="0"/>
              <a:t>학교에는</a:t>
            </a:r>
            <a:r>
              <a:rPr spc="-535" dirty="0"/>
              <a:t> </a:t>
            </a:r>
            <a:r>
              <a:rPr spc="-1180" dirty="0"/>
              <a:t>다양한</a:t>
            </a:r>
            <a:r>
              <a:rPr spc="-535" dirty="0"/>
              <a:t> </a:t>
            </a:r>
            <a:r>
              <a:rPr spc="-1180" dirty="0"/>
              <a:t>스포츠</a:t>
            </a:r>
            <a:r>
              <a:rPr spc="-535" dirty="0"/>
              <a:t> </a:t>
            </a:r>
            <a:r>
              <a:rPr spc="-1180" dirty="0"/>
              <a:t>클럽이</a:t>
            </a:r>
            <a:r>
              <a:rPr spc="-540" dirty="0"/>
              <a:t> </a:t>
            </a:r>
            <a:r>
              <a:rPr spc="-1135" dirty="0"/>
              <a:t>있으며,</a:t>
            </a:r>
            <a:r>
              <a:rPr spc="-535" dirty="0"/>
              <a:t> </a:t>
            </a:r>
            <a:r>
              <a:rPr spc="-1205" dirty="0"/>
              <a:t>학생 </a:t>
            </a:r>
            <a:r>
              <a:rPr spc="-1180" dirty="0"/>
              <a:t>들은</a:t>
            </a:r>
            <a:r>
              <a:rPr spc="-535" dirty="0"/>
              <a:t> </a:t>
            </a:r>
            <a:r>
              <a:rPr spc="-1180" dirty="0"/>
              <a:t>방과</a:t>
            </a:r>
            <a:r>
              <a:rPr spc="-530" dirty="0"/>
              <a:t> </a:t>
            </a:r>
            <a:r>
              <a:rPr spc="-1180" dirty="0"/>
              <a:t>후</a:t>
            </a:r>
            <a:r>
              <a:rPr spc="-535" dirty="0"/>
              <a:t> </a:t>
            </a:r>
            <a:r>
              <a:rPr spc="-1180" dirty="0"/>
              <a:t>이</a:t>
            </a:r>
            <a:r>
              <a:rPr spc="-530" dirty="0"/>
              <a:t> </a:t>
            </a:r>
            <a:r>
              <a:rPr spc="-1180" dirty="0"/>
              <a:t>클럽</a:t>
            </a:r>
            <a:r>
              <a:rPr spc="-535" dirty="0"/>
              <a:t> </a:t>
            </a:r>
            <a:r>
              <a:rPr spc="-1180" dirty="0"/>
              <a:t>활동에</a:t>
            </a:r>
            <a:r>
              <a:rPr spc="-530" dirty="0"/>
              <a:t> </a:t>
            </a:r>
            <a:r>
              <a:rPr spc="-1080" dirty="0"/>
              <a:t>참여합니다.</a:t>
            </a:r>
            <a:r>
              <a:rPr spc="-535" dirty="0"/>
              <a:t> </a:t>
            </a:r>
            <a:r>
              <a:rPr spc="-1180" dirty="0"/>
              <a:t>예를</a:t>
            </a:r>
            <a:r>
              <a:rPr spc="-530" dirty="0"/>
              <a:t> </a:t>
            </a:r>
            <a:r>
              <a:rPr spc="-1120" dirty="0"/>
              <a:t>들어,</a:t>
            </a:r>
            <a:r>
              <a:rPr spc="-535" dirty="0"/>
              <a:t> </a:t>
            </a:r>
            <a:r>
              <a:rPr spc="-1120" dirty="0"/>
              <a:t>축구,</a:t>
            </a:r>
            <a:r>
              <a:rPr spc="-530" dirty="0"/>
              <a:t> </a:t>
            </a:r>
            <a:r>
              <a:rPr spc="-1120" dirty="0"/>
              <a:t>야구,</a:t>
            </a:r>
            <a:r>
              <a:rPr spc="-535" dirty="0"/>
              <a:t> </a:t>
            </a:r>
            <a:r>
              <a:rPr spc="-1230" dirty="0"/>
              <a:t>배 </a:t>
            </a:r>
            <a:r>
              <a:rPr spc="-1085" dirty="0"/>
              <a:t>구,</a:t>
            </a:r>
            <a:r>
              <a:rPr spc="-540" dirty="0"/>
              <a:t> </a:t>
            </a:r>
            <a:r>
              <a:rPr spc="-1180" dirty="0"/>
              <a:t>농구</a:t>
            </a:r>
            <a:r>
              <a:rPr spc="-535" dirty="0"/>
              <a:t> </a:t>
            </a:r>
            <a:r>
              <a:rPr spc="-1180" dirty="0"/>
              <a:t>등의</a:t>
            </a:r>
            <a:r>
              <a:rPr spc="-540" dirty="0"/>
              <a:t> </a:t>
            </a:r>
            <a:r>
              <a:rPr spc="-1180" dirty="0"/>
              <a:t>클럽이</a:t>
            </a:r>
            <a:r>
              <a:rPr spc="-535" dirty="0"/>
              <a:t> </a:t>
            </a:r>
            <a:r>
              <a:rPr spc="-1065" dirty="0"/>
              <a:t>있습니다.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24" y="2415355"/>
            <a:ext cx="18129250" cy="17322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 algn="ctr">
              <a:lnSpc>
                <a:spcPts val="4200"/>
              </a:lnSpc>
              <a:spcBef>
                <a:spcPts val="940"/>
              </a:spcBef>
            </a:pPr>
            <a:r>
              <a:rPr sz="4200" spc="-690" dirty="0">
                <a:latin typeface="Dotum"/>
                <a:cs typeface="Dotum"/>
              </a:rPr>
              <a:t>부활동(,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145" dirty="0">
                <a:latin typeface="Dotum"/>
                <a:cs typeface="Dotum"/>
              </a:rPr>
              <a:t>Bukatsu):</a:t>
            </a:r>
            <a:r>
              <a:rPr sz="4200" spc="-39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고등학교에서</a:t>
            </a:r>
            <a:r>
              <a:rPr sz="4200" spc="-39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부활동은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매우</a:t>
            </a:r>
            <a:r>
              <a:rPr sz="4200" spc="-39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중요한</a:t>
            </a:r>
            <a:r>
              <a:rPr sz="4200" spc="-39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역할을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765" dirty="0">
                <a:latin typeface="Dotum"/>
                <a:cs typeface="Dotum"/>
              </a:rPr>
              <a:t>합니다.</a:t>
            </a:r>
            <a:r>
              <a:rPr sz="4200" spc="-39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학생들은</a:t>
            </a:r>
            <a:r>
              <a:rPr sz="4200" spc="-390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특정</a:t>
            </a:r>
            <a:r>
              <a:rPr sz="4200" spc="-390" dirty="0">
                <a:latin typeface="Dotum"/>
                <a:cs typeface="Dotum"/>
              </a:rPr>
              <a:t> </a:t>
            </a:r>
            <a:r>
              <a:rPr sz="4200" spc="-910" dirty="0">
                <a:latin typeface="Dotum"/>
                <a:cs typeface="Dotum"/>
              </a:rPr>
              <a:t>스포츠 </a:t>
            </a:r>
            <a:r>
              <a:rPr sz="4200" spc="-885" dirty="0">
                <a:latin typeface="Dotum"/>
                <a:cs typeface="Dotum"/>
              </a:rPr>
              <a:t>클럽에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가입하여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집중적으로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훈련을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790" dirty="0">
                <a:latin typeface="Dotum"/>
                <a:cs typeface="Dotum"/>
              </a:rPr>
              <a:t>받습니다.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이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과정에서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학생들은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기술을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연마하고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885" dirty="0">
                <a:latin typeface="Dotum"/>
                <a:cs typeface="Dotum"/>
              </a:rPr>
              <a:t>대회에</a:t>
            </a:r>
            <a:r>
              <a:rPr sz="4200" spc="-395" dirty="0">
                <a:latin typeface="Dotum"/>
                <a:cs typeface="Dotum"/>
              </a:rPr>
              <a:t> </a:t>
            </a:r>
            <a:r>
              <a:rPr sz="4200" spc="-935" dirty="0">
                <a:latin typeface="Dotum"/>
                <a:cs typeface="Dotum"/>
              </a:rPr>
              <a:t>참 </a:t>
            </a:r>
            <a:r>
              <a:rPr sz="4200" spc="-800" dirty="0">
                <a:latin typeface="Dotum"/>
                <a:cs typeface="Dotum"/>
              </a:rPr>
              <a:t>가합니다.</a:t>
            </a:r>
            <a:endParaRPr sz="4200">
              <a:latin typeface="Dotum"/>
              <a:cs typeface="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8532" y="5793037"/>
            <a:ext cx="18305145" cy="22885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065" marR="5080" algn="ctr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고등학교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910" dirty="0">
                <a:latin typeface="Dotum"/>
                <a:cs typeface="Dotum"/>
              </a:rPr>
              <a:t>대회: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전국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고등학교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선수권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같은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대규모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55" dirty="0">
                <a:latin typeface="Dotum"/>
                <a:cs typeface="Dotum"/>
              </a:rPr>
              <a:t>열리며, </a:t>
            </a:r>
            <a:r>
              <a:rPr sz="5600" spc="-1180" dirty="0">
                <a:latin typeface="Dotum"/>
                <a:cs typeface="Dotum"/>
              </a:rPr>
              <a:t>이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대회에서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우수한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성적을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거둔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학생들은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대학과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팀의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관심을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받습 </a:t>
            </a:r>
            <a:r>
              <a:rPr sz="5600" spc="-994" dirty="0">
                <a:latin typeface="Dotum"/>
                <a:cs typeface="Dotum"/>
              </a:rPr>
              <a:t>니다.</a:t>
            </a:r>
            <a:endParaRPr sz="5600">
              <a:latin typeface="Dotum"/>
              <a:cs typeface="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5522" y="377825"/>
            <a:ext cx="2936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35" dirty="0"/>
              <a:t>고등학교</a:t>
            </a:r>
            <a:endParaRPr sz="7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5157" y="937958"/>
            <a:ext cx="11576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205" dirty="0">
                <a:latin typeface="Dotum"/>
                <a:cs typeface="Dotum"/>
              </a:rPr>
              <a:t>대학</a:t>
            </a:r>
            <a:endParaRPr sz="5600">
              <a:latin typeface="Dotum"/>
              <a:cs typeface="Dot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49" y="3848100"/>
            <a:ext cx="171449" cy="171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49" y="5676899"/>
            <a:ext cx="171449" cy="1714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3865" y="3482975"/>
            <a:ext cx="17156430" cy="31953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065" marR="5080" algn="ctr">
              <a:lnSpc>
                <a:spcPts val="4800"/>
              </a:lnSpc>
              <a:spcBef>
                <a:spcPts val="1060"/>
              </a:spcBef>
            </a:pPr>
            <a:r>
              <a:rPr sz="4800" spc="-1010" dirty="0"/>
              <a:t>대학교</a:t>
            </a:r>
            <a:r>
              <a:rPr sz="4800" spc="-459" dirty="0"/>
              <a:t> </a:t>
            </a:r>
            <a:r>
              <a:rPr sz="4800" spc="-780" dirty="0"/>
              <a:t>클럽:</a:t>
            </a:r>
            <a:r>
              <a:rPr sz="4800" spc="-459" dirty="0"/>
              <a:t> </a:t>
            </a:r>
            <a:r>
              <a:rPr sz="4800" spc="-1010" dirty="0"/>
              <a:t>많은</a:t>
            </a:r>
            <a:r>
              <a:rPr sz="4800" spc="-459" dirty="0"/>
              <a:t> </a:t>
            </a:r>
            <a:r>
              <a:rPr sz="4800" spc="-1010" dirty="0"/>
              <a:t>대학에는</a:t>
            </a:r>
            <a:r>
              <a:rPr sz="4800" spc="-459" dirty="0"/>
              <a:t> </a:t>
            </a:r>
            <a:r>
              <a:rPr sz="4800" spc="-1010" dirty="0"/>
              <a:t>강력한</a:t>
            </a:r>
            <a:r>
              <a:rPr sz="4800" spc="-459" dirty="0"/>
              <a:t> </a:t>
            </a:r>
            <a:r>
              <a:rPr sz="4800" spc="-1010" dirty="0"/>
              <a:t>스포츠</a:t>
            </a:r>
            <a:r>
              <a:rPr sz="4800" spc="-455" dirty="0"/>
              <a:t> </a:t>
            </a:r>
            <a:r>
              <a:rPr sz="4800" spc="-1010" dirty="0"/>
              <a:t>클럽</a:t>
            </a:r>
            <a:r>
              <a:rPr sz="4800" spc="-459" dirty="0"/>
              <a:t> </a:t>
            </a:r>
            <a:r>
              <a:rPr sz="4800" spc="-1010" dirty="0"/>
              <a:t>시스템이</a:t>
            </a:r>
            <a:r>
              <a:rPr sz="4800" spc="-459" dirty="0"/>
              <a:t> </a:t>
            </a:r>
            <a:r>
              <a:rPr sz="4800" spc="-900" dirty="0"/>
              <a:t>있습니다.</a:t>
            </a:r>
            <a:r>
              <a:rPr sz="4800" spc="-459" dirty="0"/>
              <a:t> </a:t>
            </a:r>
            <a:r>
              <a:rPr sz="4800" spc="-1010" dirty="0"/>
              <a:t>대학</a:t>
            </a:r>
            <a:r>
              <a:rPr sz="4800" spc="-459" dirty="0"/>
              <a:t> </a:t>
            </a:r>
            <a:r>
              <a:rPr sz="4800" spc="-1035" dirty="0"/>
              <a:t>리그 </a:t>
            </a:r>
            <a:r>
              <a:rPr sz="4800" spc="-1010" dirty="0"/>
              <a:t>에서의</a:t>
            </a:r>
            <a:r>
              <a:rPr sz="4800" spc="-459" dirty="0"/>
              <a:t> </a:t>
            </a:r>
            <a:r>
              <a:rPr sz="4800" spc="-1010" dirty="0"/>
              <a:t>경쟁은</a:t>
            </a:r>
            <a:r>
              <a:rPr sz="4800" spc="-459" dirty="0"/>
              <a:t> </a:t>
            </a:r>
            <a:r>
              <a:rPr sz="4800" spc="-1010" dirty="0"/>
              <a:t>매우</a:t>
            </a:r>
            <a:r>
              <a:rPr sz="4800" spc="-459" dirty="0"/>
              <a:t> </a:t>
            </a:r>
            <a:r>
              <a:rPr sz="4800" spc="-980" dirty="0"/>
              <a:t>치열하며,</a:t>
            </a:r>
            <a:r>
              <a:rPr sz="4800" spc="-459" dirty="0"/>
              <a:t> </a:t>
            </a:r>
            <a:r>
              <a:rPr sz="4800" spc="-1010" dirty="0"/>
              <a:t>특히</a:t>
            </a:r>
            <a:r>
              <a:rPr sz="4800" spc="-455" dirty="0"/>
              <a:t> </a:t>
            </a:r>
            <a:r>
              <a:rPr sz="4800" spc="-955" dirty="0"/>
              <a:t>축구,</a:t>
            </a:r>
            <a:r>
              <a:rPr sz="4800" spc="-459" dirty="0"/>
              <a:t> </a:t>
            </a:r>
            <a:r>
              <a:rPr sz="4800" spc="-955" dirty="0"/>
              <a:t>야구,</a:t>
            </a:r>
            <a:r>
              <a:rPr sz="4800" spc="-459" dirty="0"/>
              <a:t> </a:t>
            </a:r>
            <a:r>
              <a:rPr sz="4800" spc="-955" dirty="0"/>
              <a:t>럭비,</a:t>
            </a:r>
            <a:r>
              <a:rPr sz="4800" spc="-459" dirty="0"/>
              <a:t> </a:t>
            </a:r>
            <a:r>
              <a:rPr sz="4800" spc="-1010" dirty="0"/>
              <a:t>배구</a:t>
            </a:r>
            <a:r>
              <a:rPr sz="4800" spc="-459" dirty="0"/>
              <a:t> </a:t>
            </a:r>
            <a:r>
              <a:rPr sz="4800" spc="-1010" dirty="0"/>
              <a:t>등의</a:t>
            </a:r>
            <a:r>
              <a:rPr sz="4800" spc="-455" dirty="0"/>
              <a:t> </a:t>
            </a:r>
            <a:r>
              <a:rPr sz="4800" spc="-1010" dirty="0"/>
              <a:t>종목에서</a:t>
            </a:r>
            <a:r>
              <a:rPr sz="4800" spc="-459" dirty="0"/>
              <a:t> </a:t>
            </a:r>
            <a:r>
              <a:rPr sz="4800" spc="-1035" dirty="0"/>
              <a:t>두드러 </a:t>
            </a:r>
            <a:r>
              <a:rPr sz="4800" spc="-894" dirty="0"/>
              <a:t>집니다.</a:t>
            </a:r>
            <a:endParaRPr sz="4800"/>
          </a:p>
          <a:p>
            <a:pPr marL="257810" marR="249554" algn="ctr">
              <a:lnSpc>
                <a:spcPts val="4800"/>
              </a:lnSpc>
            </a:pPr>
            <a:r>
              <a:rPr sz="4800" spc="-1010" dirty="0"/>
              <a:t>체육</a:t>
            </a:r>
            <a:r>
              <a:rPr sz="4800" spc="-459" dirty="0"/>
              <a:t> </a:t>
            </a:r>
            <a:r>
              <a:rPr sz="4800" spc="-1010" dirty="0"/>
              <a:t>특기생</a:t>
            </a:r>
            <a:r>
              <a:rPr sz="4800" spc="-459" dirty="0"/>
              <a:t> </a:t>
            </a:r>
            <a:r>
              <a:rPr sz="4800" spc="-780" dirty="0"/>
              <a:t>제도:</a:t>
            </a:r>
            <a:r>
              <a:rPr sz="4800" spc="-455" dirty="0"/>
              <a:t> </a:t>
            </a:r>
            <a:r>
              <a:rPr sz="4800" spc="-1010" dirty="0"/>
              <a:t>일부</a:t>
            </a:r>
            <a:r>
              <a:rPr sz="4800" spc="-459" dirty="0"/>
              <a:t> </a:t>
            </a:r>
            <a:r>
              <a:rPr sz="4800" spc="-1010" dirty="0"/>
              <a:t>대학은</a:t>
            </a:r>
            <a:r>
              <a:rPr sz="4800" spc="-459" dirty="0"/>
              <a:t> </a:t>
            </a:r>
            <a:r>
              <a:rPr sz="4800" spc="-1010" dirty="0"/>
              <a:t>스포츠</a:t>
            </a:r>
            <a:r>
              <a:rPr sz="4800" spc="-455" dirty="0"/>
              <a:t> </a:t>
            </a:r>
            <a:r>
              <a:rPr sz="4800" spc="-1010" dirty="0"/>
              <a:t>특기생을</a:t>
            </a:r>
            <a:r>
              <a:rPr sz="4800" spc="-459" dirty="0"/>
              <a:t> </a:t>
            </a:r>
            <a:r>
              <a:rPr sz="4800" spc="-1010" dirty="0"/>
              <a:t>선발하여</a:t>
            </a:r>
            <a:r>
              <a:rPr sz="4800" spc="-455" dirty="0"/>
              <a:t> </a:t>
            </a:r>
            <a:r>
              <a:rPr sz="4800" spc="-1010" dirty="0"/>
              <a:t>장학금을</a:t>
            </a:r>
            <a:r>
              <a:rPr sz="4800" spc="-459" dirty="0"/>
              <a:t> </a:t>
            </a:r>
            <a:r>
              <a:rPr sz="4800" spc="-990" dirty="0"/>
              <a:t>제공하고, </a:t>
            </a:r>
            <a:r>
              <a:rPr sz="4800" spc="-1010" dirty="0"/>
              <a:t>이들은</a:t>
            </a:r>
            <a:r>
              <a:rPr sz="4800" spc="-459" dirty="0"/>
              <a:t> </a:t>
            </a:r>
            <a:r>
              <a:rPr sz="4800" spc="-1010" dirty="0"/>
              <a:t>학업과</a:t>
            </a:r>
            <a:r>
              <a:rPr sz="4800" spc="-459" dirty="0"/>
              <a:t> </a:t>
            </a:r>
            <a:r>
              <a:rPr sz="4800" spc="-1010" dirty="0"/>
              <a:t>함께</a:t>
            </a:r>
            <a:r>
              <a:rPr sz="4800" spc="-459" dirty="0"/>
              <a:t> </a:t>
            </a:r>
            <a:r>
              <a:rPr sz="4800" spc="-1010" dirty="0"/>
              <a:t>스포츠</a:t>
            </a:r>
            <a:r>
              <a:rPr sz="4800" spc="-459" dirty="0"/>
              <a:t> </a:t>
            </a:r>
            <a:r>
              <a:rPr sz="4800" spc="-1010" dirty="0"/>
              <a:t>훈련을</a:t>
            </a:r>
            <a:r>
              <a:rPr sz="4800" spc="-459" dirty="0"/>
              <a:t> </a:t>
            </a:r>
            <a:r>
              <a:rPr sz="4800" spc="-930" dirty="0"/>
              <a:t>병행합니다.</a:t>
            </a:r>
            <a:endParaRPr sz="4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49" y="3847927"/>
            <a:ext cx="200025" cy="200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49" y="6667327"/>
            <a:ext cx="200025" cy="200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43260" y="3428891"/>
            <a:ext cx="16463644" cy="51079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 algn="ctr">
              <a:lnSpc>
                <a:spcPts val="5550"/>
              </a:lnSpc>
              <a:spcBef>
                <a:spcPts val="1260"/>
              </a:spcBef>
            </a:pP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75" dirty="0">
                <a:latin typeface="Dotum"/>
                <a:cs typeface="Dotum"/>
              </a:rPr>
              <a:t>팀: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일본에는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760" dirty="0">
                <a:latin typeface="Dotum"/>
                <a:cs typeface="Dotum"/>
              </a:rPr>
              <a:t>J리그(축구),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475" dirty="0">
                <a:latin typeface="Dotum"/>
                <a:cs typeface="Dotum"/>
              </a:rPr>
              <a:t>NPB(야구)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등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다양한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스포 </a:t>
            </a:r>
            <a:r>
              <a:rPr sz="5600" spc="-1180" dirty="0">
                <a:latin typeface="Dotum"/>
                <a:cs typeface="Dotum"/>
              </a:rPr>
              <a:t>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리그가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055" dirty="0">
                <a:latin typeface="Dotum"/>
                <a:cs typeface="Dotum"/>
              </a:rPr>
              <a:t>있습니다.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많은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팀은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유소년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팀과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연계되어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유망한 </a:t>
            </a:r>
            <a:r>
              <a:rPr sz="5600" spc="-1180" dirty="0">
                <a:latin typeface="Dotum"/>
                <a:cs typeface="Dotum"/>
              </a:rPr>
              <a:t>선수들을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발굴하고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90" dirty="0">
                <a:latin typeface="Dotum"/>
                <a:cs typeface="Dotum"/>
              </a:rPr>
              <a:t>육성합니다.</a:t>
            </a:r>
            <a:endParaRPr sz="5600">
              <a:latin typeface="Dotum"/>
              <a:cs typeface="Dotum"/>
            </a:endParaRPr>
          </a:p>
          <a:p>
            <a:pPr marL="266065" marR="258445" algn="ctr">
              <a:lnSpc>
                <a:spcPts val="5550"/>
              </a:lnSpc>
              <a:spcBef>
                <a:spcPts val="5550"/>
              </a:spcBef>
            </a:pPr>
            <a:r>
              <a:rPr sz="5600" spc="-1180" dirty="0">
                <a:latin typeface="Dotum"/>
                <a:cs typeface="Dotum"/>
              </a:rPr>
              <a:t>스카우팅과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19" dirty="0">
                <a:latin typeface="Dotum"/>
                <a:cs typeface="Dotum"/>
              </a:rPr>
              <a:t>드래프트: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고등학교와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대학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대회에서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우수한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205" dirty="0">
                <a:latin typeface="Dotum"/>
                <a:cs typeface="Dotum"/>
              </a:rPr>
              <a:t>성적을 </a:t>
            </a:r>
            <a:r>
              <a:rPr sz="5600" spc="-1180" dirty="0">
                <a:latin typeface="Dotum"/>
                <a:cs typeface="Dotum"/>
              </a:rPr>
              <a:t>거둔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선수들은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팀의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85" dirty="0">
                <a:latin typeface="Dotum"/>
                <a:cs typeface="Dotum"/>
              </a:rPr>
              <a:t>스카우터들에게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45" dirty="0">
                <a:latin typeface="Dotum"/>
                <a:cs typeface="Dotum"/>
              </a:rPr>
              <a:t>주목받고,</a:t>
            </a:r>
            <a:r>
              <a:rPr sz="5600" spc="-530" dirty="0">
                <a:latin typeface="Dotum"/>
                <a:cs typeface="Dotum"/>
              </a:rPr>
              <a:t> </a:t>
            </a:r>
            <a:r>
              <a:rPr sz="5600" spc="-1190" dirty="0">
                <a:latin typeface="Dotum"/>
                <a:cs typeface="Dotum"/>
              </a:rPr>
              <a:t>드래프트를 </a:t>
            </a:r>
            <a:r>
              <a:rPr sz="5600" spc="-1180" dirty="0">
                <a:latin typeface="Dotum"/>
                <a:cs typeface="Dotum"/>
              </a:rPr>
              <a:t>통해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프로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리그에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진출할</a:t>
            </a:r>
            <a:r>
              <a:rPr sz="5600" spc="-535" dirty="0">
                <a:latin typeface="Dotum"/>
                <a:cs typeface="Dotum"/>
              </a:rPr>
              <a:t> </a:t>
            </a:r>
            <a:r>
              <a:rPr sz="5600" spc="-1180" dirty="0">
                <a:latin typeface="Dotum"/>
                <a:cs typeface="Dotum"/>
              </a:rPr>
              <a:t>수</a:t>
            </a:r>
            <a:r>
              <a:rPr sz="5600" spc="-540" dirty="0">
                <a:latin typeface="Dotum"/>
                <a:cs typeface="Dotum"/>
              </a:rPr>
              <a:t> </a:t>
            </a:r>
            <a:r>
              <a:rPr sz="5600" spc="-1065" dirty="0">
                <a:latin typeface="Dotum"/>
                <a:cs typeface="Dotum"/>
              </a:rPr>
              <a:t>있습니다.</a:t>
            </a:r>
            <a:endParaRPr sz="5600">
              <a:latin typeface="Dotum"/>
              <a:cs typeface="Dot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72588" y="1211414"/>
            <a:ext cx="1959610" cy="2033270"/>
          </a:xfrm>
          <a:custGeom>
            <a:avLst/>
            <a:gdLst/>
            <a:ahLst/>
            <a:cxnLst/>
            <a:rect l="l" t="t" r="r" b="b"/>
            <a:pathLst>
              <a:path w="1959609" h="2033270">
                <a:moveTo>
                  <a:pt x="1959559" y="935253"/>
                </a:moveTo>
                <a:lnTo>
                  <a:pt x="1951431" y="876071"/>
                </a:lnTo>
                <a:lnTo>
                  <a:pt x="1904987" y="796010"/>
                </a:lnTo>
                <a:lnTo>
                  <a:pt x="1819084" y="682294"/>
                </a:lnTo>
                <a:lnTo>
                  <a:pt x="1531785" y="397205"/>
                </a:lnTo>
                <a:lnTo>
                  <a:pt x="1525447" y="386054"/>
                </a:lnTo>
                <a:lnTo>
                  <a:pt x="1511173" y="361340"/>
                </a:lnTo>
                <a:lnTo>
                  <a:pt x="1496021" y="336194"/>
                </a:lnTo>
                <a:lnTo>
                  <a:pt x="1487068" y="323735"/>
                </a:lnTo>
                <a:lnTo>
                  <a:pt x="1484503" y="318858"/>
                </a:lnTo>
                <a:lnTo>
                  <a:pt x="1483004" y="309956"/>
                </a:lnTo>
                <a:lnTo>
                  <a:pt x="1481518" y="300405"/>
                </a:lnTo>
                <a:lnTo>
                  <a:pt x="1478953" y="293573"/>
                </a:lnTo>
                <a:lnTo>
                  <a:pt x="1475867" y="285699"/>
                </a:lnTo>
                <a:lnTo>
                  <a:pt x="1475587" y="284289"/>
                </a:lnTo>
                <a:lnTo>
                  <a:pt x="1473428" y="273265"/>
                </a:lnTo>
                <a:lnTo>
                  <a:pt x="1471434" y="259956"/>
                </a:lnTo>
                <a:lnTo>
                  <a:pt x="1469656" y="249478"/>
                </a:lnTo>
                <a:lnTo>
                  <a:pt x="1465414" y="207873"/>
                </a:lnTo>
                <a:lnTo>
                  <a:pt x="1465021" y="201904"/>
                </a:lnTo>
                <a:lnTo>
                  <a:pt x="1451089" y="169418"/>
                </a:lnTo>
                <a:lnTo>
                  <a:pt x="1431353" y="120675"/>
                </a:lnTo>
                <a:lnTo>
                  <a:pt x="1428457" y="107708"/>
                </a:lnTo>
                <a:lnTo>
                  <a:pt x="1428203" y="94081"/>
                </a:lnTo>
                <a:lnTo>
                  <a:pt x="1428064" y="80416"/>
                </a:lnTo>
                <a:lnTo>
                  <a:pt x="1425549" y="67297"/>
                </a:lnTo>
                <a:lnTo>
                  <a:pt x="1420812" y="58013"/>
                </a:lnTo>
                <a:lnTo>
                  <a:pt x="1416240" y="49034"/>
                </a:lnTo>
                <a:lnTo>
                  <a:pt x="1403438" y="30111"/>
                </a:lnTo>
                <a:lnTo>
                  <a:pt x="1392110" y="15278"/>
                </a:lnTo>
                <a:lnTo>
                  <a:pt x="1387233" y="9283"/>
                </a:lnTo>
                <a:lnTo>
                  <a:pt x="1368666" y="0"/>
                </a:lnTo>
                <a:lnTo>
                  <a:pt x="1357058" y="6959"/>
                </a:lnTo>
                <a:lnTo>
                  <a:pt x="1357058" y="26682"/>
                </a:lnTo>
                <a:lnTo>
                  <a:pt x="1360538" y="41770"/>
                </a:lnTo>
                <a:lnTo>
                  <a:pt x="1360538" y="58013"/>
                </a:lnTo>
                <a:lnTo>
                  <a:pt x="1354353" y="54927"/>
                </a:lnTo>
                <a:lnTo>
                  <a:pt x="1352410" y="56857"/>
                </a:lnTo>
                <a:lnTo>
                  <a:pt x="1349654" y="63855"/>
                </a:lnTo>
                <a:lnTo>
                  <a:pt x="1349540" y="73342"/>
                </a:lnTo>
                <a:lnTo>
                  <a:pt x="1350568" y="81699"/>
                </a:lnTo>
                <a:lnTo>
                  <a:pt x="1351254" y="85280"/>
                </a:lnTo>
                <a:lnTo>
                  <a:pt x="1353566" y="124155"/>
                </a:lnTo>
                <a:lnTo>
                  <a:pt x="1372146" y="225107"/>
                </a:lnTo>
                <a:lnTo>
                  <a:pt x="1353566" y="236715"/>
                </a:lnTo>
                <a:lnTo>
                  <a:pt x="1319898" y="204228"/>
                </a:lnTo>
                <a:lnTo>
                  <a:pt x="1312024" y="190512"/>
                </a:lnTo>
                <a:lnTo>
                  <a:pt x="1308379" y="173850"/>
                </a:lnTo>
                <a:lnTo>
                  <a:pt x="1304391" y="157581"/>
                </a:lnTo>
                <a:lnTo>
                  <a:pt x="1295527" y="145046"/>
                </a:lnTo>
                <a:lnTo>
                  <a:pt x="1289697" y="141719"/>
                </a:lnTo>
                <a:lnTo>
                  <a:pt x="1282750" y="139471"/>
                </a:lnTo>
                <a:lnTo>
                  <a:pt x="1276375" y="139433"/>
                </a:lnTo>
                <a:lnTo>
                  <a:pt x="1272311" y="142722"/>
                </a:lnTo>
                <a:lnTo>
                  <a:pt x="1264539" y="154546"/>
                </a:lnTo>
                <a:lnTo>
                  <a:pt x="1264183" y="161290"/>
                </a:lnTo>
                <a:lnTo>
                  <a:pt x="1265199" y="174548"/>
                </a:lnTo>
                <a:lnTo>
                  <a:pt x="1268958" y="187515"/>
                </a:lnTo>
                <a:lnTo>
                  <a:pt x="1274394" y="200139"/>
                </a:lnTo>
                <a:lnTo>
                  <a:pt x="1280439" y="212344"/>
                </a:lnTo>
                <a:lnTo>
                  <a:pt x="1314094" y="279641"/>
                </a:lnTo>
                <a:lnTo>
                  <a:pt x="1290878" y="284289"/>
                </a:lnTo>
                <a:lnTo>
                  <a:pt x="1215809" y="236715"/>
                </a:lnTo>
                <a:lnTo>
                  <a:pt x="1178534" y="218452"/>
                </a:lnTo>
                <a:lnTo>
                  <a:pt x="1169682" y="217347"/>
                </a:lnTo>
                <a:lnTo>
                  <a:pt x="1167358" y="217055"/>
                </a:lnTo>
                <a:lnTo>
                  <a:pt x="1156220" y="216992"/>
                </a:lnTo>
                <a:lnTo>
                  <a:pt x="1148511" y="217347"/>
                </a:lnTo>
                <a:lnTo>
                  <a:pt x="1137856" y="217182"/>
                </a:lnTo>
                <a:lnTo>
                  <a:pt x="1132052" y="227825"/>
                </a:lnTo>
                <a:lnTo>
                  <a:pt x="1135278" y="232994"/>
                </a:lnTo>
                <a:lnTo>
                  <a:pt x="1137640" y="236715"/>
                </a:lnTo>
                <a:lnTo>
                  <a:pt x="1161351" y="263499"/>
                </a:lnTo>
                <a:lnTo>
                  <a:pt x="1192250" y="289013"/>
                </a:lnTo>
                <a:lnTo>
                  <a:pt x="1219073" y="308114"/>
                </a:lnTo>
                <a:lnTo>
                  <a:pt x="1230515" y="315620"/>
                </a:lnTo>
                <a:lnTo>
                  <a:pt x="1393037" y="454863"/>
                </a:lnTo>
                <a:lnTo>
                  <a:pt x="1564855" y="654431"/>
                </a:lnTo>
                <a:lnTo>
                  <a:pt x="1717725" y="900645"/>
                </a:lnTo>
                <a:lnTo>
                  <a:pt x="1615948" y="942251"/>
                </a:lnTo>
                <a:lnTo>
                  <a:pt x="1537004" y="1058278"/>
                </a:lnTo>
                <a:lnTo>
                  <a:pt x="1462709" y="1086129"/>
                </a:lnTo>
                <a:lnTo>
                  <a:pt x="1341983" y="1132547"/>
                </a:lnTo>
                <a:lnTo>
                  <a:pt x="1253756" y="1086129"/>
                </a:lnTo>
                <a:lnTo>
                  <a:pt x="1245082" y="1094397"/>
                </a:lnTo>
                <a:lnTo>
                  <a:pt x="1244104" y="1085977"/>
                </a:lnTo>
                <a:lnTo>
                  <a:pt x="1240548" y="1062050"/>
                </a:lnTo>
                <a:lnTo>
                  <a:pt x="1251724" y="1011542"/>
                </a:lnTo>
                <a:lnTo>
                  <a:pt x="1277937" y="961821"/>
                </a:lnTo>
                <a:lnTo>
                  <a:pt x="1319123" y="928027"/>
                </a:lnTo>
                <a:lnTo>
                  <a:pt x="1331518" y="906957"/>
                </a:lnTo>
                <a:lnTo>
                  <a:pt x="1335951" y="882015"/>
                </a:lnTo>
                <a:lnTo>
                  <a:pt x="1333652" y="856576"/>
                </a:lnTo>
                <a:lnTo>
                  <a:pt x="1326032" y="830021"/>
                </a:lnTo>
                <a:lnTo>
                  <a:pt x="1324444" y="802462"/>
                </a:lnTo>
                <a:lnTo>
                  <a:pt x="1318945" y="747750"/>
                </a:lnTo>
                <a:lnTo>
                  <a:pt x="1296530" y="679246"/>
                </a:lnTo>
                <a:lnTo>
                  <a:pt x="1260449" y="616978"/>
                </a:lnTo>
                <a:lnTo>
                  <a:pt x="1219098" y="581075"/>
                </a:lnTo>
                <a:lnTo>
                  <a:pt x="1168539" y="560235"/>
                </a:lnTo>
                <a:lnTo>
                  <a:pt x="1104201" y="552742"/>
                </a:lnTo>
                <a:lnTo>
                  <a:pt x="1071829" y="554926"/>
                </a:lnTo>
                <a:lnTo>
                  <a:pt x="1015695" y="568223"/>
                </a:lnTo>
                <a:lnTo>
                  <a:pt x="970838" y="592124"/>
                </a:lnTo>
                <a:lnTo>
                  <a:pt x="939901" y="630339"/>
                </a:lnTo>
                <a:lnTo>
                  <a:pt x="920153" y="675487"/>
                </a:lnTo>
                <a:lnTo>
                  <a:pt x="906449" y="725208"/>
                </a:lnTo>
                <a:lnTo>
                  <a:pt x="898982" y="751205"/>
                </a:lnTo>
                <a:lnTo>
                  <a:pt x="893127" y="777417"/>
                </a:lnTo>
                <a:lnTo>
                  <a:pt x="891501" y="804227"/>
                </a:lnTo>
                <a:lnTo>
                  <a:pt x="893813" y="839724"/>
                </a:lnTo>
                <a:lnTo>
                  <a:pt x="894524" y="910856"/>
                </a:lnTo>
                <a:lnTo>
                  <a:pt x="896696" y="946315"/>
                </a:lnTo>
                <a:lnTo>
                  <a:pt x="906246" y="973874"/>
                </a:lnTo>
                <a:lnTo>
                  <a:pt x="914336" y="1001953"/>
                </a:lnTo>
                <a:lnTo>
                  <a:pt x="921080" y="1030414"/>
                </a:lnTo>
                <a:lnTo>
                  <a:pt x="926579" y="1059154"/>
                </a:lnTo>
                <a:lnTo>
                  <a:pt x="929640" y="1079881"/>
                </a:lnTo>
                <a:lnTo>
                  <a:pt x="936358" y="1101204"/>
                </a:lnTo>
                <a:lnTo>
                  <a:pt x="938885" y="1121600"/>
                </a:lnTo>
                <a:lnTo>
                  <a:pt x="934808" y="1129296"/>
                </a:lnTo>
                <a:lnTo>
                  <a:pt x="770826" y="1104696"/>
                </a:lnTo>
                <a:lnTo>
                  <a:pt x="482917" y="1002588"/>
                </a:lnTo>
                <a:lnTo>
                  <a:pt x="468782" y="989914"/>
                </a:lnTo>
                <a:lnTo>
                  <a:pt x="433616" y="961047"/>
                </a:lnTo>
                <a:lnTo>
                  <a:pt x="388277" y="929754"/>
                </a:lnTo>
                <a:lnTo>
                  <a:pt x="343611" y="909751"/>
                </a:lnTo>
                <a:lnTo>
                  <a:pt x="320408" y="908596"/>
                </a:lnTo>
                <a:lnTo>
                  <a:pt x="294474" y="912075"/>
                </a:lnTo>
                <a:lnTo>
                  <a:pt x="286943" y="913739"/>
                </a:lnTo>
                <a:lnTo>
                  <a:pt x="280924" y="900493"/>
                </a:lnTo>
                <a:lnTo>
                  <a:pt x="294855" y="829703"/>
                </a:lnTo>
                <a:lnTo>
                  <a:pt x="341299" y="731075"/>
                </a:lnTo>
                <a:lnTo>
                  <a:pt x="391223" y="649859"/>
                </a:lnTo>
                <a:lnTo>
                  <a:pt x="457390" y="553542"/>
                </a:lnTo>
                <a:lnTo>
                  <a:pt x="528205" y="473481"/>
                </a:lnTo>
                <a:lnTo>
                  <a:pt x="596696" y="431711"/>
                </a:lnTo>
                <a:lnTo>
                  <a:pt x="641261" y="410654"/>
                </a:lnTo>
                <a:lnTo>
                  <a:pt x="653580" y="405015"/>
                </a:lnTo>
                <a:lnTo>
                  <a:pt x="667829" y="397713"/>
                </a:lnTo>
                <a:lnTo>
                  <a:pt x="715937" y="372224"/>
                </a:lnTo>
                <a:lnTo>
                  <a:pt x="730199" y="365569"/>
                </a:lnTo>
                <a:lnTo>
                  <a:pt x="737997" y="361619"/>
                </a:lnTo>
                <a:lnTo>
                  <a:pt x="748195" y="354457"/>
                </a:lnTo>
                <a:lnTo>
                  <a:pt x="759269" y="345884"/>
                </a:lnTo>
                <a:lnTo>
                  <a:pt x="766292" y="340372"/>
                </a:lnTo>
                <a:lnTo>
                  <a:pt x="769670" y="337718"/>
                </a:lnTo>
                <a:lnTo>
                  <a:pt x="775754" y="333565"/>
                </a:lnTo>
                <a:lnTo>
                  <a:pt x="782027" y="329501"/>
                </a:lnTo>
                <a:lnTo>
                  <a:pt x="787641" y="324904"/>
                </a:lnTo>
                <a:lnTo>
                  <a:pt x="791718" y="319151"/>
                </a:lnTo>
                <a:lnTo>
                  <a:pt x="794169" y="313893"/>
                </a:lnTo>
                <a:lnTo>
                  <a:pt x="791718" y="301739"/>
                </a:lnTo>
                <a:lnTo>
                  <a:pt x="791718" y="296164"/>
                </a:lnTo>
                <a:lnTo>
                  <a:pt x="777798" y="292468"/>
                </a:lnTo>
                <a:lnTo>
                  <a:pt x="768629" y="291109"/>
                </a:lnTo>
                <a:lnTo>
                  <a:pt x="759040" y="291693"/>
                </a:lnTo>
                <a:lnTo>
                  <a:pt x="749719" y="294157"/>
                </a:lnTo>
                <a:lnTo>
                  <a:pt x="741387" y="298475"/>
                </a:lnTo>
                <a:lnTo>
                  <a:pt x="686079" y="336550"/>
                </a:lnTo>
                <a:lnTo>
                  <a:pt x="681837" y="337832"/>
                </a:lnTo>
                <a:lnTo>
                  <a:pt x="672071" y="339940"/>
                </a:lnTo>
                <a:lnTo>
                  <a:pt x="661174" y="340372"/>
                </a:lnTo>
                <a:lnTo>
                  <a:pt x="653580" y="336550"/>
                </a:lnTo>
                <a:lnTo>
                  <a:pt x="650328" y="331635"/>
                </a:lnTo>
                <a:lnTo>
                  <a:pt x="660539" y="320306"/>
                </a:lnTo>
                <a:lnTo>
                  <a:pt x="681443" y="287820"/>
                </a:lnTo>
                <a:lnTo>
                  <a:pt x="710463" y="262293"/>
                </a:lnTo>
                <a:lnTo>
                  <a:pt x="727824" y="240245"/>
                </a:lnTo>
                <a:lnTo>
                  <a:pt x="753414" y="207759"/>
                </a:lnTo>
                <a:lnTo>
                  <a:pt x="809713" y="122720"/>
                </a:lnTo>
                <a:lnTo>
                  <a:pt x="809117" y="113284"/>
                </a:lnTo>
                <a:lnTo>
                  <a:pt x="803021" y="101892"/>
                </a:lnTo>
                <a:lnTo>
                  <a:pt x="796023" y="100380"/>
                </a:lnTo>
                <a:lnTo>
                  <a:pt x="787425" y="94665"/>
                </a:lnTo>
                <a:lnTo>
                  <a:pt x="755738" y="124218"/>
                </a:lnTo>
                <a:lnTo>
                  <a:pt x="690727" y="215874"/>
                </a:lnTo>
                <a:lnTo>
                  <a:pt x="669836" y="240245"/>
                </a:lnTo>
                <a:lnTo>
                  <a:pt x="655904" y="235610"/>
                </a:lnTo>
                <a:lnTo>
                  <a:pt x="659384" y="219367"/>
                </a:lnTo>
                <a:lnTo>
                  <a:pt x="671296" y="200787"/>
                </a:lnTo>
                <a:lnTo>
                  <a:pt x="688403" y="174104"/>
                </a:lnTo>
                <a:lnTo>
                  <a:pt x="735952" y="82524"/>
                </a:lnTo>
                <a:lnTo>
                  <a:pt x="737743" y="78105"/>
                </a:lnTo>
                <a:lnTo>
                  <a:pt x="741324" y="67589"/>
                </a:lnTo>
                <a:lnTo>
                  <a:pt x="744270" y="54635"/>
                </a:lnTo>
                <a:lnTo>
                  <a:pt x="744118" y="42989"/>
                </a:lnTo>
                <a:lnTo>
                  <a:pt x="742340" y="36080"/>
                </a:lnTo>
                <a:lnTo>
                  <a:pt x="737146" y="28346"/>
                </a:lnTo>
                <a:lnTo>
                  <a:pt x="730199" y="26746"/>
                </a:lnTo>
                <a:lnTo>
                  <a:pt x="719772" y="21069"/>
                </a:lnTo>
                <a:lnTo>
                  <a:pt x="708837" y="26212"/>
                </a:lnTo>
                <a:lnTo>
                  <a:pt x="708558" y="35471"/>
                </a:lnTo>
                <a:lnTo>
                  <a:pt x="687235" y="84759"/>
                </a:lnTo>
                <a:lnTo>
                  <a:pt x="632688" y="175272"/>
                </a:lnTo>
                <a:lnTo>
                  <a:pt x="615264" y="200787"/>
                </a:lnTo>
                <a:lnTo>
                  <a:pt x="607136" y="196151"/>
                </a:lnTo>
                <a:lnTo>
                  <a:pt x="608304" y="183388"/>
                </a:lnTo>
                <a:lnTo>
                  <a:pt x="619912" y="145097"/>
                </a:lnTo>
                <a:lnTo>
                  <a:pt x="644283" y="77800"/>
                </a:lnTo>
                <a:lnTo>
                  <a:pt x="661708" y="40665"/>
                </a:lnTo>
                <a:lnTo>
                  <a:pt x="661898" y="34886"/>
                </a:lnTo>
                <a:lnTo>
                  <a:pt x="658317" y="29235"/>
                </a:lnTo>
                <a:lnTo>
                  <a:pt x="652665" y="24371"/>
                </a:lnTo>
                <a:lnTo>
                  <a:pt x="646607" y="20942"/>
                </a:lnTo>
                <a:lnTo>
                  <a:pt x="642696" y="19227"/>
                </a:lnTo>
                <a:lnTo>
                  <a:pt x="633844" y="22098"/>
                </a:lnTo>
                <a:lnTo>
                  <a:pt x="628065" y="22618"/>
                </a:lnTo>
                <a:lnTo>
                  <a:pt x="606336" y="58610"/>
                </a:lnTo>
                <a:lnTo>
                  <a:pt x="600176" y="75476"/>
                </a:lnTo>
                <a:lnTo>
                  <a:pt x="595287" y="86652"/>
                </a:lnTo>
                <a:lnTo>
                  <a:pt x="584504" y="111734"/>
                </a:lnTo>
                <a:lnTo>
                  <a:pt x="573735" y="138137"/>
                </a:lnTo>
                <a:lnTo>
                  <a:pt x="568833" y="153225"/>
                </a:lnTo>
                <a:lnTo>
                  <a:pt x="567194" y="162864"/>
                </a:lnTo>
                <a:lnTo>
                  <a:pt x="563613" y="177292"/>
                </a:lnTo>
                <a:lnTo>
                  <a:pt x="560019" y="190423"/>
                </a:lnTo>
                <a:lnTo>
                  <a:pt x="558380" y="196151"/>
                </a:lnTo>
                <a:lnTo>
                  <a:pt x="549097" y="193827"/>
                </a:lnTo>
                <a:lnTo>
                  <a:pt x="551421" y="149733"/>
                </a:lnTo>
                <a:lnTo>
                  <a:pt x="567677" y="125374"/>
                </a:lnTo>
                <a:lnTo>
                  <a:pt x="570039" y="121462"/>
                </a:lnTo>
                <a:lnTo>
                  <a:pt x="575437" y="111836"/>
                </a:lnTo>
                <a:lnTo>
                  <a:pt x="581291" y="99707"/>
                </a:lnTo>
                <a:lnTo>
                  <a:pt x="585089" y="88239"/>
                </a:lnTo>
                <a:lnTo>
                  <a:pt x="586168" y="82524"/>
                </a:lnTo>
                <a:lnTo>
                  <a:pt x="583920" y="70827"/>
                </a:lnTo>
                <a:lnTo>
                  <a:pt x="583501" y="64414"/>
                </a:lnTo>
                <a:lnTo>
                  <a:pt x="574103" y="60020"/>
                </a:lnTo>
                <a:lnTo>
                  <a:pt x="562178" y="60706"/>
                </a:lnTo>
                <a:lnTo>
                  <a:pt x="554901" y="70827"/>
                </a:lnTo>
                <a:lnTo>
                  <a:pt x="518922" y="125374"/>
                </a:lnTo>
                <a:lnTo>
                  <a:pt x="500341" y="181076"/>
                </a:lnTo>
                <a:lnTo>
                  <a:pt x="460286" y="256197"/>
                </a:lnTo>
                <a:lnTo>
                  <a:pt x="417918" y="364401"/>
                </a:lnTo>
                <a:lnTo>
                  <a:pt x="388899" y="407339"/>
                </a:lnTo>
                <a:lnTo>
                  <a:pt x="366979" y="438810"/>
                </a:lnTo>
                <a:lnTo>
                  <a:pt x="327952" y="483997"/>
                </a:lnTo>
                <a:lnTo>
                  <a:pt x="218249" y="603440"/>
                </a:lnTo>
                <a:lnTo>
                  <a:pt x="113766" y="742683"/>
                </a:lnTo>
                <a:lnTo>
                  <a:pt x="96431" y="758774"/>
                </a:lnTo>
                <a:lnTo>
                  <a:pt x="58064" y="799147"/>
                </a:lnTo>
                <a:lnTo>
                  <a:pt x="19100" y="851890"/>
                </a:lnTo>
                <a:lnTo>
                  <a:pt x="0" y="905129"/>
                </a:lnTo>
                <a:lnTo>
                  <a:pt x="5626" y="927252"/>
                </a:lnTo>
                <a:lnTo>
                  <a:pt x="19253" y="949934"/>
                </a:lnTo>
                <a:lnTo>
                  <a:pt x="33121" y="967625"/>
                </a:lnTo>
                <a:lnTo>
                  <a:pt x="39471" y="974750"/>
                </a:lnTo>
                <a:lnTo>
                  <a:pt x="139166" y="1066114"/>
                </a:lnTo>
                <a:lnTo>
                  <a:pt x="130009" y="1076845"/>
                </a:lnTo>
                <a:lnTo>
                  <a:pt x="222885" y="1188250"/>
                </a:lnTo>
                <a:lnTo>
                  <a:pt x="255384" y="1243939"/>
                </a:lnTo>
                <a:lnTo>
                  <a:pt x="441121" y="1392466"/>
                </a:lnTo>
                <a:lnTo>
                  <a:pt x="478650" y="1477962"/>
                </a:lnTo>
                <a:lnTo>
                  <a:pt x="506857" y="1553921"/>
                </a:lnTo>
                <a:lnTo>
                  <a:pt x="524713" y="1624533"/>
                </a:lnTo>
                <a:lnTo>
                  <a:pt x="528320" y="1745373"/>
                </a:lnTo>
                <a:lnTo>
                  <a:pt x="517855" y="1879434"/>
                </a:lnTo>
                <a:lnTo>
                  <a:pt x="503859" y="1988172"/>
                </a:lnTo>
                <a:lnTo>
                  <a:pt x="496849" y="2032977"/>
                </a:lnTo>
                <a:lnTo>
                  <a:pt x="1462709" y="2032977"/>
                </a:lnTo>
                <a:lnTo>
                  <a:pt x="1474101" y="1920138"/>
                </a:lnTo>
                <a:lnTo>
                  <a:pt x="1488592" y="1822475"/>
                </a:lnTo>
                <a:lnTo>
                  <a:pt x="1509141" y="1735924"/>
                </a:lnTo>
                <a:lnTo>
                  <a:pt x="1544129" y="1654683"/>
                </a:lnTo>
                <a:lnTo>
                  <a:pt x="1590548" y="1568170"/>
                </a:lnTo>
                <a:lnTo>
                  <a:pt x="1631086" y="1499400"/>
                </a:lnTo>
                <a:lnTo>
                  <a:pt x="1815617" y="1332128"/>
                </a:lnTo>
                <a:lnTo>
                  <a:pt x="1871345" y="1295006"/>
                </a:lnTo>
                <a:lnTo>
                  <a:pt x="1908492" y="1151115"/>
                </a:lnTo>
                <a:lnTo>
                  <a:pt x="1940991" y="1058291"/>
                </a:lnTo>
                <a:lnTo>
                  <a:pt x="1950288" y="1007224"/>
                </a:lnTo>
                <a:lnTo>
                  <a:pt x="1941779" y="1003325"/>
                </a:lnTo>
                <a:lnTo>
                  <a:pt x="1959559" y="935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6802" y="567863"/>
            <a:ext cx="591185" cy="59118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295593" y="590914"/>
                </a:moveTo>
                <a:lnTo>
                  <a:pt x="247646" y="587047"/>
                </a:lnTo>
                <a:lnTo>
                  <a:pt x="202162" y="575852"/>
                </a:lnTo>
                <a:lnTo>
                  <a:pt x="159750" y="557936"/>
                </a:lnTo>
                <a:lnTo>
                  <a:pt x="121019" y="533909"/>
                </a:lnTo>
                <a:lnTo>
                  <a:pt x="86576" y="504377"/>
                </a:lnTo>
                <a:lnTo>
                  <a:pt x="57032" y="469951"/>
                </a:lnTo>
                <a:lnTo>
                  <a:pt x="32993" y="431237"/>
                </a:lnTo>
                <a:lnTo>
                  <a:pt x="15069" y="388845"/>
                </a:lnTo>
                <a:lnTo>
                  <a:pt x="3868" y="343382"/>
                </a:lnTo>
                <a:lnTo>
                  <a:pt x="0" y="295457"/>
                </a:lnTo>
                <a:lnTo>
                  <a:pt x="3868" y="247532"/>
                </a:lnTo>
                <a:lnTo>
                  <a:pt x="15069" y="202069"/>
                </a:lnTo>
                <a:lnTo>
                  <a:pt x="32993" y="159677"/>
                </a:lnTo>
                <a:lnTo>
                  <a:pt x="57032" y="120963"/>
                </a:lnTo>
                <a:lnTo>
                  <a:pt x="86576" y="86537"/>
                </a:lnTo>
                <a:lnTo>
                  <a:pt x="121019" y="57005"/>
                </a:lnTo>
                <a:lnTo>
                  <a:pt x="159750" y="32978"/>
                </a:lnTo>
                <a:lnTo>
                  <a:pt x="202162" y="15062"/>
                </a:lnTo>
                <a:lnTo>
                  <a:pt x="247646" y="3867"/>
                </a:lnTo>
                <a:lnTo>
                  <a:pt x="295593" y="0"/>
                </a:lnTo>
                <a:lnTo>
                  <a:pt x="343540" y="3867"/>
                </a:lnTo>
                <a:lnTo>
                  <a:pt x="389024" y="15062"/>
                </a:lnTo>
                <a:lnTo>
                  <a:pt x="431435" y="32978"/>
                </a:lnTo>
                <a:lnTo>
                  <a:pt x="470167" y="57005"/>
                </a:lnTo>
                <a:lnTo>
                  <a:pt x="504609" y="86537"/>
                </a:lnTo>
                <a:lnTo>
                  <a:pt x="534154" y="120963"/>
                </a:lnTo>
                <a:lnTo>
                  <a:pt x="558193" y="159677"/>
                </a:lnTo>
                <a:lnTo>
                  <a:pt x="576117" y="202069"/>
                </a:lnTo>
                <a:lnTo>
                  <a:pt x="587317" y="247532"/>
                </a:lnTo>
                <a:lnTo>
                  <a:pt x="591186" y="295457"/>
                </a:lnTo>
                <a:lnTo>
                  <a:pt x="587317" y="343382"/>
                </a:lnTo>
                <a:lnTo>
                  <a:pt x="576117" y="388845"/>
                </a:lnTo>
                <a:lnTo>
                  <a:pt x="558193" y="431237"/>
                </a:lnTo>
                <a:lnTo>
                  <a:pt x="534154" y="469951"/>
                </a:lnTo>
                <a:lnTo>
                  <a:pt x="504609" y="504377"/>
                </a:lnTo>
                <a:lnTo>
                  <a:pt x="470167" y="533909"/>
                </a:lnTo>
                <a:lnTo>
                  <a:pt x="431435" y="557936"/>
                </a:lnTo>
                <a:lnTo>
                  <a:pt x="389024" y="575852"/>
                </a:lnTo>
                <a:lnTo>
                  <a:pt x="343540" y="587047"/>
                </a:lnTo>
                <a:lnTo>
                  <a:pt x="295593" y="590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7105">
              <a:lnSpc>
                <a:spcPct val="100000"/>
              </a:lnSpc>
              <a:spcBef>
                <a:spcPts val="100"/>
              </a:spcBef>
            </a:pPr>
            <a:r>
              <a:rPr spc="-1685" dirty="0"/>
              <a:t>프로</a:t>
            </a:r>
            <a:r>
              <a:rPr spc="-765" dirty="0"/>
              <a:t> </a:t>
            </a:r>
            <a:r>
              <a:rPr spc="-1685" dirty="0"/>
              <a:t>스포츠</a:t>
            </a:r>
            <a:r>
              <a:rPr spc="-765" dirty="0"/>
              <a:t> </a:t>
            </a:r>
            <a:r>
              <a:rPr spc="-1710" dirty="0"/>
              <a:t>시스템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1360" y="856849"/>
            <a:ext cx="2505074" cy="26574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304" y="6766559"/>
            <a:ext cx="2628899" cy="2867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890269"/>
            <a:ext cx="19665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2045" dirty="0"/>
              <a:t>검도</a:t>
            </a:r>
            <a:endParaRPr sz="9600"/>
          </a:p>
        </p:txBody>
      </p:sp>
      <p:sp>
        <p:nvSpPr>
          <p:cNvPr id="5" name="object 5"/>
          <p:cNvSpPr txBox="1"/>
          <p:nvPr/>
        </p:nvSpPr>
        <p:spPr>
          <a:xfrm>
            <a:off x="7471960" y="1136015"/>
            <a:ext cx="9268460" cy="13665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92150" marR="5080" indent="-680085">
              <a:lnSpc>
                <a:spcPts val="4800"/>
              </a:lnSpc>
              <a:spcBef>
                <a:spcPts val="1060"/>
              </a:spcBef>
            </a:pPr>
            <a:r>
              <a:rPr sz="4800" spc="-1010" dirty="0">
                <a:latin typeface="Dotum"/>
                <a:cs typeface="Dotum"/>
              </a:rPr>
              <a:t>검도는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일본의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전통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69" dirty="0">
                <a:latin typeface="Dotum"/>
                <a:cs typeface="Dotum"/>
              </a:rPr>
              <a:t>무예로,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대나무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검을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60" dirty="0">
                <a:latin typeface="Dotum"/>
                <a:cs typeface="Dotum"/>
              </a:rPr>
              <a:t>사 </a:t>
            </a:r>
            <a:r>
              <a:rPr sz="4800" spc="-1010" dirty="0">
                <a:latin typeface="Dotum"/>
                <a:cs typeface="Dotum"/>
              </a:rPr>
              <a:t>용하여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상대와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겨루는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44" dirty="0">
                <a:latin typeface="Dotum"/>
                <a:cs typeface="Dotum"/>
              </a:rPr>
              <a:t>스포츠입니다.</a:t>
            </a:r>
            <a:endParaRPr sz="4800">
              <a:latin typeface="Dotum"/>
              <a:cs typeface="Dotum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49" y="4152900"/>
            <a:ext cx="171449" cy="171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49" y="5981699"/>
            <a:ext cx="171449" cy="1714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98599" y="3787775"/>
            <a:ext cx="17127220" cy="25857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algn="ctr">
              <a:lnSpc>
                <a:spcPts val="4800"/>
              </a:lnSpc>
              <a:spcBef>
                <a:spcPts val="1060"/>
              </a:spcBef>
            </a:pPr>
            <a:r>
              <a:rPr sz="4800" spc="-1010" dirty="0">
                <a:latin typeface="Dotum"/>
                <a:cs typeface="Dotum"/>
              </a:rPr>
              <a:t>검도는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무도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정신을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980" dirty="0">
                <a:latin typeface="Dotum"/>
                <a:cs typeface="Dotum"/>
              </a:rPr>
              <a:t>중시하며,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기술뿐만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아니라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정신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수양도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중요한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요소로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35" dirty="0">
                <a:latin typeface="Dotum"/>
                <a:cs typeface="Dotum"/>
              </a:rPr>
              <a:t>간주 </a:t>
            </a:r>
            <a:r>
              <a:rPr sz="4800" spc="-894" dirty="0">
                <a:latin typeface="Dotum"/>
                <a:cs typeface="Dotum"/>
              </a:rPr>
              <a:t>됩니다.</a:t>
            </a:r>
            <a:endParaRPr sz="4800">
              <a:latin typeface="Dotum"/>
              <a:cs typeface="Dotum"/>
            </a:endParaRPr>
          </a:p>
          <a:p>
            <a:pPr algn="ctr">
              <a:lnSpc>
                <a:spcPct val="100000"/>
              </a:lnSpc>
              <a:spcBef>
                <a:spcPts val="3840"/>
              </a:spcBef>
            </a:pPr>
            <a:r>
              <a:rPr sz="4800" spc="-1010" dirty="0">
                <a:latin typeface="Dotum"/>
                <a:cs typeface="Dotum"/>
              </a:rPr>
              <a:t>현대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일본에서는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학교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체육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수업이나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동호회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활동으로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널리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행해지고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910" dirty="0">
                <a:latin typeface="Dotum"/>
                <a:cs typeface="Dotum"/>
              </a:rPr>
              <a:t>있습니다.</a:t>
            </a:r>
            <a:endParaRPr sz="48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A8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879288"/>
            <a:ext cx="18288000" cy="2407920"/>
          </a:xfrm>
          <a:custGeom>
            <a:avLst/>
            <a:gdLst/>
            <a:ahLst/>
            <a:cxnLst/>
            <a:rect l="l" t="t" r="r" b="b"/>
            <a:pathLst>
              <a:path w="18288000" h="2407920">
                <a:moveTo>
                  <a:pt x="18287999" y="2407710"/>
                </a:moveTo>
                <a:lnTo>
                  <a:pt x="0" y="2407710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240771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5268" y="3507919"/>
            <a:ext cx="432181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800" dirty="0">
                <a:solidFill>
                  <a:srgbClr val="E7E7E7"/>
                </a:solidFill>
              </a:rPr>
              <a:t>감사합니다</a:t>
            </a:r>
            <a:endParaRPr sz="8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53" y="3267752"/>
            <a:ext cx="171449" cy="171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53" y="5706152"/>
            <a:ext cx="171449" cy="1714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90308" y="2902627"/>
            <a:ext cx="15888969" cy="3804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040" marR="186055" algn="ctr">
              <a:lnSpc>
                <a:spcPts val="4800"/>
              </a:lnSpc>
              <a:spcBef>
                <a:spcPts val="1060"/>
              </a:spcBef>
            </a:pPr>
            <a:r>
              <a:rPr sz="4800" spc="-1010" dirty="0">
                <a:latin typeface="Dotum"/>
                <a:cs typeface="Dotum"/>
              </a:rPr>
              <a:t>유도는</a:t>
            </a:r>
            <a:r>
              <a:rPr sz="4800" spc="-470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올림픽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종목으로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채택되어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69" dirty="0">
                <a:latin typeface="Dotum"/>
                <a:cs typeface="Dotum"/>
              </a:rPr>
              <a:t>있으며,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전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세계적으로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많은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사랑을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60" dirty="0">
                <a:latin typeface="Dotum"/>
                <a:cs typeface="Dotum"/>
              </a:rPr>
              <a:t>받 </a:t>
            </a:r>
            <a:r>
              <a:rPr sz="4800" spc="-1010" dirty="0">
                <a:latin typeface="Dotum"/>
                <a:cs typeface="Dotum"/>
              </a:rPr>
              <a:t>고</a:t>
            </a:r>
            <a:r>
              <a:rPr sz="4800" spc="-465" dirty="0">
                <a:latin typeface="Dotum"/>
                <a:cs typeface="Dotum"/>
              </a:rPr>
              <a:t> </a:t>
            </a:r>
            <a:r>
              <a:rPr sz="4800" spc="-910" dirty="0">
                <a:latin typeface="Dotum"/>
                <a:cs typeface="Dotum"/>
              </a:rPr>
              <a:t>있습니다.</a:t>
            </a:r>
            <a:endParaRPr sz="480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3360"/>
              </a:spcBef>
            </a:pPr>
            <a:endParaRPr sz="4800">
              <a:latin typeface="Dotum"/>
              <a:cs typeface="Dotum"/>
            </a:endParaRPr>
          </a:p>
          <a:p>
            <a:pPr marL="12065" marR="5080" algn="ctr">
              <a:lnSpc>
                <a:spcPts val="4800"/>
              </a:lnSpc>
            </a:pPr>
            <a:r>
              <a:rPr sz="4800" spc="-1010" dirty="0">
                <a:latin typeface="Dotum"/>
                <a:cs typeface="Dotum"/>
              </a:rPr>
              <a:t>유도의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창시자인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가노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지고로는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유도를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통해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신체뿐만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아니라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정신적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35" dirty="0">
                <a:latin typeface="Dotum"/>
                <a:cs typeface="Dotum"/>
              </a:rPr>
              <a:t>성장 </a:t>
            </a:r>
            <a:r>
              <a:rPr sz="4800" spc="-1010" dirty="0">
                <a:latin typeface="Dotum"/>
                <a:cs typeface="Dotum"/>
              </a:rPr>
              <a:t>도</a:t>
            </a:r>
            <a:r>
              <a:rPr sz="4800" spc="-465" dirty="0">
                <a:latin typeface="Dotum"/>
                <a:cs typeface="Dotum"/>
              </a:rPr>
              <a:t> </a:t>
            </a:r>
            <a:r>
              <a:rPr sz="4800" spc="-955" dirty="0">
                <a:latin typeface="Dotum"/>
                <a:cs typeface="Dotum"/>
              </a:rPr>
              <a:t>중요시했습니다.</a:t>
            </a:r>
            <a:endParaRPr sz="4800">
              <a:latin typeface="Dotum"/>
              <a:cs typeface="Dot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365" y="6314178"/>
            <a:ext cx="4538624" cy="39665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890269"/>
            <a:ext cx="19665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2045" dirty="0"/>
              <a:t>유도</a:t>
            </a:r>
            <a:endParaRPr sz="9600"/>
          </a:p>
        </p:txBody>
      </p:sp>
      <p:sp>
        <p:nvSpPr>
          <p:cNvPr id="7" name="object 7"/>
          <p:cNvSpPr txBox="1"/>
          <p:nvPr/>
        </p:nvSpPr>
        <p:spPr>
          <a:xfrm>
            <a:off x="4768550" y="1075055"/>
            <a:ext cx="12034520" cy="13665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10540" marR="5080" indent="-498475">
              <a:lnSpc>
                <a:spcPts val="4800"/>
              </a:lnSpc>
              <a:spcBef>
                <a:spcPts val="1060"/>
              </a:spcBef>
            </a:pPr>
            <a:r>
              <a:rPr sz="4800" spc="-1010" dirty="0">
                <a:latin typeface="Dotum"/>
                <a:cs typeface="Dotum"/>
              </a:rPr>
              <a:t>단유도는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일본에서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탄생한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69" dirty="0">
                <a:latin typeface="Dotum"/>
                <a:cs typeface="Dotum"/>
              </a:rPr>
              <a:t>무술로,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상대를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9" dirty="0">
                <a:latin typeface="Dotum"/>
                <a:cs typeface="Dotum"/>
              </a:rPr>
              <a:t>넘어뜨리거나 </a:t>
            </a:r>
            <a:r>
              <a:rPr sz="4800" spc="-969" dirty="0">
                <a:latin typeface="Dotum"/>
                <a:cs typeface="Dotum"/>
              </a:rPr>
              <a:t>조르기,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관절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기술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등을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사용하여</a:t>
            </a:r>
            <a:r>
              <a:rPr sz="4800" spc="-455" dirty="0">
                <a:latin typeface="Dotum"/>
                <a:cs typeface="Dotum"/>
              </a:rPr>
              <a:t> </a:t>
            </a:r>
            <a:r>
              <a:rPr sz="4800" spc="-1010" dirty="0">
                <a:latin typeface="Dotum"/>
                <a:cs typeface="Dotum"/>
              </a:rPr>
              <a:t>승부를</a:t>
            </a:r>
            <a:r>
              <a:rPr sz="4800" spc="-459" dirty="0">
                <a:latin typeface="Dotum"/>
                <a:cs typeface="Dotum"/>
              </a:rPr>
              <a:t> </a:t>
            </a:r>
            <a:r>
              <a:rPr sz="4800" spc="-910" dirty="0">
                <a:latin typeface="Dotum"/>
                <a:cs typeface="Dotum"/>
              </a:rPr>
              <a:t>겨룹니다.</a:t>
            </a:r>
            <a:endParaRPr sz="48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2423972" y="3370922"/>
              <a:ext cx="13409930" cy="5839460"/>
            </a:xfrm>
            <a:custGeom>
              <a:avLst/>
              <a:gdLst/>
              <a:ahLst/>
              <a:cxnLst/>
              <a:rect l="l" t="t" r="r" b="b"/>
              <a:pathLst>
                <a:path w="13409930" h="5839459">
                  <a:moveTo>
                    <a:pt x="6613398" y="3017380"/>
                  </a:moveTo>
                  <a:lnTo>
                    <a:pt x="0" y="3017380"/>
                  </a:lnTo>
                  <a:lnTo>
                    <a:pt x="0" y="5839104"/>
                  </a:lnTo>
                  <a:lnTo>
                    <a:pt x="6613398" y="5839104"/>
                  </a:lnTo>
                  <a:lnTo>
                    <a:pt x="6613398" y="3017380"/>
                  </a:lnTo>
                  <a:close/>
                </a:path>
                <a:path w="13409930" h="5839459">
                  <a:moveTo>
                    <a:pt x="6613398" y="0"/>
                  </a:moveTo>
                  <a:lnTo>
                    <a:pt x="0" y="0"/>
                  </a:lnTo>
                  <a:lnTo>
                    <a:pt x="0" y="2821724"/>
                  </a:lnTo>
                  <a:lnTo>
                    <a:pt x="6613398" y="2821724"/>
                  </a:lnTo>
                  <a:lnTo>
                    <a:pt x="6613398" y="0"/>
                  </a:lnTo>
                  <a:close/>
                </a:path>
                <a:path w="13409930" h="5839459">
                  <a:moveTo>
                    <a:pt x="13409524" y="3017380"/>
                  </a:moveTo>
                  <a:lnTo>
                    <a:pt x="6796125" y="3017380"/>
                  </a:lnTo>
                  <a:lnTo>
                    <a:pt x="6796125" y="5839104"/>
                  </a:lnTo>
                  <a:lnTo>
                    <a:pt x="13409524" y="5839104"/>
                  </a:lnTo>
                  <a:lnTo>
                    <a:pt x="13409524" y="3017380"/>
                  </a:lnTo>
                  <a:close/>
                </a:path>
                <a:path w="13409930" h="5839459">
                  <a:moveTo>
                    <a:pt x="13409524" y="1676"/>
                  </a:moveTo>
                  <a:lnTo>
                    <a:pt x="6796125" y="1676"/>
                  </a:lnTo>
                  <a:lnTo>
                    <a:pt x="6796125" y="2823387"/>
                  </a:lnTo>
                  <a:lnTo>
                    <a:pt x="13409524" y="2823387"/>
                  </a:lnTo>
                  <a:lnTo>
                    <a:pt x="13409524" y="1676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8042" y="3261511"/>
              <a:ext cx="8361680" cy="4593590"/>
            </a:xfrm>
            <a:custGeom>
              <a:avLst/>
              <a:gdLst/>
              <a:ahLst/>
              <a:cxnLst/>
              <a:rect l="l" t="t" r="r" b="b"/>
              <a:pathLst>
                <a:path w="8361679" h="4593590">
                  <a:moveTo>
                    <a:pt x="1554302" y="3015716"/>
                  </a:moveTo>
                  <a:lnTo>
                    <a:pt x="0" y="3015716"/>
                  </a:lnTo>
                  <a:lnTo>
                    <a:pt x="1554302" y="4593234"/>
                  </a:lnTo>
                  <a:lnTo>
                    <a:pt x="1554302" y="3015716"/>
                  </a:lnTo>
                  <a:close/>
                </a:path>
                <a:path w="8361679" h="4593590">
                  <a:moveTo>
                    <a:pt x="1554302" y="0"/>
                  </a:moveTo>
                  <a:lnTo>
                    <a:pt x="0" y="0"/>
                  </a:lnTo>
                  <a:lnTo>
                    <a:pt x="1554302" y="1577517"/>
                  </a:lnTo>
                  <a:lnTo>
                    <a:pt x="1554302" y="0"/>
                  </a:lnTo>
                  <a:close/>
                </a:path>
                <a:path w="8361679" h="4593590">
                  <a:moveTo>
                    <a:pt x="8351863" y="3015716"/>
                  </a:moveTo>
                  <a:lnTo>
                    <a:pt x="6797561" y="3015716"/>
                  </a:lnTo>
                  <a:lnTo>
                    <a:pt x="8351863" y="4593234"/>
                  </a:lnTo>
                  <a:lnTo>
                    <a:pt x="8351863" y="3015716"/>
                  </a:lnTo>
                  <a:close/>
                </a:path>
                <a:path w="8361679" h="4593590">
                  <a:moveTo>
                    <a:pt x="8361388" y="0"/>
                  </a:moveTo>
                  <a:lnTo>
                    <a:pt x="6807086" y="0"/>
                  </a:lnTo>
                  <a:lnTo>
                    <a:pt x="8361388" y="1577517"/>
                  </a:lnTo>
                  <a:lnTo>
                    <a:pt x="8361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33878" y="1534137"/>
            <a:ext cx="741362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789" dirty="0">
                <a:solidFill>
                  <a:srgbClr val="6A8977"/>
                </a:solidFill>
              </a:rPr>
              <a:t>일본의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789" dirty="0">
                <a:solidFill>
                  <a:srgbClr val="6A8977"/>
                </a:solidFill>
              </a:rPr>
              <a:t>스포츠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814" dirty="0">
                <a:solidFill>
                  <a:srgbClr val="6A8977"/>
                </a:solidFill>
              </a:rPr>
              <a:t>문화</a:t>
            </a:r>
            <a:endParaRPr sz="8500"/>
          </a:p>
        </p:txBody>
      </p:sp>
      <p:sp>
        <p:nvSpPr>
          <p:cNvPr id="7" name="object 7"/>
          <p:cNvSpPr txBox="1"/>
          <p:nvPr/>
        </p:nvSpPr>
        <p:spPr>
          <a:xfrm>
            <a:off x="2423974" y="3370916"/>
            <a:ext cx="6613525" cy="2821940"/>
          </a:xfrm>
          <a:prstGeom prst="rect">
            <a:avLst/>
          </a:prstGeom>
        </p:spPr>
        <p:txBody>
          <a:bodyPr vert="horz" wrap="square" lIns="0" tIns="5797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65"/>
              </a:spcBef>
            </a:pPr>
            <a:endParaRPr sz="4200">
              <a:latin typeface="Times New Roman"/>
              <a:cs typeface="Times New Roman"/>
            </a:endParaRPr>
          </a:p>
          <a:p>
            <a:pPr marR="718820" algn="ctr">
              <a:lnSpc>
                <a:spcPct val="100000"/>
              </a:lnSpc>
              <a:spcBef>
                <a:spcPts val="5"/>
              </a:spcBef>
            </a:pP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학교</a:t>
            </a:r>
            <a:r>
              <a:rPr sz="4200" spc="-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및</a:t>
            </a:r>
            <a:r>
              <a:rPr sz="4200" spc="-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청소년</a:t>
            </a:r>
            <a:r>
              <a:rPr sz="4200" spc="-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91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endParaRPr sz="4200">
              <a:latin typeface="Dotum"/>
              <a:cs typeface="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3974" y="6388298"/>
            <a:ext cx="6613525" cy="2821940"/>
          </a:xfrm>
          <a:prstGeom prst="rect">
            <a:avLst/>
          </a:prstGeom>
        </p:spPr>
        <p:txBody>
          <a:bodyPr vert="horz" wrap="square" lIns="0" tIns="47688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4"/>
              </a:spcBef>
            </a:pPr>
            <a:endParaRPr sz="4200">
              <a:latin typeface="Times New Roman"/>
              <a:cs typeface="Times New Roman"/>
            </a:endParaRPr>
          </a:p>
          <a:p>
            <a:pPr marL="842010">
              <a:lnSpc>
                <a:spcPct val="100000"/>
              </a:lnSpc>
            </a:pP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프로</a:t>
            </a:r>
            <a:r>
              <a:rPr sz="4200" spc="-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91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endParaRPr sz="4200">
              <a:latin typeface="Dotum"/>
              <a:cs typeface="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20104" y="6388298"/>
            <a:ext cx="6613525" cy="2821940"/>
          </a:xfrm>
          <a:prstGeom prst="rect">
            <a:avLst/>
          </a:prstGeom>
        </p:spPr>
        <p:txBody>
          <a:bodyPr vert="horz" wrap="square" lIns="0" tIns="47688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54"/>
              </a:spcBef>
            </a:pPr>
            <a:endParaRPr sz="4200">
              <a:latin typeface="Times New Roman"/>
              <a:cs typeface="Times New Roman"/>
            </a:endParaRPr>
          </a:p>
          <a:p>
            <a:pPr marR="444500" algn="ctr">
              <a:lnSpc>
                <a:spcPct val="100000"/>
              </a:lnSpc>
            </a:pP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사회적</a:t>
            </a:r>
            <a:r>
              <a:rPr sz="4200" spc="60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및</a:t>
            </a:r>
            <a:r>
              <a:rPr sz="4200" spc="-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문화적</a:t>
            </a:r>
            <a:r>
              <a:rPr sz="4200" spc="-40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910" dirty="0">
                <a:solidFill>
                  <a:srgbClr val="737373"/>
                </a:solidFill>
                <a:latin typeface="Dotum"/>
                <a:cs typeface="Dotum"/>
              </a:rPr>
              <a:t>영향</a:t>
            </a:r>
            <a:endParaRPr sz="420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0104" y="3372588"/>
            <a:ext cx="6613525" cy="2821940"/>
          </a:xfrm>
          <a:prstGeom prst="rect">
            <a:avLst/>
          </a:prstGeom>
        </p:spPr>
        <p:txBody>
          <a:bodyPr vert="horz" wrap="square" lIns="0" tIns="5784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5"/>
              </a:spcBef>
            </a:pPr>
            <a:endParaRPr sz="4200">
              <a:latin typeface="Times New Roman"/>
              <a:cs typeface="Times New Roman"/>
            </a:endParaRPr>
          </a:p>
          <a:p>
            <a:pPr marL="915669">
              <a:lnSpc>
                <a:spcPct val="100000"/>
              </a:lnSpc>
            </a:pP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대중</a:t>
            </a:r>
            <a:r>
              <a:rPr sz="4200" spc="-409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885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r>
              <a:rPr sz="4200" spc="-39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4200" spc="-919" dirty="0">
                <a:solidFill>
                  <a:srgbClr val="737373"/>
                </a:solidFill>
                <a:latin typeface="Dotum"/>
                <a:cs typeface="Dotum"/>
              </a:rPr>
              <a:t>참여</a:t>
            </a:r>
            <a:endParaRPr sz="42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75349" y="748346"/>
            <a:ext cx="2318385" cy="2353310"/>
          </a:xfrm>
          <a:custGeom>
            <a:avLst/>
            <a:gdLst/>
            <a:ahLst/>
            <a:cxnLst/>
            <a:rect l="l" t="t" r="r" b="b"/>
            <a:pathLst>
              <a:path w="2318384" h="2353310">
                <a:moveTo>
                  <a:pt x="2318187" y="0"/>
                </a:moveTo>
                <a:lnTo>
                  <a:pt x="2318187" y="2352810"/>
                </a:lnTo>
                <a:lnTo>
                  <a:pt x="0" y="0"/>
                </a:lnTo>
                <a:lnTo>
                  <a:pt x="2318187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1851" y="1396097"/>
            <a:ext cx="741362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789" dirty="0">
                <a:solidFill>
                  <a:srgbClr val="6A8977"/>
                </a:solidFill>
              </a:rPr>
              <a:t>일본의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789" dirty="0">
                <a:solidFill>
                  <a:srgbClr val="6A8977"/>
                </a:solidFill>
              </a:rPr>
              <a:t>스포츠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814" dirty="0">
                <a:solidFill>
                  <a:srgbClr val="6A8977"/>
                </a:solidFill>
              </a:rPr>
              <a:t>문화</a:t>
            </a:r>
            <a:endParaRPr sz="8500"/>
          </a:p>
        </p:txBody>
      </p:sp>
      <p:sp>
        <p:nvSpPr>
          <p:cNvPr id="4" name="object 4"/>
          <p:cNvSpPr txBox="1"/>
          <p:nvPr/>
        </p:nvSpPr>
        <p:spPr>
          <a:xfrm>
            <a:off x="2423974" y="3370916"/>
            <a:ext cx="6613525" cy="28219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90"/>
              </a:lnSpc>
            </a:pPr>
            <a:r>
              <a:rPr sz="3500" spc="-740" dirty="0">
                <a:solidFill>
                  <a:srgbClr val="6A8977"/>
                </a:solidFill>
                <a:latin typeface="Dotum"/>
                <a:cs typeface="Dotum"/>
              </a:rPr>
              <a:t>학교</a:t>
            </a:r>
            <a:r>
              <a:rPr sz="3500" spc="-335" dirty="0">
                <a:solidFill>
                  <a:srgbClr val="6A8977"/>
                </a:solidFill>
                <a:latin typeface="Dotum"/>
                <a:cs typeface="Dotum"/>
              </a:rPr>
              <a:t> </a:t>
            </a:r>
            <a:r>
              <a:rPr sz="3500" spc="-775" dirty="0">
                <a:solidFill>
                  <a:srgbClr val="6A8977"/>
                </a:solidFill>
                <a:latin typeface="Dotum"/>
                <a:cs typeface="Dotum"/>
              </a:rPr>
              <a:t>체육</a:t>
            </a:r>
            <a:endParaRPr sz="3500">
              <a:latin typeface="Dotum"/>
              <a:cs typeface="Dotum"/>
            </a:endParaRPr>
          </a:p>
          <a:p>
            <a:pPr marL="224154" marR="643890" algn="just">
              <a:lnSpc>
                <a:spcPct val="119600"/>
              </a:lnSpc>
              <a:spcBef>
                <a:spcPts val="265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일본의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학교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체육은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학생들의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신체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발달과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정신적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성장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을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위해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중요한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역할을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합니다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초등학교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부터</a:t>
            </a:r>
            <a:r>
              <a:rPr sz="2300" spc="-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고등학교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까지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다양한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활동이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체육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수업과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방과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후</a:t>
            </a:r>
            <a:r>
              <a:rPr sz="2300" spc="-15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활동으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로</a:t>
            </a:r>
            <a:r>
              <a:rPr sz="2300" spc="8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5" dirty="0">
                <a:solidFill>
                  <a:srgbClr val="737373"/>
                </a:solidFill>
                <a:latin typeface="Dotum"/>
                <a:cs typeface="Dotum"/>
              </a:rPr>
              <a:t>포함됩니다.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0104" y="3372588"/>
            <a:ext cx="6613525" cy="28219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3500" spc="-740" dirty="0">
                <a:solidFill>
                  <a:srgbClr val="6A8977"/>
                </a:solidFill>
                <a:latin typeface="Dotum"/>
                <a:cs typeface="Dotum"/>
              </a:rPr>
              <a:t>아마추어</a:t>
            </a:r>
            <a:r>
              <a:rPr sz="3500" spc="-345" dirty="0">
                <a:solidFill>
                  <a:srgbClr val="6A8977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스포츠</a:t>
            </a:r>
            <a:endParaRPr sz="3500">
              <a:latin typeface="Dotum"/>
              <a:cs typeface="Dotum"/>
            </a:endParaRPr>
          </a:p>
          <a:p>
            <a:pPr marL="367030" marR="361950" algn="just">
              <a:lnSpc>
                <a:spcPct val="119600"/>
              </a:lnSpc>
              <a:spcBef>
                <a:spcPts val="2615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일본에서는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아마추어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활동이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매우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5" dirty="0">
                <a:solidFill>
                  <a:srgbClr val="737373"/>
                </a:solidFill>
                <a:latin typeface="Dotum"/>
                <a:cs typeface="Dotum"/>
              </a:rPr>
              <a:t>활발합니다.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많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은</a:t>
            </a:r>
            <a:r>
              <a:rPr sz="2300" spc="-1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사람들이</a:t>
            </a:r>
            <a:r>
              <a:rPr sz="2300" spc="-1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취미로</a:t>
            </a:r>
            <a:r>
              <a:rPr sz="2300" spc="-1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테니스,골프,</a:t>
            </a:r>
            <a:r>
              <a:rPr sz="2300" spc="-1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마라톤,</a:t>
            </a:r>
            <a:r>
              <a:rPr sz="2300" spc="-1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수영</a:t>
            </a:r>
            <a:r>
              <a:rPr sz="2300" spc="-1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등</a:t>
            </a:r>
            <a:r>
              <a:rPr sz="2300" spc="-11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다양한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스포츠를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0" dirty="0">
                <a:solidFill>
                  <a:srgbClr val="737373"/>
                </a:solidFill>
                <a:latin typeface="Dotum"/>
                <a:cs typeface="Dotum"/>
              </a:rPr>
              <a:t>즐깁니다.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0104" y="6388298"/>
            <a:ext cx="6613525" cy="28219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85"/>
              </a:lnSpc>
            </a:pPr>
            <a:r>
              <a:rPr sz="3500" spc="-740" dirty="0">
                <a:solidFill>
                  <a:srgbClr val="6A8977"/>
                </a:solidFill>
                <a:latin typeface="Dotum"/>
                <a:cs typeface="Dotum"/>
              </a:rPr>
              <a:t>국가적</a:t>
            </a:r>
            <a:r>
              <a:rPr sz="3500" spc="-345" dirty="0">
                <a:solidFill>
                  <a:srgbClr val="6A8977"/>
                </a:solidFill>
                <a:latin typeface="Dotum"/>
                <a:cs typeface="Dotum"/>
              </a:rPr>
              <a:t> </a:t>
            </a:r>
            <a:r>
              <a:rPr sz="3500" spc="-765" dirty="0">
                <a:solidFill>
                  <a:srgbClr val="6A8977"/>
                </a:solidFill>
                <a:latin typeface="Dotum"/>
                <a:cs typeface="Dotum"/>
              </a:rPr>
              <a:t>자부심</a:t>
            </a:r>
            <a:endParaRPr sz="3500">
              <a:latin typeface="Dotum"/>
              <a:cs typeface="Dotum"/>
            </a:endParaRPr>
          </a:p>
          <a:p>
            <a:pPr marL="224790" marR="219075" algn="just">
              <a:lnSpc>
                <a:spcPct val="119600"/>
              </a:lnSpc>
              <a:spcBef>
                <a:spcPts val="40"/>
              </a:spcBef>
            </a:pP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국제</a:t>
            </a:r>
            <a:r>
              <a:rPr sz="2300" spc="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스포츠</a:t>
            </a:r>
            <a:r>
              <a:rPr sz="2300" spc="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대회에서</a:t>
            </a:r>
            <a:r>
              <a:rPr sz="2300" spc="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선수들이</a:t>
            </a:r>
            <a:r>
              <a:rPr sz="2300" spc="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좋은</a:t>
            </a:r>
            <a:r>
              <a:rPr sz="2300" spc="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성적을</a:t>
            </a:r>
            <a:r>
              <a:rPr sz="2300" spc="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거두면,</a:t>
            </a:r>
            <a:r>
              <a:rPr sz="2300" spc="-36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이는</a:t>
            </a:r>
            <a:r>
              <a:rPr sz="2300" spc="11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국민들에게</a:t>
            </a:r>
            <a:r>
              <a:rPr sz="2300" spc="11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큰</a:t>
            </a:r>
            <a:r>
              <a:rPr sz="2300" spc="11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자부심을</a:t>
            </a:r>
            <a:r>
              <a:rPr sz="2300" spc="11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5" dirty="0">
                <a:solidFill>
                  <a:srgbClr val="737373"/>
                </a:solidFill>
                <a:latin typeface="Dotum"/>
                <a:cs typeface="Dotum"/>
              </a:rPr>
              <a:t>안겨줍니다.</a:t>
            </a:r>
            <a:r>
              <a:rPr sz="2300" spc="11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일본은</a:t>
            </a:r>
            <a:r>
              <a:rPr sz="2300" spc="114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올림픽,</a:t>
            </a:r>
            <a:r>
              <a:rPr sz="2300" spc="-36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월드컵,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월드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베이스볼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클래식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등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다양한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국제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대회에서</a:t>
            </a:r>
            <a:r>
              <a:rPr sz="2300" spc="-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우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수한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성적을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거두며,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이러한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성과는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국민들의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자부심을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고취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시키는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데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5" dirty="0">
                <a:solidFill>
                  <a:srgbClr val="737373"/>
                </a:solidFill>
                <a:latin typeface="Dotum"/>
                <a:cs typeface="Dotum"/>
              </a:rPr>
              <a:t>기여합니다.</a:t>
            </a:r>
            <a:endParaRPr sz="2300">
              <a:latin typeface="Dotum"/>
              <a:cs typeface="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3974" y="6388298"/>
            <a:ext cx="6613525" cy="282194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85"/>
              </a:lnSpc>
            </a:pPr>
            <a:r>
              <a:rPr sz="3500" spc="-740" dirty="0">
                <a:solidFill>
                  <a:srgbClr val="6A8977"/>
                </a:solidFill>
                <a:latin typeface="Dotum"/>
                <a:cs typeface="Dotum"/>
              </a:rPr>
              <a:t>프로</a:t>
            </a:r>
            <a:r>
              <a:rPr sz="3500" spc="-345" dirty="0">
                <a:solidFill>
                  <a:srgbClr val="6A8977"/>
                </a:solidFill>
                <a:latin typeface="Dotum"/>
                <a:cs typeface="Dotum"/>
              </a:rPr>
              <a:t> </a:t>
            </a:r>
            <a:r>
              <a:rPr sz="3500" spc="-730" dirty="0">
                <a:solidFill>
                  <a:srgbClr val="6A8977"/>
                </a:solidFill>
                <a:latin typeface="Dotum"/>
                <a:cs typeface="Dotum"/>
              </a:rPr>
              <a:t>축구,야구</a:t>
            </a:r>
            <a:endParaRPr sz="3500">
              <a:latin typeface="Dotum"/>
              <a:cs typeface="Dotum"/>
            </a:endParaRPr>
          </a:p>
          <a:p>
            <a:pPr marL="224154" marR="459105" algn="just">
              <a:lnSpc>
                <a:spcPct val="119600"/>
              </a:lnSpc>
              <a:spcBef>
                <a:spcPts val="520"/>
              </a:spcBef>
            </a:pPr>
            <a:r>
              <a:rPr sz="2300" spc="-765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57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765" dirty="0">
                <a:solidFill>
                  <a:srgbClr val="737373"/>
                </a:solidFill>
                <a:latin typeface="Dotum"/>
                <a:cs typeface="Dotum"/>
              </a:rPr>
              <a:t>프로</a:t>
            </a:r>
            <a:r>
              <a:rPr sz="2300" spc="-9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625" dirty="0">
                <a:solidFill>
                  <a:srgbClr val="737373"/>
                </a:solidFill>
                <a:latin typeface="Dotum"/>
                <a:cs typeface="Dotum"/>
              </a:rPr>
              <a:t>야구는</a:t>
            </a:r>
            <a:r>
              <a:rPr sz="2300" spc="44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580" dirty="0">
                <a:solidFill>
                  <a:srgbClr val="737373"/>
                </a:solidFill>
                <a:latin typeface="Dotum"/>
                <a:cs typeface="Dotum"/>
              </a:rPr>
              <a:t>일보네서</a:t>
            </a:r>
            <a:r>
              <a:rPr sz="2300" spc="459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765" dirty="0">
                <a:solidFill>
                  <a:srgbClr val="737373"/>
                </a:solidFill>
                <a:latin typeface="Dotum"/>
                <a:cs typeface="Dotum"/>
              </a:rPr>
              <a:t>가장</a:t>
            </a:r>
            <a:r>
              <a:rPr sz="2300" spc="-9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765" dirty="0">
                <a:solidFill>
                  <a:srgbClr val="737373"/>
                </a:solidFill>
                <a:latin typeface="Dotum"/>
                <a:cs typeface="Dotum"/>
              </a:rPr>
              <a:t>인기</a:t>
            </a:r>
            <a:r>
              <a:rPr sz="2300" spc="-9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765" dirty="0">
                <a:solidFill>
                  <a:srgbClr val="737373"/>
                </a:solidFill>
                <a:latin typeface="Dotum"/>
                <a:cs typeface="Dotum"/>
              </a:rPr>
              <a:t>있는</a:t>
            </a:r>
            <a:r>
              <a:rPr sz="2300" spc="-95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765" dirty="0">
                <a:solidFill>
                  <a:srgbClr val="737373"/>
                </a:solidFill>
                <a:latin typeface="Dotum"/>
                <a:cs typeface="Dotum"/>
              </a:rPr>
              <a:t>프로</a:t>
            </a:r>
            <a:r>
              <a:rPr sz="2300" spc="-90" dirty="0">
                <a:solidFill>
                  <a:srgbClr val="737373"/>
                </a:solidFill>
                <a:latin typeface="Dotum"/>
                <a:cs typeface="Dotum"/>
              </a:rPr>
              <a:t>  </a:t>
            </a:r>
            <a:r>
              <a:rPr sz="2300" spc="-515" dirty="0">
                <a:solidFill>
                  <a:srgbClr val="737373"/>
                </a:solidFill>
                <a:latin typeface="Dotum"/>
                <a:cs typeface="Dotum"/>
              </a:rPr>
              <a:t>스포츠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중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55" dirty="0">
                <a:solidFill>
                  <a:srgbClr val="737373"/>
                </a:solidFill>
                <a:latin typeface="Dotum"/>
                <a:cs typeface="Dotum"/>
              </a:rPr>
              <a:t>하나입니다.</a:t>
            </a:r>
            <a:endParaRPr sz="2300">
              <a:latin typeface="Dotum"/>
              <a:cs typeface="Dotum"/>
            </a:endParaRPr>
          </a:p>
          <a:p>
            <a:pPr marL="224154" marR="459105" algn="just">
              <a:lnSpc>
                <a:spcPct val="119600"/>
              </a:lnSpc>
              <a:spcBef>
                <a:spcPts val="885"/>
              </a:spcBef>
            </a:pPr>
            <a:r>
              <a:rPr sz="2300" spc="-335" dirty="0">
                <a:solidFill>
                  <a:srgbClr val="737373"/>
                </a:solidFill>
                <a:latin typeface="Dotum"/>
                <a:cs typeface="Dotum"/>
              </a:rPr>
              <a:t>j리그는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일본의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프로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축구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365" dirty="0">
                <a:solidFill>
                  <a:srgbClr val="737373"/>
                </a:solidFill>
                <a:latin typeface="Dotum"/>
                <a:cs typeface="Dotum"/>
              </a:rPr>
              <a:t>리그로,1993년에</a:t>
            </a:r>
            <a:r>
              <a:rPr sz="2300" spc="9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설립되었습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니다</a:t>
            </a:r>
            <a:r>
              <a:rPr sz="2300" spc="40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특히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젊은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층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사이에서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84" dirty="0">
                <a:solidFill>
                  <a:srgbClr val="737373"/>
                </a:solidFill>
                <a:latin typeface="Dotum"/>
                <a:cs typeface="Dotum"/>
              </a:rPr>
              <a:t>큰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인기를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끌고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70" dirty="0">
                <a:solidFill>
                  <a:srgbClr val="737373"/>
                </a:solidFill>
                <a:latin typeface="Dotum"/>
                <a:cs typeface="Dotum"/>
              </a:rPr>
              <a:t>있으며,</a:t>
            </a:r>
            <a:r>
              <a:rPr sz="2300" spc="-180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일본</a:t>
            </a:r>
            <a:r>
              <a:rPr sz="2300" spc="-16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축구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국가대표도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많은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팬을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90" dirty="0">
                <a:solidFill>
                  <a:srgbClr val="737373"/>
                </a:solidFill>
                <a:latin typeface="Dotum"/>
                <a:cs typeface="Dotum"/>
              </a:rPr>
              <a:t>보유하고</a:t>
            </a:r>
            <a:r>
              <a:rPr sz="2300" spc="-225" dirty="0">
                <a:solidFill>
                  <a:srgbClr val="737373"/>
                </a:solidFill>
                <a:latin typeface="Dotum"/>
                <a:cs typeface="Dotum"/>
              </a:rPr>
              <a:t> </a:t>
            </a:r>
            <a:r>
              <a:rPr sz="2300" spc="-440" dirty="0">
                <a:solidFill>
                  <a:srgbClr val="737373"/>
                </a:solidFill>
                <a:latin typeface="Dotum"/>
                <a:cs typeface="Dotum"/>
              </a:rPr>
              <a:t>있습니다.</a:t>
            </a:r>
            <a:endParaRPr sz="23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8346"/>
            <a:ext cx="18288000" cy="9538970"/>
            <a:chOff x="0" y="748346"/>
            <a:chExt cx="18288000" cy="9538970"/>
          </a:xfrm>
        </p:grpSpPr>
        <p:sp>
          <p:nvSpPr>
            <p:cNvPr id="3" name="object 3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18287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close/>
                </a:path>
              </a:pathLst>
            </a:custGeom>
            <a:solidFill>
              <a:srgbClr val="6A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0753" y="757542"/>
              <a:ext cx="16550640" cy="8772525"/>
            </a:xfrm>
            <a:custGeom>
              <a:avLst/>
              <a:gdLst/>
              <a:ahLst/>
              <a:cxnLst/>
              <a:rect l="l" t="t" r="r" b="b"/>
              <a:pathLst>
                <a:path w="16550640" h="8772525">
                  <a:moveTo>
                    <a:pt x="16550134" y="8771913"/>
                  </a:moveTo>
                  <a:lnTo>
                    <a:pt x="0" y="8771913"/>
                  </a:lnTo>
                  <a:lnTo>
                    <a:pt x="0" y="0"/>
                  </a:lnTo>
                  <a:lnTo>
                    <a:pt x="16550134" y="0"/>
                  </a:lnTo>
                  <a:lnTo>
                    <a:pt x="16550134" y="8771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75349" y="748346"/>
              <a:ext cx="2318385" cy="2353310"/>
            </a:xfrm>
            <a:custGeom>
              <a:avLst/>
              <a:gdLst/>
              <a:ahLst/>
              <a:cxnLst/>
              <a:rect l="l" t="t" r="r" b="b"/>
              <a:pathLst>
                <a:path w="2318384" h="2353310">
                  <a:moveTo>
                    <a:pt x="2318187" y="0"/>
                  </a:moveTo>
                  <a:lnTo>
                    <a:pt x="2318187" y="2352810"/>
                  </a:lnTo>
                  <a:lnTo>
                    <a:pt x="0" y="0"/>
                  </a:lnTo>
                  <a:lnTo>
                    <a:pt x="2318187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44904" y="1146763"/>
            <a:ext cx="741362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1789" dirty="0">
                <a:solidFill>
                  <a:srgbClr val="6A8977"/>
                </a:solidFill>
              </a:rPr>
              <a:t>일본의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789" dirty="0">
                <a:solidFill>
                  <a:srgbClr val="6A8977"/>
                </a:solidFill>
              </a:rPr>
              <a:t>스포츠</a:t>
            </a:r>
            <a:r>
              <a:rPr sz="8500" spc="-815" dirty="0">
                <a:solidFill>
                  <a:srgbClr val="6A8977"/>
                </a:solidFill>
              </a:rPr>
              <a:t> </a:t>
            </a:r>
            <a:r>
              <a:rPr sz="8500" spc="-1814" dirty="0">
                <a:solidFill>
                  <a:srgbClr val="6A8977"/>
                </a:solidFill>
              </a:rPr>
              <a:t>매너</a:t>
            </a:r>
            <a:endParaRPr sz="8500"/>
          </a:p>
        </p:txBody>
      </p:sp>
      <p:sp>
        <p:nvSpPr>
          <p:cNvPr id="7" name="object 7"/>
          <p:cNvSpPr txBox="1"/>
          <p:nvPr/>
        </p:nvSpPr>
        <p:spPr>
          <a:xfrm>
            <a:off x="6739592" y="4386966"/>
            <a:ext cx="473075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9155" indent="-859155">
              <a:lnSpc>
                <a:spcPts val="7920"/>
              </a:lnSpc>
              <a:spcBef>
                <a:spcPts val="100"/>
              </a:spcBef>
              <a:buSzPct val="96527"/>
              <a:buAutoNum type="arabicPeriod"/>
              <a:tabLst>
                <a:tab pos="859155" algn="l"/>
              </a:tabLst>
            </a:pPr>
            <a:r>
              <a:rPr sz="7200" spc="-1515" dirty="0">
                <a:solidFill>
                  <a:srgbClr val="6A8977"/>
                </a:solidFill>
                <a:latin typeface="Dotum"/>
                <a:cs typeface="Dotum"/>
              </a:rPr>
              <a:t>선수의</a:t>
            </a:r>
            <a:r>
              <a:rPr sz="7200" spc="-690" dirty="0">
                <a:solidFill>
                  <a:srgbClr val="6A8977"/>
                </a:solidFill>
                <a:latin typeface="Dotum"/>
                <a:cs typeface="Dotum"/>
              </a:rPr>
              <a:t> </a:t>
            </a:r>
            <a:r>
              <a:rPr sz="7200" spc="-1540" dirty="0">
                <a:solidFill>
                  <a:srgbClr val="6A8977"/>
                </a:solidFill>
                <a:latin typeface="Dotum"/>
                <a:cs typeface="Dotum"/>
              </a:rPr>
              <a:t>매너</a:t>
            </a:r>
            <a:endParaRPr sz="7200">
              <a:latin typeface="Dotum"/>
              <a:cs typeface="Dotum"/>
            </a:endParaRPr>
          </a:p>
          <a:p>
            <a:pPr marL="859155" indent="-858519">
              <a:lnSpc>
                <a:spcPts val="7920"/>
              </a:lnSpc>
              <a:buSzPct val="96527"/>
              <a:buAutoNum type="arabicPeriod"/>
              <a:tabLst>
                <a:tab pos="859155" algn="l"/>
              </a:tabLst>
            </a:pPr>
            <a:r>
              <a:rPr sz="7200" spc="-1515" dirty="0">
                <a:solidFill>
                  <a:srgbClr val="6A8977"/>
                </a:solidFill>
                <a:latin typeface="Dotum"/>
                <a:cs typeface="Dotum"/>
              </a:rPr>
              <a:t>종목별</a:t>
            </a:r>
            <a:r>
              <a:rPr sz="7200" spc="-690" dirty="0">
                <a:solidFill>
                  <a:srgbClr val="6A8977"/>
                </a:solidFill>
                <a:latin typeface="Dotum"/>
                <a:cs typeface="Dotum"/>
              </a:rPr>
              <a:t> </a:t>
            </a:r>
            <a:r>
              <a:rPr sz="7200" spc="-1540" dirty="0">
                <a:solidFill>
                  <a:srgbClr val="6A8977"/>
                </a:solidFill>
                <a:latin typeface="Dotum"/>
                <a:cs typeface="Dotum"/>
              </a:rPr>
              <a:t>매너</a:t>
            </a:r>
            <a:endParaRPr sz="720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2047</Words>
  <Application>Microsoft Office PowerPoint</Application>
  <PresentationFormat>사용자 지정</PresentationFormat>
  <Paragraphs>267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4" baseType="lpstr">
      <vt:lpstr>Adobe Clean Han ExtraBold</vt:lpstr>
      <vt:lpstr>Dotum</vt:lpstr>
      <vt:lpstr>Times New Roman</vt:lpstr>
      <vt:lpstr>Office Theme</vt:lpstr>
      <vt:lpstr>일본의 스포츠 문화</vt:lpstr>
      <vt:lpstr>목차</vt:lpstr>
      <vt:lpstr>일본의 전통 스포츠</vt:lpstr>
      <vt:lpstr>스모</vt:lpstr>
      <vt:lpstr>검도</vt:lpstr>
      <vt:lpstr>유도</vt:lpstr>
      <vt:lpstr>일본의 스포츠 문화</vt:lpstr>
      <vt:lpstr>일본의 스포츠 문화</vt:lpstr>
      <vt:lpstr>일본의 스포츠 매너</vt:lpstr>
      <vt:lpstr>선수의 매너</vt:lpstr>
      <vt:lpstr>종목별 매너 스모</vt:lpstr>
      <vt:lpstr>유도</vt:lpstr>
      <vt:lpstr>야구</vt:lpstr>
      <vt:lpstr>인기 스포츠</vt:lpstr>
      <vt:lpstr>야구</vt:lpstr>
      <vt:lpstr>축구</vt:lpstr>
      <vt:lpstr>스모</vt:lpstr>
      <vt:lpstr>격투기</vt:lpstr>
      <vt:lpstr>성공한 운동선수</vt:lpstr>
      <vt:lpstr>야구선수</vt:lpstr>
      <vt:lpstr>야구선수</vt:lpstr>
      <vt:lpstr>축구선수</vt:lpstr>
      <vt:lpstr>축구선수</vt:lpstr>
      <vt:lpstr>배구선수</vt:lpstr>
      <vt:lpstr>배구선수</vt:lpstr>
      <vt:lpstr>스모선수</vt:lpstr>
      <vt:lpstr>스모선수</vt:lpstr>
      <vt:lpstr>유도선수</vt:lpstr>
      <vt:lpstr>유도선수</vt:lpstr>
      <vt:lpstr>스포츠 라이벌 관계</vt:lpstr>
      <vt:lpstr>한국과 일본의 스포츠 라이벌 관계는 양국의 스포츠 문화와 팬들에게 큰 영향을 미치고 있습니다. 축구, 야구, 유도, 배구, 농구, 스피드 스케이팅 등 다양한 종목에서 치열한 경쟁을 펼치며, 이는 양 국 선수들의 기량을 높이고, 스포츠 팬들에게 흥미로운 경기를 제공합니다. 이러한 라이벌 관계는 앞으로도 계속해서 두 나라의 스포츠 발전에 중요한 역할을 할 것입니다,</vt:lpstr>
      <vt:lpstr>세계 스포츠 대회 성적</vt:lpstr>
      <vt:lpstr>올림픽</vt:lpstr>
      <vt:lpstr>올림픽</vt:lpstr>
      <vt:lpstr>축구 성적</vt:lpstr>
      <vt:lpstr>축구 성적</vt:lpstr>
      <vt:lpstr>야구 성적</vt:lpstr>
      <vt:lpstr>야구 성적</vt:lpstr>
      <vt:lpstr>유도 성적</vt:lpstr>
      <vt:lpstr>배구 성적</vt:lpstr>
      <vt:lpstr>PowerPoint 프레젠테이션</vt:lpstr>
      <vt:lpstr>유소년 스포츠 양성</vt:lpstr>
      <vt:lpstr>학교 스포츠 시스템</vt:lpstr>
      <vt:lpstr>학교 스포츠 시스템</vt:lpstr>
      <vt:lpstr>스포츠 아카데미 및 클럽 시스템</vt:lpstr>
      <vt:lpstr>학교 스포츠 시스템</vt:lpstr>
      <vt:lpstr>고등학교</vt:lpstr>
      <vt:lpstr>대학교 클럽: 많은 대학에는 강력한 스포츠 클럽 시스템이 있습니다. 대학 리그 에서의 경쟁은 매우 치열하며, 특히 축구, 야구, 럭비, 배구 등의 종목에서 두드러 집니다. 체육 특기생 제도: 일부 대학은 스포츠 특기생을 선발하여 장학금을 제공하고, 이들은 학업과 함께 스포츠 훈련을 병행합니다.</vt:lpstr>
      <vt:lpstr>프로 스포츠 시스템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초록색 회색 심플한 마케팅 프로젝트 프레젠테이션</dc:title>
  <dc:creator>장담</dc:creator>
  <cp:keywords>DAGGeEHqvFY,BAFIRNEdeco</cp:keywords>
  <cp:lastModifiedBy>형서 장</cp:lastModifiedBy>
  <cp:revision>1</cp:revision>
  <dcterms:created xsi:type="dcterms:W3CDTF">2024-05-31T12:30:08Z</dcterms:created>
  <dcterms:modified xsi:type="dcterms:W3CDTF">2024-05-31T12:35:56Z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2024-05-31T00:00:00Z</vt:filetime>
  </property>
  <property fmtid="{D5CDD505-2E9C-101B-9397-08002B2CF9AE}" pid="3" name="Creator">
    <vt:lpwstr>Canva</vt:lpwstr>
  </property>
  <property fmtid="{D5CDD505-2E9C-101B-9397-08002B2CF9AE}" pid="4" name="LastSaved">
    <vt:filetime>2024-05-31T00:00:00Z</vt:filetime>
  </property>
  <property fmtid="{D5CDD505-2E9C-101B-9397-08002B2CF9AE}" pid="5" name="Producer">
    <vt:lpwstr>Canva</vt:lpwstr>
  </property>
</Properties>
</file>