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6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1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49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6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6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6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-215900"/>
            <a:ext cx="13677900" cy="2857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900" y="3302000"/>
            <a:ext cx="16129000" cy="6362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000" y="2032000"/>
            <a:ext cx="56515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82900" y="495300"/>
            <a:ext cx="20561300" cy="157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05200"/>
            <a:ext cx="4978400" cy="527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300" y="2590800"/>
            <a:ext cx="4978400" cy="7277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505200"/>
            <a:ext cx="49784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2900" y="3835400"/>
            <a:ext cx="4800600" cy="4597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7500" y="2857500"/>
            <a:ext cx="4749800" cy="66929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00" y="1727200"/>
            <a:ext cx="6477000" cy="133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01500" y="3746500"/>
            <a:ext cx="49022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25800" y="165100"/>
            <a:ext cx="20904200" cy="157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05200"/>
            <a:ext cx="4978400" cy="527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300" y="3505200"/>
            <a:ext cx="4978400" cy="5270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505200"/>
            <a:ext cx="49784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8200" y="3886200"/>
            <a:ext cx="3911600" cy="4724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7500" y="4343400"/>
            <a:ext cx="4749800" cy="3670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800" y="2616200"/>
            <a:ext cx="6477000" cy="133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26900" y="4216400"/>
            <a:ext cx="4851400" cy="398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25800" y="495300"/>
            <a:ext cx="20904200" cy="157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05200"/>
            <a:ext cx="4978400" cy="527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300" y="3505200"/>
            <a:ext cx="4978400" cy="5270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505200"/>
            <a:ext cx="49784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8800" y="3606800"/>
            <a:ext cx="4267200" cy="4978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9400" y="4902200"/>
            <a:ext cx="4787900" cy="2603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800" y="2616200"/>
            <a:ext cx="6477000" cy="133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14200" y="4457700"/>
            <a:ext cx="494030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0700" y="495300"/>
            <a:ext cx="19469100" cy="157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05200"/>
            <a:ext cx="4978400" cy="527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300" y="3505200"/>
            <a:ext cx="4978400" cy="5270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505200"/>
            <a:ext cx="49784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0700" y="3721100"/>
            <a:ext cx="4508500" cy="4864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2100" y="4902200"/>
            <a:ext cx="4495800" cy="2451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800" y="2616200"/>
            <a:ext cx="6477000" cy="133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01500" y="4267200"/>
            <a:ext cx="4991100" cy="3911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76500" y="495300"/>
            <a:ext cx="20142200" cy="157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05200"/>
            <a:ext cx="4978400" cy="527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300" y="3505200"/>
            <a:ext cx="4978400" cy="5270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505200"/>
            <a:ext cx="49784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6400" y="3898900"/>
            <a:ext cx="4851400" cy="4025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9400" y="4902200"/>
            <a:ext cx="4508500" cy="2451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800" y="2616200"/>
            <a:ext cx="6477000" cy="133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01500" y="3670300"/>
            <a:ext cx="49911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-215900"/>
            <a:ext cx="13677900" cy="2857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3124200"/>
            <a:ext cx="15684500" cy="6807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000" y="2032000"/>
            <a:ext cx="56515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-215900"/>
            <a:ext cx="13677900" cy="2857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000" y="3111500"/>
            <a:ext cx="15976600" cy="6756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000" y="2032000"/>
            <a:ext cx="56515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6300" y="495300"/>
            <a:ext cx="18554700" cy="157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05200"/>
            <a:ext cx="4978400" cy="527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300" y="3505200"/>
            <a:ext cx="4978400" cy="5270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505200"/>
            <a:ext cx="49784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6900" y="3937000"/>
            <a:ext cx="4406900" cy="4546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6100" y="4457700"/>
            <a:ext cx="4064000" cy="3810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00" y="2374900"/>
            <a:ext cx="6477000" cy="133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01500" y="3822700"/>
            <a:ext cx="51562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495300"/>
            <a:ext cx="17627600" cy="157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05200"/>
            <a:ext cx="4978400" cy="527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300" y="2717800"/>
            <a:ext cx="4978400" cy="7251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505200"/>
            <a:ext cx="49784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9900" y="3860800"/>
            <a:ext cx="4584700" cy="4737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100" y="3022600"/>
            <a:ext cx="5041900" cy="6159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800" y="1727200"/>
            <a:ext cx="6477000" cy="133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26900" y="4051300"/>
            <a:ext cx="5118100" cy="4432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200" y="495300"/>
            <a:ext cx="17881600" cy="157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05200"/>
            <a:ext cx="4978400" cy="527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300" y="3505200"/>
            <a:ext cx="4978400" cy="5397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505200"/>
            <a:ext cx="49784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0700" y="4216400"/>
            <a:ext cx="4559300" cy="4064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0500" y="4521200"/>
            <a:ext cx="4940300" cy="3530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800" y="2374900"/>
            <a:ext cx="6477000" cy="133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26900" y="3886200"/>
            <a:ext cx="5118100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6700" y="495300"/>
            <a:ext cx="19215100" cy="157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05200"/>
            <a:ext cx="4978400" cy="527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300" y="3505200"/>
            <a:ext cx="4978400" cy="5397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505200"/>
            <a:ext cx="49784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0700" y="4025900"/>
            <a:ext cx="4483100" cy="4229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0500" y="4419600"/>
            <a:ext cx="4775200" cy="3670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800" y="2374900"/>
            <a:ext cx="6477000" cy="133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01500" y="4216400"/>
            <a:ext cx="509270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76600" y="495300"/>
            <a:ext cx="20955000" cy="157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05200"/>
            <a:ext cx="4978400" cy="527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300" y="3505200"/>
            <a:ext cx="4978400" cy="5397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505200"/>
            <a:ext cx="49784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2300" y="3822700"/>
            <a:ext cx="4546600" cy="4762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7800" y="4635500"/>
            <a:ext cx="4787900" cy="3251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800" y="2374900"/>
            <a:ext cx="6477000" cy="133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14200" y="4216400"/>
            <a:ext cx="4889500" cy="398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76600" y="495300"/>
            <a:ext cx="20955000" cy="157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05200"/>
            <a:ext cx="4978400" cy="527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300" y="3505200"/>
            <a:ext cx="4978400" cy="5397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505200"/>
            <a:ext cx="49784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2300" y="3822700"/>
            <a:ext cx="4546600" cy="4762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7800" y="4635500"/>
            <a:ext cx="4787900" cy="3251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800" y="2374900"/>
            <a:ext cx="6477000" cy="133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14200" y="4216400"/>
            <a:ext cx="4889500" cy="398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gram</dc:creator>
  <cp:lastModifiedBy>gram</cp:lastModifiedBy>
  <cp:revision>1</cp:revision>
  <dcterms:created xsi:type="dcterms:W3CDTF">2006-08-16T00:00:00Z</dcterms:created>
  <dcterms:modified xsi:type="dcterms:W3CDTF">2024-05-31T10:08:04Z</dcterms:modified>
</cp:coreProperties>
</file>