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4"/>
  </p:notesMasterIdLst>
  <p:handoutMasterIdLst>
    <p:handoutMasterId r:id="rId15"/>
  </p:handout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D938DA-0396-4E61-89BF-120A53DD7BF6}" type="datetime1">
              <a:rPr lang="ko-KR" altLang="en-US" smtClean="0"/>
              <a:t>2024-05-31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74CE10-6809-4130-9779-BE960939651E}" type="datetime1">
              <a:rPr lang="ko-KR" altLang="en-US" smtClean="0"/>
              <a:t>2024-05-31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마스터 텍스트 스타일을 편집하려면 클릭하세요.</a:t>
            </a:r>
            <a:endParaRPr lang="en-US"/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en-US" dirty="0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13109F14-E776-46A0-B2C2-315522427AB4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E9FF334-B24E-4384-8B57-79DDB3DF84D3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89109B3-1805-417E-8231-1242DA8104B9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928AFF6-6AB7-414D-9F63-AFAC896DC2A1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510B9F6-866A-483C-8615-169E5CF27273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5468BB0-44F1-4D1F-AC45-CB226B0E2F66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BDB3A1FA-D718-45B7-80B3-BEF381F3548E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11" name="바닥글 개체 틀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BF7F4B7E-283A-49B6-A8FE-0DB2A9FA74AB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217DB4B-3A50-4455-B2E8-E700516BF366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" dirty="0"/>
              <a:t>마스터 제목</a:t>
            </a:r>
            <a:br>
              <a:rPr lang="en-US" altLang="ko" dirty="0"/>
            </a:br>
            <a:r>
              <a:rPr lang="ko" dirty="0"/>
              <a:t>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>
                <a:latin typeface="+mj-ea"/>
                <a:ea typeface="+mj-ea"/>
              </a:defRPr>
            </a:lvl1pPr>
          </a:lstStyle>
          <a:p>
            <a:fld id="{30F3E38E-E967-45FA-AE92-034CE4A74EA9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그림 개체 틀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>
                <a:latin typeface="+mj-ea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AD4E46A-4D08-462A-B135-DFCEE5BFB50C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ko"/>
              <a:t>마스터 텍스트 스타일을 편집하려면 클릭하세요.</a:t>
            </a:r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6FC19D4-12E6-429F-885C-246604F6D000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38404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56692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74980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93268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Cn0MiX1jq4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NInIIeSaCo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B2D43E-51DA-45A4-65D1-048800EEB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8.</a:t>
            </a:r>
            <a:r>
              <a:rPr lang="ko-KR" altLang="en-US" dirty="0"/>
              <a:t>야구 기술과 전략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5A9ABE-F5EE-BC89-F748-0C143925B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6194E8-9533-1CAF-70B6-2D8D753F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6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A6148-4E7B-8B36-6159-E0995747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한국야구과 비교</a:t>
            </a:r>
          </a:p>
        </p:txBody>
      </p:sp>
      <p:pic>
        <p:nvPicPr>
          <p:cNvPr id="5" name="온라인 미디어 4" title="오타니도 제패하지 못한 일본 고교 야구 수준ㄷㄷ">
            <a:hlinkClick r:id="" action="ppaction://media"/>
            <a:extLst>
              <a:ext uri="{FF2B5EF4-FFF2-40B4-BE49-F238E27FC236}">
                <a16:creationId xmlns:a16="http://schemas.microsoft.com/office/drawing/2014/main" id="{85C5AFED-6B89-5BA3-463A-A899354A69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0255" y="2108200"/>
            <a:ext cx="8423563" cy="4133825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3CF98B-13A5-1FCF-DA46-D4F10404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AFF6-6AB7-414D-9F63-AFAC896DC2A1}" type="datetime1">
              <a:rPr lang="ko-KR" altLang="en-US" smtClean="0"/>
              <a:t>2024-05-31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81C172-295F-CE62-81E0-6B9F4525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033570"/>
            <a:ext cx="10058400" cy="3566160"/>
          </a:xfrm>
        </p:spPr>
        <p:txBody>
          <a:bodyPr anchor="b">
            <a:noAutofit/>
          </a:bodyPr>
          <a:lstStyle/>
          <a:p>
            <a:r>
              <a:rPr lang="ko-KR" altLang="en-US" sz="4400" dirty="0"/>
              <a:t>일본 프로 야구는 그 역사와 전통</a:t>
            </a:r>
            <a:r>
              <a:rPr lang="en-US" altLang="ko-KR" sz="4400" dirty="0"/>
              <a:t>, </a:t>
            </a:r>
            <a:r>
              <a:rPr lang="ko-KR" altLang="en-US" sz="4400" dirty="0" err="1"/>
              <a:t>팬덤</a:t>
            </a:r>
            <a:r>
              <a:rPr lang="en-US" altLang="ko-KR" sz="4400" dirty="0"/>
              <a:t>, </a:t>
            </a:r>
            <a:r>
              <a:rPr lang="ko-KR" altLang="en-US" sz="4400" dirty="0"/>
              <a:t>경제적 및 국제적 영향력에서 일본 사회와 문화에 깊이 뿌리내리고 있다</a:t>
            </a:r>
            <a:r>
              <a:rPr lang="en-US" altLang="ko-KR" sz="4400" dirty="0"/>
              <a:t>. NPB</a:t>
            </a:r>
            <a:r>
              <a:rPr lang="ko-KR" altLang="en-US" sz="4400" dirty="0"/>
              <a:t>는 끊임없이 발전하고 있으며</a:t>
            </a:r>
            <a:r>
              <a:rPr lang="en-US" altLang="ko-KR" sz="4400" dirty="0"/>
              <a:t>, </a:t>
            </a:r>
            <a:r>
              <a:rPr lang="ko-KR" altLang="en-US" sz="4400" dirty="0"/>
              <a:t>미래에도 일본을 대표하는 스포츠 </a:t>
            </a:r>
            <a:r>
              <a:rPr lang="ko-KR" altLang="en-US" sz="4400" dirty="0" err="1"/>
              <a:t>리그로서의</a:t>
            </a:r>
            <a:r>
              <a:rPr lang="ko-KR" altLang="en-US" sz="4400" dirty="0"/>
              <a:t> 위치를 더욱 확고히 할 것이다</a:t>
            </a:r>
            <a:r>
              <a:rPr lang="en-US" altLang="ko-KR" sz="4400" dirty="0"/>
              <a:t>.</a:t>
            </a:r>
            <a:endParaRPr lang="ko-KR" altLang="en-US" sz="44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2EF453-5139-3205-059F-E4051C31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B5C4EB-7CFF-5F26-6433-EEF0EA8D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2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D26945-6105-689D-3D90-A7970D8DA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4B25095-D727-4A6E-DEE3-CB76B0132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C5A8CC-C02B-1A7D-EBA4-181AA0DE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2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C28276-C182-7F2A-2E5C-C5E19E4F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일본식 야구 전략과 전술</a:t>
            </a:r>
          </a:p>
        </p:txBody>
      </p:sp>
      <p:pic>
        <p:nvPicPr>
          <p:cNvPr id="6" name="그림 개체 틀 5" descr="스포츠, 운동 경기, 사람, 플레이어이(가) 표시된 사진&#10;&#10;자동 생성된 설명">
            <a:extLst>
              <a:ext uri="{FF2B5EF4-FFF2-40B4-BE49-F238E27FC236}">
                <a16:creationId xmlns:a16="http://schemas.microsoft.com/office/drawing/2014/main" id="{239E9EC8-87A9-D18F-2286-2173AD5201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54C685-09BE-85CA-D8F7-ACAEFFDF9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희생 번트</a:t>
            </a:r>
            <a:r>
              <a:rPr lang="en-US" altLang="ko-KR" sz="2800" dirty="0"/>
              <a:t>, </a:t>
            </a:r>
            <a:r>
              <a:rPr lang="ko-KR" altLang="en-US" sz="2800" dirty="0"/>
              <a:t>기습 번트 등 일본 특유의 전술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9A3D53-4E68-E8A1-0725-51A3F38A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3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E4016-6124-3A12-32A6-15ED9AD2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훈련 방법과 기술 발전</a:t>
            </a:r>
          </a:p>
        </p:txBody>
      </p:sp>
      <p:pic>
        <p:nvPicPr>
          <p:cNvPr id="5" name="온라인 미디어 4" title="충격적인 일본 4군 야구 훈련장...ㅣ전지훈련 in 후쿠오카 PART.01 레전드의 귀환">
            <a:hlinkClick r:id="" action="ppaction://media"/>
            <a:extLst>
              <a:ext uri="{FF2B5EF4-FFF2-40B4-BE49-F238E27FC236}">
                <a16:creationId xmlns:a16="http://schemas.microsoft.com/office/drawing/2014/main" id="{E3C739B2-EB94-A0AB-203D-3F6198509DB1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9728" y="2441275"/>
            <a:ext cx="5537370" cy="3128613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005FB27-ACD4-3A7A-9A64-C670B8B25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체계적인 훈련 프로그램과 기술 개발</a:t>
            </a:r>
            <a:endParaRPr lang="en-US" sz="32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BEF377-86EC-2909-FDEC-1D763368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F9ADA6-4775-92B8-8EBD-437E9BABB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</a:t>
            </a:r>
            <a:r>
              <a:rPr lang="ko-KR" altLang="en-US" dirty="0"/>
              <a:t>국제적 영향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301620-747B-38D9-E62C-ACD3E817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EBDAD7-0518-587C-098D-F126FA5F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AFF6-6AB7-414D-9F63-AFAC896DC2A1}" type="datetime1">
              <a:rPr lang="ko-KR" altLang="en-US" smtClean="0"/>
              <a:t>2024-05-31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5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7119A2-A3DB-7B34-95BF-DE33828E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일본 선수들의 메이저리그 진출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CBD22C-52EE-1E5D-54E9-5CDBE9D2F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이치로</a:t>
            </a:r>
            <a:r>
              <a:rPr lang="en-US" altLang="ko-KR" sz="2400" dirty="0"/>
              <a:t>,</a:t>
            </a:r>
            <a:r>
              <a:rPr lang="ko-KR" altLang="en-US" sz="2400" dirty="0"/>
              <a:t>마쓰이</a:t>
            </a:r>
            <a:r>
              <a:rPr lang="en-US" altLang="ko-KR" sz="2400" dirty="0"/>
              <a:t>,</a:t>
            </a:r>
            <a:r>
              <a:rPr lang="ko-KR" altLang="en-US" sz="2400" dirty="0" err="1"/>
              <a:t>오타니</a:t>
            </a:r>
            <a:r>
              <a:rPr lang="ko-KR" altLang="en-US" sz="2400" dirty="0"/>
              <a:t> 등 많은 일본 선수들이 </a:t>
            </a:r>
            <a:r>
              <a:rPr lang="en-US" altLang="ko-KR" sz="2400" dirty="0"/>
              <a:t>MLB</a:t>
            </a:r>
            <a:r>
              <a:rPr lang="ko-KR" altLang="en-US" sz="2400" dirty="0"/>
              <a:t>에서 활약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특히 현재 올해 </a:t>
            </a:r>
            <a:r>
              <a:rPr lang="en-US" altLang="ko-KR" sz="2400" dirty="0" err="1"/>
              <a:t>mlb</a:t>
            </a:r>
            <a:r>
              <a:rPr lang="ko-KR" altLang="en-US" sz="2400" dirty="0" err="1"/>
              <a:t>를간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선수중</a:t>
            </a:r>
            <a:r>
              <a:rPr lang="ko-KR" altLang="en-US" sz="2400" dirty="0"/>
              <a:t> 이마나가 </a:t>
            </a:r>
            <a:r>
              <a:rPr lang="ko-KR" altLang="en-US" sz="2400" dirty="0" err="1"/>
              <a:t>쇼타</a:t>
            </a:r>
            <a:r>
              <a:rPr lang="ko-KR" altLang="en-US" sz="2400" dirty="0"/>
              <a:t> 선수가 제일 </a:t>
            </a:r>
            <a:r>
              <a:rPr lang="ko-KR" altLang="en-US" sz="2400" dirty="0" err="1"/>
              <a:t>핫하다</a:t>
            </a:r>
            <a:r>
              <a:rPr lang="en-US" altLang="ko-KR" sz="2400" dirty="0"/>
              <a:t>.</a:t>
            </a:r>
          </a:p>
        </p:txBody>
      </p:sp>
      <p:pic>
        <p:nvPicPr>
          <p:cNvPr id="6" name="내용 개체 틀 5" descr="스포츠, 야구, 운동 경기, 사람이(가) 표시된 사진&#10;&#10;자동 생성된 설명">
            <a:extLst>
              <a:ext uri="{FF2B5EF4-FFF2-40B4-BE49-F238E27FC236}">
                <a16:creationId xmlns:a16="http://schemas.microsoft.com/office/drawing/2014/main" id="{979CEC3B-0B73-3D2C-00F4-C959F5B29B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5" y="2120900"/>
            <a:ext cx="4638675" cy="3279035"/>
          </a:xfr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E80EE9-5CD5-2264-661E-459C4189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8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텍스트, 사람, 플레이어, 스포츠이(가) 표시된 사진&#10;&#10;자동 생성된 설명">
            <a:extLst>
              <a:ext uri="{FF2B5EF4-FFF2-40B4-BE49-F238E27FC236}">
                <a16:creationId xmlns:a16="http://schemas.microsoft.com/office/drawing/2014/main" id="{CC49B45B-4AFE-47FC-2223-6F19EA9C07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" b="28858"/>
          <a:stretch/>
        </p:blipFill>
        <p:spPr>
          <a:xfrm>
            <a:off x="15" y="10"/>
            <a:ext cx="12191985" cy="4578340"/>
          </a:xfr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5BBD58-B47D-0F25-BC34-E92E41C8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NPB</a:t>
            </a:r>
            <a:r>
              <a:rPr lang="ko-KR" altLang="en-US" dirty="0"/>
              <a:t>와 </a:t>
            </a:r>
            <a:r>
              <a:rPr lang="en-US" altLang="ko-KR" dirty="0"/>
              <a:t>MLB </a:t>
            </a:r>
            <a:r>
              <a:rPr lang="ko-KR" altLang="en-US" dirty="0"/>
              <a:t>간의 관계와 협력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9CC17EF-18C5-51E6-5F4F-3E648557C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교류 경기와 선수 이적 등 협력 관계</a:t>
            </a:r>
            <a:endParaRPr lang="en-US" sz="24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940A63-DC7D-4059-2926-95A5B059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2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28D5B6-6B59-5377-852A-DC2F5B5E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국제 대회에서의 일본 팀 성과</a:t>
            </a:r>
          </a:p>
        </p:txBody>
      </p:sp>
      <p:pic>
        <p:nvPicPr>
          <p:cNvPr id="6" name="내용 개체 틀 5" descr="사람, 의류, 팀, 크루이(가) 표시된 사진&#10;&#10;자동 생성된 설명">
            <a:extLst>
              <a:ext uri="{FF2B5EF4-FFF2-40B4-BE49-F238E27FC236}">
                <a16:creationId xmlns:a16="http://schemas.microsoft.com/office/drawing/2014/main" id="{063C6D52-888E-81AC-51D3-F0559E8491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r="8685" b="-1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0D0CD62-5CAF-8C4F-DCCC-A23455B59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2023</a:t>
            </a:r>
            <a:r>
              <a:rPr lang="ko-KR" altLang="en-US" sz="3200" dirty="0"/>
              <a:t>년 </a:t>
            </a:r>
            <a:r>
              <a:rPr lang="en-US" altLang="ko-KR" sz="3200" dirty="0"/>
              <a:t>WBC </a:t>
            </a:r>
            <a:r>
              <a:rPr lang="ko-KR" altLang="en-US" sz="3200" dirty="0"/>
              <a:t>전승우승</a:t>
            </a:r>
            <a:endParaRPr lang="en-US" sz="32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7C40C5-204D-7A05-C567-7380CFCA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0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5AEE07-FA83-AF43-CFBC-2A06D7F12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10. </a:t>
            </a:r>
            <a:r>
              <a:rPr lang="ko-KR" altLang="en-US" dirty="0"/>
              <a:t>결론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64C673A-A57F-E220-D13F-0D96C724F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475503-2227-4FEB-2D58-778B2EFD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40334C-020F-BFBC-B822-9CD26BEF5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일본 야구는 무섭게 성장하고있다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88A7001-EFD5-B078-58EF-8F5560E1C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2B82EC-7BA7-D3CD-0AA5-370683E3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4049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90_TF56160789" id="{11A5DD40-D213-4239-B5A2-34C90E722621}" vid="{34CC6CB0-C27F-499C-B426-D32440FDD9F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22469136 김광민 일본어 일본사회 기말고사</Template>
  <TotalTime>0</TotalTime>
  <Words>141</Words>
  <Application>Microsoft Office PowerPoint</Application>
  <PresentationFormat>와이드스크린</PresentationFormat>
  <Paragraphs>31</Paragraphs>
  <Slides>12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Malgun Gothic</vt:lpstr>
      <vt:lpstr>Calibri</vt:lpstr>
      <vt:lpstr>1_RetrospectVTI</vt:lpstr>
      <vt:lpstr>8.야구 기술과 전략</vt:lpstr>
      <vt:lpstr>일본식 야구 전략과 전술</vt:lpstr>
      <vt:lpstr>훈련 방법과 기술 발전</vt:lpstr>
      <vt:lpstr>9.국제적 영향</vt:lpstr>
      <vt:lpstr>일본 선수들의 메이저리그 진출</vt:lpstr>
      <vt:lpstr>NPB와 MLB 간의 관계와 협력</vt:lpstr>
      <vt:lpstr>국제 대회에서의 일본 팀 성과</vt:lpstr>
      <vt:lpstr>10. 결론</vt:lpstr>
      <vt:lpstr>일본 야구는 무섭게 성장하고있다</vt:lpstr>
      <vt:lpstr>한국야구과 비교</vt:lpstr>
      <vt:lpstr>일본 프로 야구는 그 역사와 전통, 팬덤, 경제적 및 국제적 영향력에서 일본 사회와 문화에 깊이 뿌리내리고 있다. NPB는 끊임없이 발전하고 있으며, 미래에도 일본을 대표하는 스포츠 리그로서의 위치를 더욱 확고히 할 것이다.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8.야구 기술과 전략</dc:title>
  <dc:creator>김광민</dc:creator>
  <cp:lastModifiedBy>김광민</cp:lastModifiedBy>
  <cp:revision>1</cp:revision>
  <dcterms:created xsi:type="dcterms:W3CDTF">2024-05-31T10:46:53Z</dcterms:created>
  <dcterms:modified xsi:type="dcterms:W3CDTF">2024-05-31T10:47:27Z</dcterms:modified>
</cp:coreProperties>
</file>