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5" r:id="rId7"/>
    <p:sldId id="266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9A8E72-F221-4CEF-A97D-1DCD596DC5F9}" v="758" dt="2024-05-30T08:57:28.6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재현 김" userId="7b5cd5acfa59a65e" providerId="Windows Live" clId="Web-{BE9A8E72-F221-4CEF-A97D-1DCD596DC5F9}"/>
    <pc:docChg chg="addSld delSld modSld sldOrd">
      <pc:chgData name="재현 김" userId="7b5cd5acfa59a65e" providerId="Windows Live" clId="Web-{BE9A8E72-F221-4CEF-A97D-1DCD596DC5F9}" dt="2024-05-30T08:57:28.624" v="748" actId="14100"/>
      <pc:docMkLst>
        <pc:docMk/>
      </pc:docMkLst>
      <pc:sldChg chg="addSp delSp modSp mod setBg modClrScheme chgLayout">
        <pc:chgData name="재현 김" userId="7b5cd5acfa59a65e" providerId="Windows Live" clId="Web-{BE9A8E72-F221-4CEF-A97D-1DCD596DC5F9}" dt="2024-05-30T08:26:55.451" v="92"/>
        <pc:sldMkLst>
          <pc:docMk/>
          <pc:sldMk cId="3569210928" sldId="256"/>
        </pc:sldMkLst>
        <pc:spChg chg="mod ord">
          <ac:chgData name="재현 김" userId="7b5cd5acfa59a65e" providerId="Windows Live" clId="Web-{BE9A8E72-F221-4CEF-A97D-1DCD596DC5F9}" dt="2024-05-30T08:26:55.451" v="92"/>
          <ac:spMkLst>
            <pc:docMk/>
            <pc:sldMk cId="3569210928" sldId="256"/>
            <ac:spMk id="2" creationId="{00000000-0000-0000-0000-000000000000}"/>
          </ac:spMkLst>
        </pc:spChg>
        <pc:spChg chg="del mod ord">
          <ac:chgData name="재현 김" userId="7b5cd5acfa59a65e" providerId="Windows Live" clId="Web-{BE9A8E72-F221-4CEF-A97D-1DCD596DC5F9}" dt="2024-05-30T08:26:50.200" v="91"/>
          <ac:spMkLst>
            <pc:docMk/>
            <pc:sldMk cId="3569210928" sldId="256"/>
            <ac:spMk id="3" creationId="{00000000-0000-0000-0000-000000000000}"/>
          </ac:spMkLst>
        </pc:spChg>
        <pc:spChg chg="add">
          <ac:chgData name="재현 김" userId="7b5cd5acfa59a65e" providerId="Windows Live" clId="Web-{BE9A8E72-F221-4CEF-A97D-1DCD596DC5F9}" dt="2024-05-30T08:26:55.451" v="92"/>
          <ac:spMkLst>
            <pc:docMk/>
            <pc:sldMk cId="3569210928" sldId="256"/>
            <ac:spMk id="9" creationId="{6753252F-4873-4F63-801D-CC719279A7D5}"/>
          </ac:spMkLst>
        </pc:spChg>
        <pc:spChg chg="add">
          <ac:chgData name="재현 김" userId="7b5cd5acfa59a65e" providerId="Windows Live" clId="Web-{BE9A8E72-F221-4CEF-A97D-1DCD596DC5F9}" dt="2024-05-30T08:26:55.451" v="92"/>
          <ac:spMkLst>
            <pc:docMk/>
            <pc:sldMk cId="3569210928" sldId="256"/>
            <ac:spMk id="11" creationId="{047C8CCB-F95D-4249-92DD-651249D3535A}"/>
          </ac:spMkLst>
        </pc:spChg>
        <pc:picChg chg="add mod ord">
          <ac:chgData name="재현 김" userId="7b5cd5acfa59a65e" providerId="Windows Live" clId="Web-{BE9A8E72-F221-4CEF-A97D-1DCD596DC5F9}" dt="2024-05-30T08:26:55.451" v="92"/>
          <ac:picMkLst>
            <pc:docMk/>
            <pc:sldMk cId="3569210928" sldId="256"/>
            <ac:picMk id="4" creationId="{1C3E2FA7-04D1-9FD2-F2F2-B03C7D47FB98}"/>
          </ac:picMkLst>
        </pc:picChg>
      </pc:sldChg>
      <pc:sldChg chg="addSp delSp modSp new mod setBg">
        <pc:chgData name="재현 김" userId="7b5cd5acfa59a65e" providerId="Windows Live" clId="Web-{BE9A8E72-F221-4CEF-A97D-1DCD596DC5F9}" dt="2024-05-30T08:32:48.634" v="191" actId="20577"/>
        <pc:sldMkLst>
          <pc:docMk/>
          <pc:sldMk cId="2855312713" sldId="257"/>
        </pc:sldMkLst>
        <pc:spChg chg="mod">
          <ac:chgData name="재현 김" userId="7b5cd5acfa59a65e" providerId="Windows Live" clId="Web-{BE9A8E72-F221-4CEF-A97D-1DCD596DC5F9}" dt="2024-05-30T08:30:31.333" v="95"/>
          <ac:spMkLst>
            <pc:docMk/>
            <pc:sldMk cId="2855312713" sldId="257"/>
            <ac:spMk id="2" creationId="{674DABE9-FA54-3C94-69B9-26DFA5869F8C}"/>
          </ac:spMkLst>
        </pc:spChg>
        <pc:spChg chg="del">
          <ac:chgData name="재현 김" userId="7b5cd5acfa59a65e" providerId="Windows Live" clId="Web-{BE9A8E72-F221-4CEF-A97D-1DCD596DC5F9}" dt="2024-05-30T08:30:27.301" v="94"/>
          <ac:spMkLst>
            <pc:docMk/>
            <pc:sldMk cId="2855312713" sldId="257"/>
            <ac:spMk id="3" creationId="{32CE2287-B8E1-E14E-D58C-2A4957C663B1}"/>
          </ac:spMkLst>
        </pc:spChg>
        <pc:spChg chg="add mod">
          <ac:chgData name="재현 김" userId="7b5cd5acfa59a65e" providerId="Windows Live" clId="Web-{BE9A8E72-F221-4CEF-A97D-1DCD596DC5F9}" dt="2024-05-30T08:32:48.634" v="191" actId="20577"/>
          <ac:spMkLst>
            <pc:docMk/>
            <pc:sldMk cId="2855312713" sldId="257"/>
            <ac:spMk id="8" creationId="{E9F8A3EB-EEB9-80AA-83FC-7C1B339903B9}"/>
          </ac:spMkLst>
        </pc:spChg>
        <pc:spChg chg="add">
          <ac:chgData name="재현 김" userId="7b5cd5acfa59a65e" providerId="Windows Live" clId="Web-{BE9A8E72-F221-4CEF-A97D-1DCD596DC5F9}" dt="2024-05-30T08:30:31.333" v="95"/>
          <ac:spMkLst>
            <pc:docMk/>
            <pc:sldMk cId="2855312713" sldId="257"/>
            <ac:spMk id="11" creationId="{327D73B4-9F5C-4A64-A179-51B9500CB8B5}"/>
          </ac:spMkLst>
        </pc:spChg>
        <pc:spChg chg="add">
          <ac:chgData name="재현 김" userId="7b5cd5acfa59a65e" providerId="Windows Live" clId="Web-{BE9A8E72-F221-4CEF-A97D-1DCD596DC5F9}" dt="2024-05-30T08:30:31.333" v="95"/>
          <ac:spMkLst>
            <pc:docMk/>
            <pc:sldMk cId="2855312713" sldId="257"/>
            <ac:spMk id="13" creationId="{C1F06963-6374-4B48-844F-071A9BAAAE02}"/>
          </ac:spMkLst>
        </pc:spChg>
        <pc:spChg chg="add">
          <ac:chgData name="재현 김" userId="7b5cd5acfa59a65e" providerId="Windows Live" clId="Web-{BE9A8E72-F221-4CEF-A97D-1DCD596DC5F9}" dt="2024-05-30T08:30:31.333" v="95"/>
          <ac:spMkLst>
            <pc:docMk/>
            <pc:sldMk cId="2855312713" sldId="257"/>
            <ac:spMk id="15" creationId="{6CB927A4-E432-4310-9CD5-E89FF5063179}"/>
          </ac:spMkLst>
        </pc:spChg>
        <pc:spChg chg="add">
          <ac:chgData name="재현 김" userId="7b5cd5acfa59a65e" providerId="Windows Live" clId="Web-{BE9A8E72-F221-4CEF-A97D-1DCD596DC5F9}" dt="2024-05-30T08:30:31.333" v="95"/>
          <ac:spMkLst>
            <pc:docMk/>
            <pc:sldMk cId="2855312713" sldId="257"/>
            <ac:spMk id="17" creationId="{1453BF6C-B012-48B7-B4E8-6D7AC7C27D02}"/>
          </ac:spMkLst>
        </pc:spChg>
        <pc:spChg chg="add">
          <ac:chgData name="재현 김" userId="7b5cd5acfa59a65e" providerId="Windows Live" clId="Web-{BE9A8E72-F221-4CEF-A97D-1DCD596DC5F9}" dt="2024-05-30T08:30:31.333" v="95"/>
          <ac:spMkLst>
            <pc:docMk/>
            <pc:sldMk cId="2855312713" sldId="257"/>
            <ac:spMk id="19" creationId="{E3020543-B24B-4EC4-8FFC-8DD88EEA91A8}"/>
          </ac:spMkLst>
        </pc:spChg>
        <pc:picChg chg="add mod ord">
          <ac:chgData name="재현 김" userId="7b5cd5acfa59a65e" providerId="Windows Live" clId="Web-{BE9A8E72-F221-4CEF-A97D-1DCD596DC5F9}" dt="2024-05-30T08:30:31.333" v="95"/>
          <ac:picMkLst>
            <pc:docMk/>
            <pc:sldMk cId="2855312713" sldId="257"/>
            <ac:picMk id="4" creationId="{E2D19A4B-C421-0DB7-73B9-B283DA9E6099}"/>
          </ac:picMkLst>
        </pc:picChg>
        <pc:cxnChg chg="add">
          <ac:chgData name="재현 김" userId="7b5cd5acfa59a65e" providerId="Windows Live" clId="Web-{BE9A8E72-F221-4CEF-A97D-1DCD596DC5F9}" dt="2024-05-30T08:30:31.333" v="95"/>
          <ac:cxnSpMkLst>
            <pc:docMk/>
            <pc:sldMk cId="2855312713" sldId="257"/>
            <ac:cxnSpMk id="21" creationId="{C49DA8F6-BCC1-4447-B54C-57856834B94B}"/>
          </ac:cxnSpMkLst>
        </pc:cxnChg>
      </pc:sldChg>
      <pc:sldChg chg="addSp delSp modSp new mod setBg">
        <pc:chgData name="재현 김" userId="7b5cd5acfa59a65e" providerId="Windows Live" clId="Web-{BE9A8E72-F221-4CEF-A97D-1DCD596DC5F9}" dt="2024-05-30T08:41:13.107" v="392" actId="20577"/>
        <pc:sldMkLst>
          <pc:docMk/>
          <pc:sldMk cId="3822958110" sldId="258"/>
        </pc:sldMkLst>
        <pc:spChg chg="mod">
          <ac:chgData name="재현 김" userId="7b5cd5acfa59a65e" providerId="Windows Live" clId="Web-{BE9A8E72-F221-4CEF-A97D-1DCD596DC5F9}" dt="2024-05-30T08:39:29.494" v="297"/>
          <ac:spMkLst>
            <pc:docMk/>
            <pc:sldMk cId="3822958110" sldId="258"/>
            <ac:spMk id="2" creationId="{4A55E7D8-93BA-0D52-1D46-B0B155B38686}"/>
          </ac:spMkLst>
        </pc:spChg>
        <pc:spChg chg="del">
          <ac:chgData name="재현 김" userId="7b5cd5acfa59a65e" providerId="Windows Live" clId="Web-{BE9A8E72-F221-4CEF-A97D-1DCD596DC5F9}" dt="2024-05-30T08:39:23.462" v="294"/>
          <ac:spMkLst>
            <pc:docMk/>
            <pc:sldMk cId="3822958110" sldId="258"/>
            <ac:spMk id="3" creationId="{6F6163B9-6D1D-F5FA-4501-2FD3EDEA16AE}"/>
          </ac:spMkLst>
        </pc:spChg>
        <pc:spChg chg="add del">
          <ac:chgData name="재현 김" userId="7b5cd5acfa59a65e" providerId="Windows Live" clId="Web-{BE9A8E72-F221-4CEF-A97D-1DCD596DC5F9}" dt="2024-05-30T08:39:29.494" v="296"/>
          <ac:spMkLst>
            <pc:docMk/>
            <pc:sldMk cId="3822958110" sldId="258"/>
            <ac:spMk id="8" creationId="{AD0226DF-C243-521A-1D75-DC4197BB008E}"/>
          </ac:spMkLst>
        </pc:spChg>
        <pc:spChg chg="add del">
          <ac:chgData name="재현 김" userId="7b5cd5acfa59a65e" providerId="Windows Live" clId="Web-{BE9A8E72-F221-4CEF-A97D-1DCD596DC5F9}" dt="2024-05-30T08:39:29.494" v="296"/>
          <ac:spMkLst>
            <pc:docMk/>
            <pc:sldMk cId="3822958110" sldId="258"/>
            <ac:spMk id="11" creationId="{3AFE8227-C443-417B-BA91-520EB1EF4559}"/>
          </ac:spMkLst>
        </pc:spChg>
        <pc:spChg chg="add del">
          <ac:chgData name="재현 김" userId="7b5cd5acfa59a65e" providerId="Windows Live" clId="Web-{BE9A8E72-F221-4CEF-A97D-1DCD596DC5F9}" dt="2024-05-30T08:39:29.494" v="296"/>
          <ac:spMkLst>
            <pc:docMk/>
            <pc:sldMk cId="3822958110" sldId="258"/>
            <ac:spMk id="13" creationId="{907741FC-B544-4A6E-B831-6789D042333D}"/>
          </ac:spMkLst>
        </pc:spChg>
        <pc:spChg chg="add del">
          <ac:chgData name="재현 김" userId="7b5cd5acfa59a65e" providerId="Windows Live" clId="Web-{BE9A8E72-F221-4CEF-A97D-1DCD596DC5F9}" dt="2024-05-30T08:39:29.494" v="296"/>
          <ac:spMkLst>
            <pc:docMk/>
            <pc:sldMk cId="3822958110" sldId="258"/>
            <ac:spMk id="15" creationId="{3F0BE7ED-7814-4273-B18A-F26CC0380380}"/>
          </ac:spMkLst>
        </pc:spChg>
        <pc:spChg chg="add mod">
          <ac:chgData name="재현 김" userId="7b5cd5acfa59a65e" providerId="Windows Live" clId="Web-{BE9A8E72-F221-4CEF-A97D-1DCD596DC5F9}" dt="2024-05-30T08:41:13.107" v="392" actId="20577"/>
          <ac:spMkLst>
            <pc:docMk/>
            <pc:sldMk cId="3822958110" sldId="258"/>
            <ac:spMk id="17" creationId="{E110DCFC-70C5-B7D4-F8B1-A0C06484E785}"/>
          </ac:spMkLst>
        </pc:spChg>
        <pc:picChg chg="add mod ord">
          <ac:chgData name="재현 김" userId="7b5cd5acfa59a65e" providerId="Windows Live" clId="Web-{BE9A8E72-F221-4CEF-A97D-1DCD596DC5F9}" dt="2024-05-30T08:39:29.494" v="297"/>
          <ac:picMkLst>
            <pc:docMk/>
            <pc:sldMk cId="3822958110" sldId="258"/>
            <ac:picMk id="4" creationId="{D1B87E4F-DCE6-AA47-BE9C-5063C2CC653B}"/>
          </ac:picMkLst>
        </pc:picChg>
      </pc:sldChg>
      <pc:sldChg chg="addSp delSp modSp new mod setBg">
        <pc:chgData name="재현 김" userId="7b5cd5acfa59a65e" providerId="Windows Live" clId="Web-{BE9A8E72-F221-4CEF-A97D-1DCD596DC5F9}" dt="2024-05-30T08:47:10.916" v="495" actId="20577"/>
        <pc:sldMkLst>
          <pc:docMk/>
          <pc:sldMk cId="4003614734" sldId="259"/>
        </pc:sldMkLst>
        <pc:spChg chg="mod">
          <ac:chgData name="재현 김" userId="7b5cd5acfa59a65e" providerId="Windows Live" clId="Web-{BE9A8E72-F221-4CEF-A97D-1DCD596DC5F9}" dt="2024-05-30T08:46:08.976" v="458" actId="20577"/>
          <ac:spMkLst>
            <pc:docMk/>
            <pc:sldMk cId="4003614734" sldId="259"/>
            <ac:spMk id="2" creationId="{83475428-1B4D-3632-CDAE-95C42CB57250}"/>
          </ac:spMkLst>
        </pc:spChg>
        <pc:spChg chg="del">
          <ac:chgData name="재현 김" userId="7b5cd5acfa59a65e" providerId="Windows Live" clId="Web-{BE9A8E72-F221-4CEF-A97D-1DCD596DC5F9}" dt="2024-05-30T08:44:29.457" v="449"/>
          <ac:spMkLst>
            <pc:docMk/>
            <pc:sldMk cId="4003614734" sldId="259"/>
            <ac:spMk id="3" creationId="{54BCA44B-FFE9-316C-8468-146ECFC9F327}"/>
          </ac:spMkLst>
        </pc:spChg>
        <pc:spChg chg="add mod">
          <ac:chgData name="재현 김" userId="7b5cd5acfa59a65e" providerId="Windows Live" clId="Web-{BE9A8E72-F221-4CEF-A97D-1DCD596DC5F9}" dt="2024-05-30T08:47:10.916" v="495" actId="20577"/>
          <ac:spMkLst>
            <pc:docMk/>
            <pc:sldMk cId="4003614734" sldId="259"/>
            <ac:spMk id="8" creationId="{5ECC0C1C-8422-3DA6-88D2-E240EB30A126}"/>
          </ac:spMkLst>
        </pc:spChg>
        <pc:spChg chg="add">
          <ac:chgData name="재현 김" userId="7b5cd5acfa59a65e" providerId="Windows Live" clId="Web-{BE9A8E72-F221-4CEF-A97D-1DCD596DC5F9}" dt="2024-05-30T08:44:32.770" v="450"/>
          <ac:spMkLst>
            <pc:docMk/>
            <pc:sldMk cId="4003614734" sldId="259"/>
            <ac:spMk id="11" creationId="{3AFE8227-C443-417B-BA91-520EB1EF4559}"/>
          </ac:spMkLst>
        </pc:spChg>
        <pc:spChg chg="add">
          <ac:chgData name="재현 김" userId="7b5cd5acfa59a65e" providerId="Windows Live" clId="Web-{BE9A8E72-F221-4CEF-A97D-1DCD596DC5F9}" dt="2024-05-30T08:44:32.770" v="450"/>
          <ac:spMkLst>
            <pc:docMk/>
            <pc:sldMk cId="4003614734" sldId="259"/>
            <ac:spMk id="13" creationId="{907741FC-B544-4A6E-B831-6789D042333D}"/>
          </ac:spMkLst>
        </pc:spChg>
        <pc:spChg chg="add">
          <ac:chgData name="재현 김" userId="7b5cd5acfa59a65e" providerId="Windows Live" clId="Web-{BE9A8E72-F221-4CEF-A97D-1DCD596DC5F9}" dt="2024-05-30T08:44:32.770" v="450"/>
          <ac:spMkLst>
            <pc:docMk/>
            <pc:sldMk cId="4003614734" sldId="259"/>
            <ac:spMk id="15" creationId="{3F0BE7ED-7814-4273-B18A-F26CC0380380}"/>
          </ac:spMkLst>
        </pc:spChg>
        <pc:picChg chg="add mod ord">
          <ac:chgData name="재현 김" userId="7b5cd5acfa59a65e" providerId="Windows Live" clId="Web-{BE9A8E72-F221-4CEF-A97D-1DCD596DC5F9}" dt="2024-05-30T08:44:32.770" v="450"/>
          <ac:picMkLst>
            <pc:docMk/>
            <pc:sldMk cId="4003614734" sldId="259"/>
            <ac:picMk id="4" creationId="{DD8F26E0-701F-C59A-A94D-BAD36482456A}"/>
          </ac:picMkLst>
        </pc:picChg>
      </pc:sldChg>
      <pc:sldChg chg="modSp new del">
        <pc:chgData name="재현 김" userId="7b5cd5acfa59a65e" providerId="Windows Live" clId="Web-{BE9A8E72-F221-4CEF-A97D-1DCD596DC5F9}" dt="2024-05-30T08:50:27.032" v="611"/>
        <pc:sldMkLst>
          <pc:docMk/>
          <pc:sldMk cId="1072885292" sldId="260"/>
        </pc:sldMkLst>
        <pc:spChg chg="mod">
          <ac:chgData name="재현 김" userId="7b5cd5acfa59a65e" providerId="Windows Live" clId="Web-{BE9A8E72-F221-4CEF-A97D-1DCD596DC5F9}" dt="2024-05-30T08:23:23.350" v="60" actId="20577"/>
          <ac:spMkLst>
            <pc:docMk/>
            <pc:sldMk cId="1072885292" sldId="260"/>
            <ac:spMk id="2" creationId="{2D36347F-CA1A-0266-B0B8-FC97BB17E923}"/>
          </ac:spMkLst>
        </pc:spChg>
      </pc:sldChg>
      <pc:sldChg chg="addSp delSp modSp new mod setBg">
        <pc:chgData name="재현 김" userId="7b5cd5acfa59a65e" providerId="Windows Live" clId="Web-{BE9A8E72-F221-4CEF-A97D-1DCD596DC5F9}" dt="2024-05-30T08:49:28.530" v="610" actId="14100"/>
        <pc:sldMkLst>
          <pc:docMk/>
          <pc:sldMk cId="697157093" sldId="261"/>
        </pc:sldMkLst>
        <pc:spChg chg="mod">
          <ac:chgData name="재현 김" userId="7b5cd5acfa59a65e" providerId="Windows Live" clId="Web-{BE9A8E72-F221-4CEF-A97D-1DCD596DC5F9}" dt="2024-05-30T08:48:13.183" v="497"/>
          <ac:spMkLst>
            <pc:docMk/>
            <pc:sldMk cId="697157093" sldId="261"/>
            <ac:spMk id="2" creationId="{1A20EF2E-23F5-5458-F3F2-B7D1D4EE6EAF}"/>
          </ac:spMkLst>
        </pc:spChg>
        <pc:spChg chg="del">
          <ac:chgData name="재현 김" userId="7b5cd5acfa59a65e" providerId="Windows Live" clId="Web-{BE9A8E72-F221-4CEF-A97D-1DCD596DC5F9}" dt="2024-05-30T08:48:05.730" v="496"/>
          <ac:spMkLst>
            <pc:docMk/>
            <pc:sldMk cId="697157093" sldId="261"/>
            <ac:spMk id="3" creationId="{70689901-4174-39B5-275A-3D9444EB2441}"/>
          </ac:spMkLst>
        </pc:spChg>
        <pc:spChg chg="add mod">
          <ac:chgData name="재현 김" userId="7b5cd5acfa59a65e" providerId="Windows Live" clId="Web-{BE9A8E72-F221-4CEF-A97D-1DCD596DC5F9}" dt="2024-05-30T08:49:28.530" v="610" actId="14100"/>
          <ac:spMkLst>
            <pc:docMk/>
            <pc:sldMk cId="697157093" sldId="261"/>
            <ac:spMk id="8" creationId="{15901831-7AE6-B153-B1C4-9E8DD164F6DA}"/>
          </ac:spMkLst>
        </pc:spChg>
        <pc:spChg chg="add">
          <ac:chgData name="재현 김" userId="7b5cd5acfa59a65e" providerId="Windows Live" clId="Web-{BE9A8E72-F221-4CEF-A97D-1DCD596DC5F9}" dt="2024-05-30T08:48:13.183" v="497"/>
          <ac:spMkLst>
            <pc:docMk/>
            <pc:sldMk cId="697157093" sldId="261"/>
            <ac:spMk id="11" creationId="{3AFE8227-C443-417B-BA91-520EB1EF4559}"/>
          </ac:spMkLst>
        </pc:spChg>
        <pc:spChg chg="add">
          <ac:chgData name="재현 김" userId="7b5cd5acfa59a65e" providerId="Windows Live" clId="Web-{BE9A8E72-F221-4CEF-A97D-1DCD596DC5F9}" dt="2024-05-30T08:48:13.183" v="497"/>
          <ac:spMkLst>
            <pc:docMk/>
            <pc:sldMk cId="697157093" sldId="261"/>
            <ac:spMk id="13" creationId="{907741FC-B544-4A6E-B831-6789D042333D}"/>
          </ac:spMkLst>
        </pc:spChg>
        <pc:spChg chg="add">
          <ac:chgData name="재현 김" userId="7b5cd5acfa59a65e" providerId="Windows Live" clId="Web-{BE9A8E72-F221-4CEF-A97D-1DCD596DC5F9}" dt="2024-05-30T08:48:13.183" v="497"/>
          <ac:spMkLst>
            <pc:docMk/>
            <pc:sldMk cId="697157093" sldId="261"/>
            <ac:spMk id="15" creationId="{3F0BE7ED-7814-4273-B18A-F26CC0380380}"/>
          </ac:spMkLst>
        </pc:spChg>
        <pc:picChg chg="add mod ord">
          <ac:chgData name="재현 김" userId="7b5cd5acfa59a65e" providerId="Windows Live" clId="Web-{BE9A8E72-F221-4CEF-A97D-1DCD596DC5F9}" dt="2024-05-30T08:48:13.183" v="497"/>
          <ac:picMkLst>
            <pc:docMk/>
            <pc:sldMk cId="697157093" sldId="261"/>
            <ac:picMk id="4" creationId="{01A26232-7FF3-5046-B019-BDCC3B933465}"/>
          </ac:picMkLst>
        </pc:picChg>
      </pc:sldChg>
      <pc:sldChg chg="addSp delSp modSp new mod setBg">
        <pc:chgData name="재현 김" userId="7b5cd5acfa59a65e" providerId="Windows Live" clId="Web-{BE9A8E72-F221-4CEF-A97D-1DCD596DC5F9}" dt="2024-05-30T08:37:45.350" v="293" actId="20577"/>
        <pc:sldMkLst>
          <pc:docMk/>
          <pc:sldMk cId="4277151624" sldId="262"/>
        </pc:sldMkLst>
        <pc:spChg chg="mod ord">
          <ac:chgData name="재현 김" userId="7b5cd5acfa59a65e" providerId="Windows Live" clId="Web-{BE9A8E72-F221-4CEF-A97D-1DCD596DC5F9}" dt="2024-05-30T08:36:13.126" v="287"/>
          <ac:spMkLst>
            <pc:docMk/>
            <pc:sldMk cId="4277151624" sldId="262"/>
            <ac:spMk id="2" creationId="{F520D983-2036-6052-F7D1-E016576B2D99}"/>
          </ac:spMkLst>
        </pc:spChg>
        <pc:spChg chg="del">
          <ac:chgData name="재현 김" userId="7b5cd5acfa59a65e" providerId="Windows Live" clId="Web-{BE9A8E72-F221-4CEF-A97D-1DCD596DC5F9}" dt="2024-05-30T08:35:17.999" v="240"/>
          <ac:spMkLst>
            <pc:docMk/>
            <pc:sldMk cId="4277151624" sldId="262"/>
            <ac:spMk id="3" creationId="{FA898CD8-F427-27C1-671E-8E5BBBCD6B85}"/>
          </ac:spMkLst>
        </pc:spChg>
        <pc:spChg chg="add del">
          <ac:chgData name="재현 김" userId="7b5cd5acfa59a65e" providerId="Windows Live" clId="Web-{BE9A8E72-F221-4CEF-A97D-1DCD596DC5F9}" dt="2024-05-30T08:37:04.190" v="289"/>
          <ac:spMkLst>
            <pc:docMk/>
            <pc:sldMk cId="4277151624" sldId="262"/>
            <ac:spMk id="5" creationId="{AE18D5A0-BBE7-0ECE-E391-C7F839E565D7}"/>
          </ac:spMkLst>
        </pc:spChg>
        <pc:spChg chg="add mod">
          <ac:chgData name="재현 김" userId="7b5cd5acfa59a65e" providerId="Windows Live" clId="Web-{BE9A8E72-F221-4CEF-A97D-1DCD596DC5F9}" dt="2024-05-30T08:37:45.350" v="293" actId="20577"/>
          <ac:spMkLst>
            <pc:docMk/>
            <pc:sldMk cId="4277151624" sldId="262"/>
            <ac:spMk id="8" creationId="{69C596D3-1A08-E3F2-AF16-450ECDE15E70}"/>
          </ac:spMkLst>
        </pc:spChg>
        <pc:spChg chg="add del">
          <ac:chgData name="재현 김" userId="7b5cd5acfa59a65e" providerId="Windows Live" clId="Web-{BE9A8E72-F221-4CEF-A97D-1DCD596DC5F9}" dt="2024-05-30T08:36:13.126" v="287"/>
          <ac:spMkLst>
            <pc:docMk/>
            <pc:sldMk cId="4277151624" sldId="262"/>
            <ac:spMk id="11" creationId="{3AFE8227-C443-417B-BA91-520EB1EF4559}"/>
          </ac:spMkLst>
        </pc:spChg>
        <pc:spChg chg="add del">
          <ac:chgData name="재현 김" userId="7b5cd5acfa59a65e" providerId="Windows Live" clId="Web-{BE9A8E72-F221-4CEF-A97D-1DCD596DC5F9}" dt="2024-05-30T08:36:13.126" v="287"/>
          <ac:spMkLst>
            <pc:docMk/>
            <pc:sldMk cId="4277151624" sldId="262"/>
            <ac:spMk id="13" creationId="{907741FC-B544-4A6E-B831-6789D042333D}"/>
          </ac:spMkLst>
        </pc:spChg>
        <pc:spChg chg="add del">
          <ac:chgData name="재현 김" userId="7b5cd5acfa59a65e" providerId="Windows Live" clId="Web-{BE9A8E72-F221-4CEF-A97D-1DCD596DC5F9}" dt="2024-05-30T08:36:13.126" v="287"/>
          <ac:spMkLst>
            <pc:docMk/>
            <pc:sldMk cId="4277151624" sldId="262"/>
            <ac:spMk id="15" creationId="{3F0BE7ED-7814-4273-B18A-F26CC0380380}"/>
          </ac:spMkLst>
        </pc:spChg>
        <pc:spChg chg="add">
          <ac:chgData name="재현 김" userId="7b5cd5acfa59a65e" providerId="Windows Live" clId="Web-{BE9A8E72-F221-4CEF-A97D-1DCD596DC5F9}" dt="2024-05-30T08:36:13.126" v="287"/>
          <ac:spMkLst>
            <pc:docMk/>
            <pc:sldMk cId="4277151624" sldId="262"/>
            <ac:spMk id="20" creationId="{3ECBE1F1-D69B-4AFA-ABD5-8E41720EF6DE}"/>
          </ac:spMkLst>
        </pc:spChg>
        <pc:spChg chg="add">
          <ac:chgData name="재현 김" userId="7b5cd5acfa59a65e" providerId="Windows Live" clId="Web-{BE9A8E72-F221-4CEF-A97D-1DCD596DC5F9}" dt="2024-05-30T08:36:13.126" v="287"/>
          <ac:spMkLst>
            <pc:docMk/>
            <pc:sldMk cId="4277151624" sldId="262"/>
            <ac:spMk id="22" creationId="{603A6265-E10C-4B85-9C20-E75FCAF9CC63}"/>
          </ac:spMkLst>
        </pc:spChg>
        <pc:picChg chg="add mod ord">
          <ac:chgData name="재현 김" userId="7b5cd5acfa59a65e" providerId="Windows Live" clId="Web-{BE9A8E72-F221-4CEF-A97D-1DCD596DC5F9}" dt="2024-05-30T08:36:13.126" v="287"/>
          <ac:picMkLst>
            <pc:docMk/>
            <pc:sldMk cId="4277151624" sldId="262"/>
            <ac:picMk id="4" creationId="{B5447B61-806B-DF75-3810-8954D39E2342}"/>
          </ac:picMkLst>
        </pc:picChg>
      </pc:sldChg>
      <pc:sldChg chg="addSp delSp modSp new mod setBg">
        <pc:chgData name="재현 김" userId="7b5cd5acfa59a65e" providerId="Windows Live" clId="Web-{BE9A8E72-F221-4CEF-A97D-1DCD596DC5F9}" dt="2024-05-30T08:34:56.248" v="239" actId="20577"/>
        <pc:sldMkLst>
          <pc:docMk/>
          <pc:sldMk cId="2935141678" sldId="263"/>
        </pc:sldMkLst>
        <pc:spChg chg="mod">
          <ac:chgData name="재현 김" userId="7b5cd5acfa59a65e" providerId="Windows Live" clId="Web-{BE9A8E72-F221-4CEF-A97D-1DCD596DC5F9}" dt="2024-05-30T08:33:40.574" v="193"/>
          <ac:spMkLst>
            <pc:docMk/>
            <pc:sldMk cId="2935141678" sldId="263"/>
            <ac:spMk id="2" creationId="{F9B4FBA1-566D-680B-79EB-CEB37DEDA77E}"/>
          </ac:spMkLst>
        </pc:spChg>
        <pc:spChg chg="del">
          <ac:chgData name="재현 김" userId="7b5cd5acfa59a65e" providerId="Windows Live" clId="Web-{BE9A8E72-F221-4CEF-A97D-1DCD596DC5F9}" dt="2024-05-30T08:33:37.105" v="192"/>
          <ac:spMkLst>
            <pc:docMk/>
            <pc:sldMk cId="2935141678" sldId="263"/>
            <ac:spMk id="3" creationId="{7823CF16-212D-8ECD-3A73-105451965FAD}"/>
          </ac:spMkLst>
        </pc:spChg>
        <pc:spChg chg="add mod">
          <ac:chgData name="재현 김" userId="7b5cd5acfa59a65e" providerId="Windows Live" clId="Web-{BE9A8E72-F221-4CEF-A97D-1DCD596DC5F9}" dt="2024-05-30T08:34:56.248" v="239" actId="20577"/>
          <ac:spMkLst>
            <pc:docMk/>
            <pc:sldMk cId="2935141678" sldId="263"/>
            <ac:spMk id="8" creationId="{C4497016-F282-F837-91BA-1124E88B2146}"/>
          </ac:spMkLst>
        </pc:spChg>
        <pc:spChg chg="add">
          <ac:chgData name="재현 김" userId="7b5cd5acfa59a65e" providerId="Windows Live" clId="Web-{BE9A8E72-F221-4CEF-A97D-1DCD596DC5F9}" dt="2024-05-30T08:33:40.574" v="193"/>
          <ac:spMkLst>
            <pc:docMk/>
            <pc:sldMk cId="2935141678" sldId="263"/>
            <ac:spMk id="11" creationId="{F13C74B1-5B17-4795-BED0-7140497B445A}"/>
          </ac:spMkLst>
        </pc:spChg>
        <pc:spChg chg="add">
          <ac:chgData name="재현 김" userId="7b5cd5acfa59a65e" providerId="Windows Live" clId="Web-{BE9A8E72-F221-4CEF-A97D-1DCD596DC5F9}" dt="2024-05-30T08:33:40.574" v="193"/>
          <ac:spMkLst>
            <pc:docMk/>
            <pc:sldMk cId="2935141678" sldId="263"/>
            <ac:spMk id="13" creationId="{D4974D33-8DC5-464E-8C6D-BE58F0669C17}"/>
          </ac:spMkLst>
        </pc:spChg>
        <pc:picChg chg="add mod ord">
          <ac:chgData name="재현 김" userId="7b5cd5acfa59a65e" providerId="Windows Live" clId="Web-{BE9A8E72-F221-4CEF-A97D-1DCD596DC5F9}" dt="2024-05-30T08:33:40.574" v="193"/>
          <ac:picMkLst>
            <pc:docMk/>
            <pc:sldMk cId="2935141678" sldId="263"/>
            <ac:picMk id="4" creationId="{34920CC6-A462-E486-AE99-341FC640D258}"/>
          </ac:picMkLst>
        </pc:picChg>
      </pc:sldChg>
      <pc:sldChg chg="addSp delSp modSp new mod setBg">
        <pc:chgData name="재현 김" userId="7b5cd5acfa59a65e" providerId="Windows Live" clId="Web-{BE9A8E72-F221-4CEF-A97D-1DCD596DC5F9}" dt="2024-05-30T08:44:25.191" v="448" actId="20577"/>
        <pc:sldMkLst>
          <pc:docMk/>
          <pc:sldMk cId="1487168946" sldId="264"/>
        </pc:sldMkLst>
        <pc:spChg chg="mod">
          <ac:chgData name="재현 김" userId="7b5cd5acfa59a65e" providerId="Windows Live" clId="Web-{BE9A8E72-F221-4CEF-A97D-1DCD596DC5F9}" dt="2024-05-30T08:42:23.984" v="395"/>
          <ac:spMkLst>
            <pc:docMk/>
            <pc:sldMk cId="1487168946" sldId="264"/>
            <ac:spMk id="2" creationId="{A6D2DA4F-8DF7-3AD5-FF7D-9B847DF263E5}"/>
          </ac:spMkLst>
        </pc:spChg>
        <pc:spChg chg="del">
          <ac:chgData name="재현 김" userId="7b5cd5acfa59a65e" providerId="Windows Live" clId="Web-{BE9A8E72-F221-4CEF-A97D-1DCD596DC5F9}" dt="2024-05-30T08:42:09.015" v="393"/>
          <ac:spMkLst>
            <pc:docMk/>
            <pc:sldMk cId="1487168946" sldId="264"/>
            <ac:spMk id="3" creationId="{DF584587-1E60-C5C6-F88E-A5CE193ECF51}"/>
          </ac:spMkLst>
        </pc:spChg>
        <pc:spChg chg="add mod">
          <ac:chgData name="재현 김" userId="7b5cd5acfa59a65e" providerId="Windows Live" clId="Web-{BE9A8E72-F221-4CEF-A97D-1DCD596DC5F9}" dt="2024-05-30T08:44:25.191" v="448" actId="20577"/>
          <ac:spMkLst>
            <pc:docMk/>
            <pc:sldMk cId="1487168946" sldId="264"/>
            <ac:spMk id="9" creationId="{68838761-AD42-E53E-E59A-9E025F692F34}"/>
          </ac:spMkLst>
        </pc:spChg>
        <pc:spChg chg="add">
          <ac:chgData name="재현 김" userId="7b5cd5acfa59a65e" providerId="Windows Live" clId="Web-{BE9A8E72-F221-4CEF-A97D-1DCD596DC5F9}" dt="2024-05-30T08:42:23.984" v="395"/>
          <ac:spMkLst>
            <pc:docMk/>
            <pc:sldMk cId="1487168946" sldId="264"/>
            <ac:spMk id="12" creationId="{2DAA6C16-BF9B-4A3E-BC70-EE6015D4F967}"/>
          </ac:spMkLst>
        </pc:spChg>
        <pc:grpChg chg="add">
          <ac:chgData name="재현 김" userId="7b5cd5acfa59a65e" providerId="Windows Live" clId="Web-{BE9A8E72-F221-4CEF-A97D-1DCD596DC5F9}" dt="2024-05-30T08:42:23.984" v="395"/>
          <ac:grpSpMkLst>
            <pc:docMk/>
            <pc:sldMk cId="1487168946" sldId="264"/>
            <ac:grpSpMk id="14" creationId="{A4AE1828-51FD-4AD7-BCF6-9AF5C696CE5D}"/>
          </ac:grpSpMkLst>
        </pc:grpChg>
        <pc:picChg chg="add mod ord">
          <ac:chgData name="재현 김" userId="7b5cd5acfa59a65e" providerId="Windows Live" clId="Web-{BE9A8E72-F221-4CEF-A97D-1DCD596DC5F9}" dt="2024-05-30T08:42:23.984" v="395"/>
          <ac:picMkLst>
            <pc:docMk/>
            <pc:sldMk cId="1487168946" sldId="264"/>
            <ac:picMk id="4" creationId="{1818908B-871F-5851-E85A-6EE48CD44229}"/>
          </ac:picMkLst>
        </pc:picChg>
        <pc:picChg chg="add mod">
          <ac:chgData name="재현 김" userId="7b5cd5acfa59a65e" providerId="Windows Live" clId="Web-{BE9A8E72-F221-4CEF-A97D-1DCD596DC5F9}" dt="2024-05-30T08:42:23.984" v="395"/>
          <ac:picMkLst>
            <pc:docMk/>
            <pc:sldMk cId="1487168946" sldId="264"/>
            <ac:picMk id="5" creationId="{1F85F996-AF02-3D3C-B442-BE86CC9E80D9}"/>
          </ac:picMkLst>
        </pc:picChg>
      </pc:sldChg>
      <pc:sldChg chg="addSp delSp modSp new mod setBg">
        <pc:chgData name="재현 김" userId="7b5cd5acfa59a65e" providerId="Windows Live" clId="Web-{BE9A8E72-F221-4CEF-A97D-1DCD596DC5F9}" dt="2024-05-30T08:57:28.624" v="748" actId="14100"/>
        <pc:sldMkLst>
          <pc:docMk/>
          <pc:sldMk cId="3956168338" sldId="265"/>
        </pc:sldMkLst>
        <pc:spChg chg="mod">
          <ac:chgData name="재현 김" userId="7b5cd5acfa59a65e" providerId="Windows Live" clId="Web-{BE9A8E72-F221-4CEF-A97D-1DCD596DC5F9}" dt="2024-05-30T08:56:43.591" v="715" actId="1076"/>
          <ac:spMkLst>
            <pc:docMk/>
            <pc:sldMk cId="3956168338" sldId="265"/>
            <ac:spMk id="2" creationId="{11A7D12C-492B-71AD-7F7C-9FE2831BC4C9}"/>
          </ac:spMkLst>
        </pc:spChg>
        <pc:spChg chg="del">
          <ac:chgData name="재현 김" userId="7b5cd5acfa59a65e" providerId="Windows Live" clId="Web-{BE9A8E72-F221-4CEF-A97D-1DCD596DC5F9}" dt="2024-05-30T08:55:41.292" v="702"/>
          <ac:spMkLst>
            <pc:docMk/>
            <pc:sldMk cId="3956168338" sldId="265"/>
            <ac:spMk id="3" creationId="{8D97FBF2-795E-908E-0687-460493F489FB}"/>
          </ac:spMkLst>
        </pc:spChg>
        <pc:spChg chg="add mod">
          <ac:chgData name="재현 김" userId="7b5cd5acfa59a65e" providerId="Windows Live" clId="Web-{BE9A8E72-F221-4CEF-A97D-1DCD596DC5F9}" dt="2024-05-30T08:57:28.624" v="748" actId="14100"/>
          <ac:spMkLst>
            <pc:docMk/>
            <pc:sldMk cId="3956168338" sldId="265"/>
            <ac:spMk id="8" creationId="{48DD453A-DA02-09AE-B108-3CCF135903FD}"/>
          </ac:spMkLst>
        </pc:spChg>
        <pc:spChg chg="add">
          <ac:chgData name="재현 김" userId="7b5cd5acfa59a65e" providerId="Windows Live" clId="Web-{BE9A8E72-F221-4CEF-A97D-1DCD596DC5F9}" dt="2024-05-30T08:55:45.870" v="703"/>
          <ac:spMkLst>
            <pc:docMk/>
            <pc:sldMk cId="3956168338" sldId="265"/>
            <ac:spMk id="11" creationId="{2B97F24A-32CE-4C1C-A50D-3016B394DCFB}"/>
          </ac:spMkLst>
        </pc:spChg>
        <pc:spChg chg="add">
          <ac:chgData name="재현 김" userId="7b5cd5acfa59a65e" providerId="Windows Live" clId="Web-{BE9A8E72-F221-4CEF-A97D-1DCD596DC5F9}" dt="2024-05-30T08:55:45.870" v="703"/>
          <ac:spMkLst>
            <pc:docMk/>
            <pc:sldMk cId="3956168338" sldId="265"/>
            <ac:spMk id="13" creationId="{CD8B4F24-440B-49E9-B85D-733523DC064B}"/>
          </ac:spMkLst>
        </pc:spChg>
        <pc:picChg chg="add mod ord">
          <ac:chgData name="재현 김" userId="7b5cd5acfa59a65e" providerId="Windows Live" clId="Web-{BE9A8E72-F221-4CEF-A97D-1DCD596DC5F9}" dt="2024-05-30T08:55:45.870" v="703"/>
          <ac:picMkLst>
            <pc:docMk/>
            <pc:sldMk cId="3956168338" sldId="265"/>
            <ac:picMk id="4" creationId="{34899349-6090-226E-E19D-4797F13B857C}"/>
          </ac:picMkLst>
        </pc:picChg>
      </pc:sldChg>
      <pc:sldChg chg="modSp new del ord">
        <pc:chgData name="재현 김" userId="7b5cd5acfa59a65e" providerId="Windows Live" clId="Web-{BE9A8E72-F221-4CEF-A97D-1DCD596DC5F9}" dt="2024-05-30T08:29:24.643" v="93"/>
        <pc:sldMkLst>
          <pc:docMk/>
          <pc:sldMk cId="4274495354" sldId="265"/>
        </pc:sldMkLst>
        <pc:spChg chg="mod">
          <ac:chgData name="재현 김" userId="7b5cd5acfa59a65e" providerId="Windows Live" clId="Web-{BE9A8E72-F221-4CEF-A97D-1DCD596DC5F9}" dt="2024-05-30T08:25:33.776" v="90" actId="20577"/>
          <ac:spMkLst>
            <pc:docMk/>
            <pc:sldMk cId="4274495354" sldId="265"/>
            <ac:spMk id="2" creationId="{B9ACDF6A-686B-5377-4F3B-0331AEEE5ABB}"/>
          </ac:spMkLst>
        </pc:spChg>
      </pc:sldChg>
      <pc:sldChg chg="addSp delSp modSp new mod setBg">
        <pc:chgData name="재현 김" userId="7b5cd5acfa59a65e" providerId="Windows Live" clId="Web-{BE9A8E72-F221-4CEF-A97D-1DCD596DC5F9}" dt="2024-05-30T08:54:15.383" v="677" actId="20577"/>
        <pc:sldMkLst>
          <pc:docMk/>
          <pc:sldMk cId="1262352574" sldId="266"/>
        </pc:sldMkLst>
        <pc:spChg chg="mod">
          <ac:chgData name="재현 김" userId="7b5cd5acfa59a65e" providerId="Windows Live" clId="Web-{BE9A8E72-F221-4CEF-A97D-1DCD596DC5F9}" dt="2024-05-30T08:52:38.552" v="642"/>
          <ac:spMkLst>
            <pc:docMk/>
            <pc:sldMk cId="1262352574" sldId="266"/>
            <ac:spMk id="2" creationId="{7A6D8CAE-0A10-CF87-941B-A2B8CEE5307E}"/>
          </ac:spMkLst>
        </pc:spChg>
        <pc:spChg chg="del">
          <ac:chgData name="재현 김" userId="7b5cd5acfa59a65e" providerId="Windows Live" clId="Web-{BE9A8E72-F221-4CEF-A97D-1DCD596DC5F9}" dt="2024-05-30T08:52:12.473" v="627"/>
          <ac:spMkLst>
            <pc:docMk/>
            <pc:sldMk cId="1262352574" sldId="266"/>
            <ac:spMk id="3" creationId="{D55BB810-386B-F9BD-A896-D516054683B2}"/>
          </ac:spMkLst>
        </pc:spChg>
        <pc:spChg chg="add mod">
          <ac:chgData name="재현 김" userId="7b5cd5acfa59a65e" providerId="Windows Live" clId="Web-{BE9A8E72-F221-4CEF-A97D-1DCD596DC5F9}" dt="2024-05-30T08:54:15.383" v="677" actId="20577"/>
          <ac:spMkLst>
            <pc:docMk/>
            <pc:sldMk cId="1262352574" sldId="266"/>
            <ac:spMk id="8" creationId="{DABCD41F-B85A-CD0A-FCC6-AA1575677843}"/>
          </ac:spMkLst>
        </pc:spChg>
        <pc:spChg chg="add">
          <ac:chgData name="재현 김" userId="7b5cd5acfa59a65e" providerId="Windows Live" clId="Web-{BE9A8E72-F221-4CEF-A97D-1DCD596DC5F9}" dt="2024-05-30T08:52:38.552" v="642"/>
          <ac:spMkLst>
            <pc:docMk/>
            <pc:sldMk cId="1262352574" sldId="266"/>
            <ac:spMk id="11" creationId="{3AFE8227-C443-417B-BA91-520EB1EF4559}"/>
          </ac:spMkLst>
        </pc:spChg>
        <pc:spChg chg="add">
          <ac:chgData name="재현 김" userId="7b5cd5acfa59a65e" providerId="Windows Live" clId="Web-{BE9A8E72-F221-4CEF-A97D-1DCD596DC5F9}" dt="2024-05-30T08:52:38.552" v="642"/>
          <ac:spMkLst>
            <pc:docMk/>
            <pc:sldMk cId="1262352574" sldId="266"/>
            <ac:spMk id="13" creationId="{907741FC-B544-4A6E-B831-6789D042333D}"/>
          </ac:spMkLst>
        </pc:spChg>
        <pc:spChg chg="add">
          <ac:chgData name="재현 김" userId="7b5cd5acfa59a65e" providerId="Windows Live" clId="Web-{BE9A8E72-F221-4CEF-A97D-1DCD596DC5F9}" dt="2024-05-30T08:52:38.552" v="642"/>
          <ac:spMkLst>
            <pc:docMk/>
            <pc:sldMk cId="1262352574" sldId="266"/>
            <ac:spMk id="15" creationId="{3F0BE7ED-7814-4273-B18A-F26CC0380380}"/>
          </ac:spMkLst>
        </pc:spChg>
        <pc:picChg chg="add mod ord">
          <ac:chgData name="재현 김" userId="7b5cd5acfa59a65e" providerId="Windows Live" clId="Web-{BE9A8E72-F221-4CEF-A97D-1DCD596DC5F9}" dt="2024-05-30T08:52:38.552" v="642"/>
          <ac:picMkLst>
            <pc:docMk/>
            <pc:sldMk cId="1262352574" sldId="266"/>
            <ac:picMk id="4" creationId="{E1E65F91-1B2C-8C48-24B0-0A41E9529AB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7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51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95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98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23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4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68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4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7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475F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 latinLnBrk="0"/>
            <a:r>
              <a:rPr lang="ko-KR" alt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한국 정부의 공식 입장</a:t>
            </a:r>
            <a:endParaRPr lang="en-US" altLang="ko-KR" sz="26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내용 개체 틀 3" descr="독도는 역사적 지리적 국제법적으로 명백한 우리 고유의 영토입니다.독도에 대한 영유권 분쟁은 존재하지 않으며, 독도는 외교 교섭이나 사법적 해결의 대상이 될 수 없습니다. 우리정보는 독도에 대한 확고한 영토주권을 행사하고 있습니다. 우리 정부는 독도에 대한 어떠한 도발에도 단호하고 엄중하게 대응하고 있으며, 앞으로도 지속적으로 도도에 대한 우리의 주권을 수호해 나가겟습니다.">
            <a:extLst>
              <a:ext uri="{FF2B5EF4-FFF2-40B4-BE49-F238E27FC236}">
                <a16:creationId xmlns:a16="http://schemas.microsoft.com/office/drawing/2014/main" id="{1C3E2FA7-04D1-9FD2-F2F2-B03C7D47FB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12170" y="961812"/>
            <a:ext cx="6641059" cy="4930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210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DAA6C16-BF9B-4A3E-BC70-EE6015D4F9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A6D2DA4F-8DF7-3AD5-FF7D-9B847DF26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69978"/>
            <a:ext cx="4391024" cy="1173700"/>
          </a:xfrm>
        </p:spPr>
        <p:txBody>
          <a:bodyPr anchor="t">
            <a:normAutofit/>
          </a:bodyPr>
          <a:lstStyle/>
          <a:p>
            <a:r>
              <a:rPr lang="ko-KR" altLang="en-US" sz="3700">
                <a:solidFill>
                  <a:schemeClr val="bg1"/>
                </a:solidFill>
                <a:ea typeface="맑은 고딕"/>
              </a:rPr>
              <a:t>샌프란시스코 강화 조약</a:t>
            </a:r>
            <a:endParaRPr lang="ko-KR" altLang="en-US" sz="3700">
              <a:solidFill>
                <a:schemeClr val="bg1"/>
              </a:solidFill>
            </a:endParaRPr>
          </a:p>
        </p:txBody>
      </p:sp>
      <p:pic>
        <p:nvPicPr>
          <p:cNvPr id="5" name="그림 4" descr="샌프란시스코강화조약으로 촉발된 독도영유권 문제의 실체">
            <a:extLst>
              <a:ext uri="{FF2B5EF4-FFF2-40B4-BE49-F238E27FC236}">
                <a16:creationId xmlns:a16="http://schemas.microsoft.com/office/drawing/2014/main" id="{1F85F996-AF02-3D3C-B442-BE86CC9E80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60" r="-1" b="-1"/>
          <a:stretch/>
        </p:blipFill>
        <p:spPr>
          <a:xfrm>
            <a:off x="6" y="-1"/>
            <a:ext cx="6000749" cy="3911828"/>
          </a:xfrm>
          <a:custGeom>
            <a:avLst/>
            <a:gdLst/>
            <a:ahLst/>
            <a:cxnLst/>
            <a:rect l="l" t="t" r="r" b="b"/>
            <a:pathLst>
              <a:path w="6000749" h="3911828">
                <a:moveTo>
                  <a:pt x="0" y="0"/>
                </a:moveTo>
                <a:lnTo>
                  <a:pt x="6000749" y="0"/>
                </a:lnTo>
                <a:lnTo>
                  <a:pt x="6000749" y="3767827"/>
                </a:lnTo>
                <a:lnTo>
                  <a:pt x="5572124" y="3740378"/>
                </a:lnTo>
                <a:lnTo>
                  <a:pt x="0" y="3911828"/>
                </a:lnTo>
                <a:close/>
              </a:path>
            </a:pathLst>
          </a:custGeom>
        </p:spPr>
      </p:pic>
      <p:pic>
        <p:nvPicPr>
          <p:cNvPr id="4" name="내용 개체 틀 3" descr="독도가 우리땅인 이유 얼마나 알고 계신가요?">
            <a:extLst>
              <a:ext uri="{FF2B5EF4-FFF2-40B4-BE49-F238E27FC236}">
                <a16:creationId xmlns:a16="http://schemas.microsoft.com/office/drawing/2014/main" id="{1818908B-871F-5851-E85A-6EE48CD4422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413" r="-1" b="29292"/>
          <a:stretch/>
        </p:blipFill>
        <p:spPr>
          <a:xfrm>
            <a:off x="6191245" y="-1"/>
            <a:ext cx="6000750" cy="3988028"/>
          </a:xfrm>
          <a:custGeom>
            <a:avLst/>
            <a:gdLst/>
            <a:ahLst/>
            <a:cxnLst/>
            <a:rect l="l" t="t" r="r" b="b"/>
            <a:pathLst>
              <a:path w="6000750" h="3988028">
                <a:moveTo>
                  <a:pt x="0" y="0"/>
                </a:moveTo>
                <a:lnTo>
                  <a:pt x="6000750" y="0"/>
                </a:lnTo>
                <a:lnTo>
                  <a:pt x="6000750" y="797153"/>
                </a:lnTo>
                <a:lnTo>
                  <a:pt x="6000750" y="2634343"/>
                </a:lnTo>
                <a:lnTo>
                  <a:pt x="6000750" y="3911828"/>
                </a:lnTo>
                <a:lnTo>
                  <a:pt x="3248025" y="3988028"/>
                </a:lnTo>
                <a:lnTo>
                  <a:pt x="0" y="3780026"/>
                </a:lnTo>
                <a:close/>
              </a:path>
            </a:pathLst>
          </a:cu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A4AE1828-51FD-4AD7-BCF6-9AF5C696CE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528992"/>
            <a:ext cx="12192000" cy="757168"/>
            <a:chOff x="0" y="2959818"/>
            <a:chExt cx="12192000" cy="757168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542C7CD-02BE-4ADE-8D2F-DFB759D71A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381000" dist="1524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40A04EE-8E37-4C28-B09B-A9593A4AAB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blipFill>
              <a:blip r:embed="rId4">
                <a:alphaModFix amt="57000"/>
              </a:blip>
              <a:tile tx="0" ty="0" sx="100000" sy="100000" flip="none" algn="tl"/>
            </a:blip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8838761-AD42-E53E-E59A-9E025F692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4201" y="4766267"/>
            <a:ext cx="5692774" cy="10774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z="2400" dirty="0">
                <a:solidFill>
                  <a:schemeClr val="bg1">
                    <a:alpha val="80000"/>
                  </a:schemeClr>
                </a:solidFill>
                <a:ea typeface="맑은 고딕"/>
              </a:rPr>
              <a:t>조선의 독립에 관한 일본의 승인을 규정함 </a:t>
            </a:r>
            <a:r>
              <a:rPr lang="ko-KR" altLang="en-US" sz="2400" dirty="0" err="1">
                <a:solidFill>
                  <a:schemeClr val="bg1">
                    <a:alpha val="80000"/>
                  </a:schemeClr>
                </a:solidFill>
                <a:ea typeface="맑은 고딕"/>
              </a:rPr>
              <a:t>but</a:t>
            </a:r>
            <a:r>
              <a:rPr lang="ko-KR" altLang="en-US" sz="2400" dirty="0">
                <a:solidFill>
                  <a:schemeClr val="bg1">
                    <a:alpha val="80000"/>
                  </a:schemeClr>
                </a:solidFill>
                <a:ea typeface="맑은 고딕"/>
              </a:rPr>
              <a:t> 일본은 받아들이지 않음</a:t>
            </a:r>
            <a:endParaRPr lang="en-US" sz="2400" dirty="0">
              <a:solidFill>
                <a:schemeClr val="bg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168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674DABE9-FA54-3C94-69B9-26DFA5869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7715" y="467271"/>
            <a:ext cx="4195674" cy="2052522"/>
          </a:xfrm>
        </p:spPr>
        <p:txBody>
          <a:bodyPr anchor="b">
            <a:normAutofit/>
          </a:bodyPr>
          <a:lstStyle/>
          <a:p>
            <a:r>
              <a:rPr lang="ko-KR" altLang="en-US" sz="5600">
                <a:ea typeface="맑은 고딕"/>
              </a:rPr>
              <a:t>독도 이름 변천사</a:t>
            </a:r>
            <a:endParaRPr lang="ko-KR" altLang="en-US" sz="560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2965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내용 개체 틀 3" descr="일본, 올해도 '다케시마의 날' 기념...&quot;독도는 일본땅&quot; 억지">
            <a:extLst>
              <a:ext uri="{FF2B5EF4-FFF2-40B4-BE49-F238E27FC236}">
                <a16:creationId xmlns:a16="http://schemas.microsoft.com/office/drawing/2014/main" id="{E2D19A4B-C421-0DB7-73B9-B283DA9E60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410" r="21414" b="1"/>
          <a:stretch/>
        </p:blipFill>
        <p:spPr>
          <a:xfrm>
            <a:off x="505418" y="554151"/>
            <a:ext cx="5742189" cy="5742189"/>
          </a:xfrm>
          <a:custGeom>
            <a:avLst/>
            <a:gdLst/>
            <a:ahLst/>
            <a:cxnLst/>
            <a:rect l="l" t="t" r="r" b="b"/>
            <a:pathLst>
              <a:path w="1838528" h="1838528">
                <a:moveTo>
                  <a:pt x="919264" y="0"/>
                </a:moveTo>
                <a:cubicBezTo>
                  <a:pt x="1426959" y="0"/>
                  <a:pt x="1838528" y="411569"/>
                  <a:pt x="1838528" y="919264"/>
                </a:cubicBezTo>
                <a:cubicBezTo>
                  <a:pt x="1838528" y="1426959"/>
                  <a:pt x="1426959" y="1838528"/>
                  <a:pt x="919264" y="1838528"/>
                </a:cubicBezTo>
                <a:cubicBezTo>
                  <a:pt x="411569" y="1838528"/>
                  <a:pt x="0" y="1426959"/>
                  <a:pt x="0" y="919264"/>
                </a:cubicBezTo>
                <a:cubicBezTo>
                  <a:pt x="0" y="411569"/>
                  <a:pt x="411569" y="0"/>
                  <a:pt x="919264" y="0"/>
                </a:cubicBezTo>
                <a:close/>
              </a:path>
            </a:pathLst>
          </a:custGeom>
        </p:spPr>
      </p:pic>
      <p:sp>
        <p:nvSpPr>
          <p:cNvPr id="15" name="!!plus graphic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956" y="703679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!!circle graphic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753" y="1562696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9F8A3EB-EEB9-80AA-83FC-7C1B33990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8150" y="2968731"/>
            <a:ext cx="4383412" cy="2858655"/>
          </a:xfrm>
        </p:spPr>
        <p:txBody>
          <a:bodyPr anchor="t">
            <a:normAutofit/>
          </a:bodyPr>
          <a:lstStyle/>
          <a:p>
            <a:r>
              <a:rPr lang="en-US" sz="2000" dirty="0">
                <a:solidFill>
                  <a:schemeClr val="tx1">
                    <a:alpha val="80000"/>
                  </a:schemeClr>
                </a:solidFill>
                <a:ea typeface="맑은 고딕"/>
              </a:rPr>
              <a:t>512-</a:t>
            </a:r>
            <a:r>
              <a:rPr lang="ko-KR" altLang="en-US" sz="2000" dirty="0">
                <a:solidFill>
                  <a:schemeClr val="tx1">
                    <a:alpha val="80000"/>
                  </a:schemeClr>
                </a:solidFill>
                <a:ea typeface="맑은 고딕"/>
              </a:rPr>
              <a:t>우산도(</a:t>
            </a:r>
            <a:r>
              <a:rPr lang="ko-KR" altLang="en-US" sz="2000" dirty="0" err="1">
                <a:solidFill>
                  <a:schemeClr val="tx1">
                    <a:alpha val="80000"/>
                  </a:schemeClr>
                </a:solidFill>
                <a:ea typeface="맑은 고딕"/>
              </a:rPr>
              <a:t>우산+무릉</a:t>
            </a:r>
            <a:r>
              <a:rPr lang="ko-KR" altLang="en-US" sz="2000" dirty="0">
                <a:solidFill>
                  <a:schemeClr val="tx1">
                    <a:alpha val="80000"/>
                  </a:schemeClr>
                </a:solidFill>
                <a:ea typeface="맑은 고딕"/>
              </a:rPr>
              <a:t>)</a:t>
            </a:r>
          </a:p>
          <a:p>
            <a:r>
              <a:rPr lang="en-US" sz="2000" dirty="0">
                <a:solidFill>
                  <a:schemeClr val="tx1">
                    <a:alpha val="80000"/>
                  </a:schemeClr>
                </a:solidFill>
                <a:ea typeface="맑은 고딕"/>
              </a:rPr>
              <a:t>1476-</a:t>
            </a:r>
            <a:r>
              <a:rPr lang="ko-KR" altLang="en-US" sz="2000" dirty="0" err="1">
                <a:solidFill>
                  <a:schemeClr val="tx1">
                    <a:alpha val="80000"/>
                  </a:schemeClr>
                </a:solidFill>
                <a:ea typeface="맑은 고딕"/>
              </a:rPr>
              <a:t>삼봉도</a:t>
            </a:r>
            <a:r>
              <a:rPr lang="ko-KR" altLang="en-US" sz="2000" dirty="0">
                <a:solidFill>
                  <a:schemeClr val="tx1">
                    <a:alpha val="80000"/>
                  </a:schemeClr>
                </a:solidFill>
                <a:ea typeface="맑은 고딕"/>
              </a:rPr>
              <a:t>(세개의 봉우리)</a:t>
            </a:r>
            <a:endParaRPr lang="en-US" sz="2000" dirty="0">
              <a:solidFill>
                <a:schemeClr val="tx1">
                  <a:alpha val="80000"/>
                </a:schemeClr>
              </a:solidFill>
              <a:ea typeface="맑은 고딕"/>
            </a:endParaRPr>
          </a:p>
          <a:p>
            <a:r>
              <a:rPr lang="en-US" sz="2000" dirty="0">
                <a:solidFill>
                  <a:schemeClr val="tx1">
                    <a:alpha val="80000"/>
                  </a:schemeClr>
                </a:solidFill>
                <a:ea typeface="맑은 고딕"/>
              </a:rPr>
              <a:t>1794-</a:t>
            </a:r>
            <a:r>
              <a:rPr lang="ko-KR" altLang="en-US" sz="2000" dirty="0">
                <a:solidFill>
                  <a:schemeClr val="tx1">
                    <a:alpha val="80000"/>
                  </a:schemeClr>
                </a:solidFill>
                <a:ea typeface="맑은 고딕"/>
              </a:rPr>
              <a:t>가지도(</a:t>
            </a:r>
            <a:r>
              <a:rPr lang="ko-KR" altLang="en-US" sz="2000" dirty="0" err="1">
                <a:solidFill>
                  <a:schemeClr val="tx1">
                    <a:alpha val="80000"/>
                  </a:schemeClr>
                </a:solidFill>
                <a:ea typeface="맑은 고딕"/>
              </a:rPr>
              <a:t>강치가</a:t>
            </a:r>
            <a:r>
              <a:rPr lang="ko-KR" altLang="en-US" sz="2000" dirty="0">
                <a:solidFill>
                  <a:schemeClr val="tx1">
                    <a:alpha val="80000"/>
                  </a:schemeClr>
                </a:solidFill>
                <a:ea typeface="맑은 고딕"/>
              </a:rPr>
              <a:t> 많음)</a:t>
            </a:r>
            <a:endParaRPr lang="en-US" sz="2000" dirty="0">
              <a:solidFill>
                <a:schemeClr val="tx1">
                  <a:alpha val="80000"/>
                </a:schemeClr>
              </a:solidFill>
              <a:ea typeface="맑은 고딕"/>
            </a:endParaRPr>
          </a:p>
          <a:p>
            <a:r>
              <a:rPr lang="en-US" sz="2000" dirty="0">
                <a:solidFill>
                  <a:schemeClr val="tx1">
                    <a:alpha val="80000"/>
                  </a:schemeClr>
                </a:solidFill>
                <a:ea typeface="맑은 고딕"/>
              </a:rPr>
              <a:t>1900-</a:t>
            </a:r>
            <a:r>
              <a:rPr lang="ko-KR" altLang="en-US" sz="2000" dirty="0">
                <a:solidFill>
                  <a:schemeClr val="tx1">
                    <a:alpha val="80000"/>
                  </a:schemeClr>
                </a:solidFill>
                <a:ea typeface="맑은 고딕"/>
              </a:rPr>
              <a:t>석도(돌섬)</a:t>
            </a:r>
            <a:endParaRPr lang="en-US" sz="2000" dirty="0">
              <a:solidFill>
                <a:schemeClr val="tx1">
                  <a:alpha val="80000"/>
                </a:schemeClr>
              </a:solidFill>
              <a:ea typeface="맑은 고딕"/>
            </a:endParaRPr>
          </a:p>
          <a:p>
            <a:r>
              <a:rPr lang="en-US" sz="2000" dirty="0">
                <a:solidFill>
                  <a:schemeClr val="tx1">
                    <a:alpha val="80000"/>
                  </a:schemeClr>
                </a:solidFill>
                <a:ea typeface="맑은 고딕"/>
              </a:rPr>
              <a:t>1906-</a:t>
            </a:r>
            <a:r>
              <a:rPr lang="ko-KR" altLang="en-US" sz="2000" dirty="0">
                <a:solidFill>
                  <a:schemeClr val="tx1">
                    <a:alpha val="80000"/>
                  </a:schemeClr>
                </a:solidFill>
                <a:ea typeface="맑은 고딕"/>
              </a:rPr>
              <a:t>독도(전라도 출신에 의해서)</a:t>
            </a:r>
          </a:p>
        </p:txBody>
      </p:sp>
      <p:sp>
        <p:nvSpPr>
          <p:cNvPr id="19" name="!!dot graphic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4149" y="5775082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1" name="!!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5312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A55E7D8-93BA-0D52-1D46-B0B155B38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7733" y="490537"/>
            <a:ext cx="5291663" cy="1628775"/>
          </a:xfrm>
        </p:spPr>
        <p:txBody>
          <a:bodyPr anchor="b">
            <a:normAutofit/>
          </a:bodyPr>
          <a:lstStyle/>
          <a:p>
            <a:r>
              <a:rPr lang="ko-KR" altLang="en-US" sz="4000">
                <a:ea typeface="맑은 고딕"/>
              </a:rPr>
              <a:t>시마네현고시</a:t>
            </a:r>
            <a:endParaRPr lang="ko-KR" altLang="en-US" sz="4000"/>
          </a:p>
        </p:txBody>
      </p:sp>
      <p:pic>
        <p:nvPicPr>
          <p:cNvPr id="4" name="내용 개체 틀 3" descr="&quot;'독도는 일본 땅' 근거 문서 '시마네현 고시 40호' 효력 없다&quot;">
            <a:extLst>
              <a:ext uri="{FF2B5EF4-FFF2-40B4-BE49-F238E27FC236}">
                <a16:creationId xmlns:a16="http://schemas.microsoft.com/office/drawing/2014/main" id="{D1B87E4F-DCE6-AA47-BE9C-5063C2CC65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670"/>
          <a:stretch/>
        </p:blipFill>
        <p:spPr>
          <a:xfrm>
            <a:off x="2" y="1587"/>
            <a:ext cx="6095999" cy="6856413"/>
          </a:xfrm>
          <a:custGeom>
            <a:avLst/>
            <a:gdLst/>
            <a:ahLst/>
            <a:cxnLst/>
            <a:rect l="l" t="t" r="r" b="b"/>
            <a:pathLst>
              <a:path w="6649908" h="6856413">
                <a:moveTo>
                  <a:pt x="0" y="0"/>
                </a:moveTo>
                <a:lnTo>
                  <a:pt x="6559859" y="0"/>
                </a:lnTo>
                <a:lnTo>
                  <a:pt x="6572145" y="79394"/>
                </a:lnTo>
                <a:cubicBezTo>
                  <a:pt x="6857782" y="2230562"/>
                  <a:pt x="6243159" y="4473353"/>
                  <a:pt x="6528796" y="6624522"/>
                </a:cubicBezTo>
                <a:lnTo>
                  <a:pt x="6564680" y="6856413"/>
                </a:lnTo>
                <a:lnTo>
                  <a:pt x="0" y="6856413"/>
                </a:lnTo>
                <a:close/>
              </a:path>
            </a:pathLst>
          </a:custGeom>
        </p:spPr>
      </p:pic>
      <p:sp>
        <p:nvSpPr>
          <p:cNvPr id="17" name="Content Placeholder 7">
            <a:extLst>
              <a:ext uri="{FF2B5EF4-FFF2-40B4-BE49-F238E27FC236}">
                <a16:creationId xmlns:a16="http://schemas.microsoft.com/office/drawing/2014/main" id="{E110DCFC-70C5-B7D4-F8B1-A0C06484E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7734" y="2614612"/>
            <a:ext cx="5291663" cy="375284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dirty="0">
                <a:ea typeface="맑은 고딕"/>
              </a:rPr>
              <a:t>1905</a:t>
            </a:r>
            <a:r>
              <a:rPr lang="ko-KR" altLang="en-US" sz="1800" dirty="0">
                <a:ea typeface="맑은 고딕"/>
              </a:rPr>
              <a:t>년</a:t>
            </a:r>
            <a:r>
              <a:rPr lang="en-US" sz="1800" dirty="0">
                <a:ea typeface="맑은 고딕"/>
              </a:rPr>
              <a:t> 1</a:t>
            </a:r>
            <a:r>
              <a:rPr lang="ko-KR" altLang="en-US" sz="1800" dirty="0">
                <a:ea typeface="맑은 고딕"/>
              </a:rPr>
              <a:t>월</a:t>
            </a:r>
            <a:r>
              <a:rPr lang="en-US" sz="1800" dirty="0">
                <a:ea typeface="맑은 고딕"/>
              </a:rPr>
              <a:t> </a:t>
            </a:r>
            <a:r>
              <a:rPr lang="ko-KR" altLang="en-US" sz="1800" dirty="0">
                <a:ea typeface="맑은 고딕"/>
              </a:rPr>
              <a:t>다케시마를</a:t>
            </a:r>
            <a:r>
              <a:rPr lang="en-US" sz="1800" dirty="0">
                <a:ea typeface="맑은 고딕"/>
              </a:rPr>
              <a:t> </a:t>
            </a:r>
            <a:r>
              <a:rPr lang="ko-KR" altLang="en-US" sz="1800" dirty="0" err="1">
                <a:ea typeface="맑은 고딕"/>
              </a:rPr>
              <a:t>오키</a:t>
            </a:r>
            <a:r>
              <a:rPr lang="en-US" sz="1800" dirty="0">
                <a:ea typeface="맑은 고딕"/>
              </a:rPr>
              <a:t> </a:t>
            </a:r>
            <a:r>
              <a:rPr lang="ko-KR" altLang="en-US" sz="1800" dirty="0">
                <a:ea typeface="맑은 고딕"/>
              </a:rPr>
              <a:t>도사의</a:t>
            </a:r>
            <a:r>
              <a:rPr lang="en-US" sz="1800" dirty="0">
                <a:ea typeface="맑은 고딕"/>
              </a:rPr>
              <a:t> </a:t>
            </a:r>
            <a:r>
              <a:rPr lang="ko-KR" altLang="en-US" sz="1800" dirty="0">
                <a:ea typeface="맑은 고딕"/>
              </a:rPr>
              <a:t>소관으로</a:t>
            </a:r>
            <a:r>
              <a:rPr lang="en-US" altLang="ko-KR" sz="1800" dirty="0">
                <a:ea typeface="맑은 고딕"/>
              </a:rPr>
              <a:t> </a:t>
            </a:r>
            <a:r>
              <a:rPr lang="en-US" altLang="ko-KR" sz="1800" dirty="0" err="1">
                <a:ea typeface="맑은 고딕"/>
              </a:rPr>
              <a:t>결정함</a:t>
            </a:r>
          </a:p>
          <a:p>
            <a:endParaRPr lang="en-US" altLang="ko-KR" sz="1800" dirty="0">
              <a:ea typeface="맑은 고딕"/>
            </a:endParaRPr>
          </a:p>
          <a:p>
            <a:r>
              <a:rPr lang="en-US" altLang="ko-KR" sz="1800" dirty="0" err="1">
                <a:ea typeface="맑은 고딕"/>
              </a:rPr>
              <a:t>한국이</a:t>
            </a:r>
            <a:r>
              <a:rPr lang="en-US" altLang="ko-KR" sz="1800" dirty="0">
                <a:ea typeface="맑은 고딕"/>
              </a:rPr>
              <a:t> </a:t>
            </a:r>
            <a:r>
              <a:rPr lang="en-US" altLang="ko-KR" sz="1800" dirty="0" err="1">
                <a:ea typeface="맑은 고딕"/>
              </a:rPr>
              <a:t>다케시마를</a:t>
            </a:r>
            <a:r>
              <a:rPr lang="en-US" altLang="ko-KR" sz="1800" dirty="0">
                <a:ea typeface="맑은 고딕"/>
              </a:rPr>
              <a:t> </a:t>
            </a:r>
            <a:r>
              <a:rPr lang="en-US" altLang="ko-KR" sz="1800" dirty="0" err="1">
                <a:ea typeface="맑은 고딕"/>
              </a:rPr>
              <a:t>실효적으로</a:t>
            </a:r>
            <a:r>
              <a:rPr lang="en-US" altLang="ko-KR" sz="1800" dirty="0">
                <a:ea typeface="맑은 고딕"/>
              </a:rPr>
              <a:t> </a:t>
            </a:r>
            <a:r>
              <a:rPr lang="en-US" altLang="ko-KR" sz="1800" dirty="0" err="1">
                <a:ea typeface="맑은 고딕"/>
              </a:rPr>
              <a:t>지배한</a:t>
            </a:r>
            <a:r>
              <a:rPr lang="en-US" altLang="ko-KR" sz="1800" dirty="0">
                <a:ea typeface="맑은 고딕"/>
              </a:rPr>
              <a:t> </a:t>
            </a:r>
            <a:r>
              <a:rPr lang="en-US" altLang="ko-KR" sz="1800" dirty="0" err="1">
                <a:ea typeface="맑은 고딕"/>
              </a:rPr>
              <a:t>사실과</a:t>
            </a:r>
            <a:r>
              <a:rPr lang="en-US" altLang="ko-KR" sz="1800" dirty="0">
                <a:ea typeface="맑은 고딕"/>
              </a:rPr>
              <a:t> </a:t>
            </a:r>
          </a:p>
          <a:p>
            <a:r>
              <a:rPr lang="en-US" altLang="ko-KR" sz="1800" dirty="0" err="1">
                <a:ea typeface="맑은 고딕"/>
              </a:rPr>
              <a:t>영유숸이</a:t>
            </a:r>
            <a:r>
              <a:rPr lang="en-US" altLang="ko-KR" sz="1800" dirty="0">
                <a:ea typeface="맑은 고딕"/>
              </a:rPr>
              <a:t> </a:t>
            </a:r>
            <a:r>
              <a:rPr lang="en-US" altLang="ko-KR" sz="1800" dirty="0" err="1">
                <a:ea typeface="맑은 고딕"/>
              </a:rPr>
              <a:t>인정되지</a:t>
            </a:r>
            <a:r>
              <a:rPr lang="en-US" altLang="ko-KR" sz="1800" dirty="0">
                <a:ea typeface="맑은 고딕"/>
              </a:rPr>
              <a:t> </a:t>
            </a:r>
            <a:r>
              <a:rPr lang="en-US" altLang="ko-KR" sz="1800" dirty="0" err="1">
                <a:ea typeface="맑은 고딕"/>
              </a:rPr>
              <a:t>않음</a:t>
            </a:r>
          </a:p>
        </p:txBody>
      </p:sp>
    </p:spTree>
    <p:extLst>
      <p:ext uri="{BB962C8B-B14F-4D97-AF65-F5344CB8AC3E}">
        <p14:creationId xmlns:p14="http://schemas.microsoft.com/office/powerpoint/2010/main" val="3822958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AFE8227-C443-417B-BA91-520EB1EF4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83475428-1B4D-3632-CDAE-95C42CB57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3715" y="489507"/>
            <a:ext cx="4008215" cy="1655483"/>
          </a:xfrm>
        </p:spPr>
        <p:txBody>
          <a:bodyPr anchor="b">
            <a:normAutofit/>
          </a:bodyPr>
          <a:lstStyle/>
          <a:p>
            <a:r>
              <a:rPr lang="ko-KR" altLang="en-US" sz="4000" dirty="0" err="1">
                <a:ea typeface="맑은 고딕"/>
              </a:rPr>
              <a:t>Scapin</a:t>
            </a:r>
            <a:r>
              <a:rPr lang="ko-KR" altLang="en-US" sz="4000" dirty="0">
                <a:ea typeface="맑은 고딕"/>
              </a:rPr>
              <a:t> 제 677호</a:t>
            </a:r>
            <a:endParaRPr lang="ko-KR" altLang="en-US" sz="4000" dirty="0"/>
          </a:p>
        </p:txBody>
      </p:sp>
      <p:pic>
        <p:nvPicPr>
          <p:cNvPr id="4" name="내용 개체 틀 3" descr="SCAPIN 841과 SCAPIN 677/1">
            <a:extLst>
              <a:ext uri="{FF2B5EF4-FFF2-40B4-BE49-F238E27FC236}">
                <a16:creationId xmlns:a16="http://schemas.microsoft.com/office/drawing/2014/main" id="{DD8F26E0-701F-C59A-A94D-BAD3648245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30" r="2973" b="-2"/>
          <a:stretch/>
        </p:blipFill>
        <p:spPr>
          <a:xfrm>
            <a:off x="20" y="431"/>
            <a:ext cx="8115280" cy="6408311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ECC0C1C-8422-3DA6-88D2-E240EB30A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193" y="2418408"/>
            <a:ext cx="2942813" cy="354026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z="2000" dirty="0">
                <a:ea typeface="맑은 고딕"/>
              </a:rPr>
              <a:t>연합국</a:t>
            </a:r>
            <a:r>
              <a:rPr lang="en-US" sz="2000" dirty="0">
                <a:ea typeface="맑은 고딕"/>
              </a:rPr>
              <a:t> </a:t>
            </a:r>
            <a:r>
              <a:rPr lang="ko-KR" altLang="en-US" sz="2000" dirty="0">
                <a:ea typeface="맑은 고딕"/>
              </a:rPr>
              <a:t>총사령부에서</a:t>
            </a:r>
            <a:r>
              <a:rPr lang="en-US" altLang="ko-KR" sz="2000" dirty="0">
                <a:ea typeface="맑은 고딕"/>
              </a:rPr>
              <a:t> </a:t>
            </a:r>
            <a:r>
              <a:rPr lang="en-US" altLang="ko-KR" sz="2000" dirty="0" err="1">
                <a:ea typeface="맑은 고딕"/>
              </a:rPr>
              <a:t>일본이</a:t>
            </a:r>
            <a:r>
              <a:rPr lang="en-US" altLang="ko-KR" sz="2000" dirty="0">
                <a:ea typeface="맑은 고딕"/>
              </a:rPr>
              <a:t> </a:t>
            </a:r>
            <a:r>
              <a:rPr lang="en-US" altLang="ko-KR" sz="2000" dirty="0" err="1">
                <a:ea typeface="맑은 고딕"/>
              </a:rPr>
              <a:t>독도에</a:t>
            </a:r>
            <a:r>
              <a:rPr lang="en-US" altLang="ko-KR" sz="2000" dirty="0">
                <a:ea typeface="맑은 고딕"/>
              </a:rPr>
              <a:t> </a:t>
            </a:r>
            <a:r>
              <a:rPr lang="en-US" altLang="ko-KR" sz="2000" dirty="0" err="1">
                <a:ea typeface="맑은 고딕"/>
              </a:rPr>
              <a:t>대한</a:t>
            </a:r>
            <a:r>
              <a:rPr lang="en-US" altLang="ko-KR" sz="2000" dirty="0">
                <a:ea typeface="맑은 고딕"/>
              </a:rPr>
              <a:t> </a:t>
            </a:r>
            <a:r>
              <a:rPr lang="en-US" altLang="ko-KR" sz="2000" dirty="0" err="1">
                <a:ea typeface="맑은 고딕"/>
              </a:rPr>
              <a:t>활동을</a:t>
            </a:r>
            <a:r>
              <a:rPr lang="en-US" altLang="ko-KR" sz="2000" dirty="0">
                <a:ea typeface="맑은 고딕"/>
              </a:rPr>
              <a:t> </a:t>
            </a:r>
            <a:r>
              <a:rPr lang="en-US" altLang="ko-KR" sz="2000" dirty="0" err="1">
                <a:ea typeface="맑은 고딕"/>
              </a:rPr>
              <a:t>제한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5720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6408742"/>
            <a:ext cx="8115300" cy="449258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614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AFE8227-C443-417B-BA91-520EB1EF4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1A20EF2E-23F5-5458-F3F2-B7D1D4EE6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3193" y="489507"/>
            <a:ext cx="3091607" cy="1655483"/>
          </a:xfrm>
        </p:spPr>
        <p:txBody>
          <a:bodyPr anchor="b">
            <a:normAutofit/>
          </a:bodyPr>
          <a:lstStyle/>
          <a:p>
            <a:r>
              <a:rPr lang="ko-KR" altLang="en-US" sz="4000">
                <a:ea typeface="맑은 고딕"/>
              </a:rPr>
              <a:t>태정관지령</a:t>
            </a:r>
            <a:endParaRPr lang="ko-KR" altLang="en-US" sz="4000"/>
          </a:p>
        </p:txBody>
      </p:sp>
      <p:pic>
        <p:nvPicPr>
          <p:cNvPr id="4" name="내용 개체 틀 3" descr="텍스트, 책, 친필, 공책이(가) 표시된 사진&#10;&#10;자동 생성된 설명">
            <a:extLst>
              <a:ext uri="{FF2B5EF4-FFF2-40B4-BE49-F238E27FC236}">
                <a16:creationId xmlns:a16="http://schemas.microsoft.com/office/drawing/2014/main" id="{01A26232-7FF3-5046-B019-BDCC3B9334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620" r="2" b="2"/>
          <a:stretch/>
        </p:blipFill>
        <p:spPr>
          <a:xfrm>
            <a:off x="20" y="431"/>
            <a:ext cx="8115280" cy="6408311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5901831-7AE6-B153-B1C4-9E8DD164F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3107" y="2418408"/>
            <a:ext cx="4080289" cy="354026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z="2000" dirty="0">
                <a:ea typeface="+mn-lt"/>
                <a:cs typeface="+mn-lt"/>
              </a:rPr>
              <a:t>일본 최고기관 </a:t>
            </a:r>
            <a:r>
              <a:rPr lang="ko-KR" altLang="en-US" sz="2000" dirty="0" err="1">
                <a:ea typeface="+mn-lt"/>
                <a:cs typeface="+mn-lt"/>
              </a:rPr>
              <a:t>왈:독도는</a:t>
            </a:r>
            <a:r>
              <a:rPr lang="ko-KR" altLang="en-US" sz="2000" dirty="0">
                <a:ea typeface="+mn-lt"/>
                <a:cs typeface="+mn-lt"/>
              </a:rPr>
              <a:t> </a:t>
            </a:r>
            <a:r>
              <a:rPr lang="ko-KR" altLang="en-US" sz="2000" dirty="0" err="1">
                <a:ea typeface="+mn-lt"/>
                <a:cs typeface="+mn-lt"/>
              </a:rPr>
              <a:t>우리랑</a:t>
            </a:r>
            <a:r>
              <a:rPr lang="ko-KR" altLang="en-US" sz="2000" dirty="0">
                <a:ea typeface="+mn-lt"/>
                <a:cs typeface="+mn-lt"/>
              </a:rPr>
              <a:t> 관련 없으니 건들지 마라</a:t>
            </a:r>
            <a:endParaRPr lang="ko-KR" altLang="en-US" sz="2000" dirty="0">
              <a:ea typeface="맑은 고딕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5720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6408742"/>
            <a:ext cx="8115300" cy="449258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157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11A7D12C-492B-71AD-7F7C-9FE2831BC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8" y="-1002"/>
            <a:ext cx="3429000" cy="1719072"/>
          </a:xfrm>
        </p:spPr>
        <p:txBody>
          <a:bodyPr anchor="b">
            <a:normAutofit/>
          </a:bodyPr>
          <a:lstStyle/>
          <a:p>
            <a:r>
              <a:rPr lang="ko-KR" altLang="en-US" sz="5400" dirty="0" err="1">
                <a:ea typeface="맑은 고딕"/>
              </a:rPr>
              <a:t>돗토리번</a:t>
            </a:r>
            <a:r>
              <a:rPr lang="ko-KR" altLang="en-US" sz="5400" dirty="0">
                <a:ea typeface="맑은 고딕"/>
              </a:rPr>
              <a:t> 답변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8DD453A-DA02-09AE-B108-3CCF13590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805" y="1724946"/>
            <a:ext cx="4699000" cy="5398536"/>
          </a:xfrm>
        </p:spPr>
        <p:txBody>
          <a:bodyPr anchor="t">
            <a:normAutofit/>
          </a:bodyPr>
          <a:lstStyle/>
          <a:p>
            <a:r>
              <a:rPr lang="en-US" sz="2200" dirty="0">
                <a:ea typeface="+mn-lt"/>
                <a:cs typeface="+mn-lt"/>
              </a:rPr>
              <a:t>1.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 err="1">
                <a:ea typeface="+mn-lt"/>
                <a:cs typeface="+mn-lt"/>
              </a:rPr>
              <a:t>인슈</a:t>
            </a:r>
            <a:r>
              <a:rPr lang="en-US" sz="2200" dirty="0">
                <a:ea typeface="+mn-lt"/>
                <a:cs typeface="+mn-lt"/>
              </a:rPr>
              <a:t>(</a:t>
            </a:r>
            <a:r>
              <a:rPr lang="ko-KR" altLang="en-US" sz="2200" dirty="0">
                <a:ea typeface="+mn-lt"/>
                <a:cs typeface="+mn-lt"/>
              </a:rPr>
              <a:t>因州</a:t>
            </a:r>
            <a:r>
              <a:rPr lang="en-US" sz="2200" dirty="0">
                <a:ea typeface="+mn-lt"/>
                <a:cs typeface="+mn-lt"/>
              </a:rPr>
              <a:t>)</a:t>
            </a:r>
            <a:r>
              <a:rPr lang="ko-KR" altLang="en-US" sz="2200" dirty="0">
                <a:ea typeface="+mn-lt"/>
                <a:cs typeface="+mn-lt"/>
              </a:rPr>
              <a:t>와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 err="1">
                <a:ea typeface="+mn-lt"/>
                <a:cs typeface="+mn-lt"/>
              </a:rPr>
              <a:t>하쿠슈</a:t>
            </a:r>
            <a:r>
              <a:rPr lang="en-US" sz="2200" dirty="0">
                <a:ea typeface="+mn-lt"/>
                <a:cs typeface="+mn-lt"/>
              </a:rPr>
              <a:t>(</a:t>
            </a:r>
            <a:r>
              <a:rPr lang="ko-KR" altLang="en-US" sz="2200" dirty="0">
                <a:ea typeface="+mn-lt"/>
                <a:cs typeface="+mn-lt"/>
              </a:rPr>
              <a:t>伯州</a:t>
            </a:r>
            <a:r>
              <a:rPr lang="en-US" sz="2200" dirty="0">
                <a:ea typeface="+mn-lt"/>
                <a:cs typeface="+mn-lt"/>
              </a:rPr>
              <a:t>) (</a:t>
            </a:r>
            <a:r>
              <a:rPr lang="ko-KR" altLang="en-US" sz="2200" dirty="0" err="1">
                <a:ea typeface="+mn-lt"/>
                <a:cs typeface="+mn-lt"/>
              </a:rPr>
              <a:t>이나바와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>
                <a:ea typeface="+mn-lt"/>
                <a:cs typeface="+mn-lt"/>
              </a:rPr>
              <a:t>호키</a:t>
            </a:r>
            <a:r>
              <a:rPr lang="en-US" sz="2200" dirty="0">
                <a:ea typeface="+mn-lt"/>
                <a:cs typeface="+mn-lt"/>
              </a:rPr>
              <a:t>: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>
                <a:ea typeface="+mn-lt"/>
                <a:cs typeface="+mn-lt"/>
              </a:rPr>
              <a:t>현재의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 err="1">
                <a:ea typeface="+mn-lt"/>
                <a:cs typeface="+mn-lt"/>
              </a:rPr>
              <a:t>돗토리현</a:t>
            </a:r>
            <a:r>
              <a:rPr lang="en-US" sz="2200" dirty="0">
                <a:ea typeface="+mn-lt"/>
                <a:cs typeface="+mn-lt"/>
              </a:rPr>
              <a:t>)</a:t>
            </a:r>
            <a:r>
              <a:rPr lang="ko-KR" altLang="en-US" sz="2200" dirty="0" err="1">
                <a:ea typeface="+mn-lt"/>
                <a:cs typeface="+mn-lt"/>
              </a:rPr>
              <a:t>에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>
                <a:ea typeface="+mn-lt"/>
                <a:cs typeface="+mn-lt"/>
              </a:rPr>
              <a:t>속하는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>
                <a:ea typeface="+mn-lt"/>
                <a:cs typeface="+mn-lt"/>
              </a:rPr>
              <a:t>다케시마</a:t>
            </a:r>
            <a:r>
              <a:rPr lang="en-US" sz="2200" dirty="0">
                <a:ea typeface="+mn-lt"/>
                <a:cs typeface="+mn-lt"/>
              </a:rPr>
              <a:t>(</a:t>
            </a:r>
            <a:r>
              <a:rPr lang="ko-KR" altLang="en-US" sz="2200" dirty="0">
                <a:ea typeface="+mn-lt"/>
                <a:cs typeface="+mn-lt"/>
              </a:rPr>
              <a:t>울릉도</a:t>
            </a:r>
            <a:r>
              <a:rPr lang="en-US" sz="2200" dirty="0">
                <a:ea typeface="+mn-lt"/>
                <a:cs typeface="+mn-lt"/>
              </a:rPr>
              <a:t>)</a:t>
            </a:r>
            <a:r>
              <a:rPr lang="ko-KR" altLang="en-US" sz="2200" dirty="0">
                <a:ea typeface="+mn-lt"/>
                <a:cs typeface="+mn-lt"/>
              </a:rPr>
              <a:t>는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 err="1">
                <a:ea typeface="+mn-lt"/>
                <a:cs typeface="+mn-lt"/>
              </a:rPr>
              <a:t>언제쯤부터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>
                <a:ea typeface="+mn-lt"/>
                <a:cs typeface="+mn-lt"/>
              </a:rPr>
              <a:t>양국</a:t>
            </a:r>
            <a:r>
              <a:rPr lang="en-US" sz="2200" dirty="0">
                <a:ea typeface="+mn-lt"/>
                <a:cs typeface="+mn-lt"/>
              </a:rPr>
              <a:t>(</a:t>
            </a:r>
            <a:r>
              <a:rPr lang="ko-KR" altLang="en-US" sz="2200" dirty="0" err="1">
                <a:ea typeface="+mn-lt"/>
                <a:cs typeface="+mn-lt"/>
              </a:rPr>
              <a:t>이나바와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>
                <a:ea typeface="+mn-lt"/>
                <a:cs typeface="+mn-lt"/>
              </a:rPr>
              <a:t>호키</a:t>
            </a:r>
            <a:r>
              <a:rPr lang="en-US" sz="2200" dirty="0">
                <a:ea typeface="+mn-lt"/>
                <a:cs typeface="+mn-lt"/>
              </a:rPr>
              <a:t>)</a:t>
            </a:r>
            <a:r>
              <a:rPr lang="ko-KR" altLang="en-US" sz="2200" dirty="0" err="1">
                <a:ea typeface="+mn-lt"/>
                <a:cs typeface="+mn-lt"/>
              </a:rPr>
              <a:t>에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>
                <a:ea typeface="+mn-lt"/>
                <a:cs typeface="+mn-lt"/>
              </a:rPr>
              <a:t>속하게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>
                <a:ea typeface="+mn-lt"/>
                <a:cs typeface="+mn-lt"/>
              </a:rPr>
              <a:t>된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>
                <a:ea typeface="+mn-lt"/>
                <a:cs typeface="+mn-lt"/>
              </a:rPr>
              <a:t>것인가</a:t>
            </a:r>
            <a:r>
              <a:rPr lang="en-US" sz="2200" dirty="0">
                <a:ea typeface="+mn-lt"/>
                <a:cs typeface="+mn-lt"/>
              </a:rPr>
              <a:t>?</a:t>
            </a:r>
            <a:br>
              <a:rPr lang="en-US" sz="2200" dirty="0">
                <a:ea typeface="+mn-lt"/>
                <a:cs typeface="+mn-lt"/>
              </a:rPr>
            </a:br>
            <a:r>
              <a:rPr lang="en-US" sz="2200" dirty="0">
                <a:ea typeface="+mn-lt"/>
                <a:cs typeface="+mn-lt"/>
              </a:rPr>
              <a:t>1.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>
                <a:ea typeface="+mn-lt"/>
                <a:cs typeface="+mn-lt"/>
              </a:rPr>
              <a:t>다케시마</a:t>
            </a:r>
            <a:r>
              <a:rPr lang="en-US" sz="2200" dirty="0">
                <a:ea typeface="+mn-lt"/>
                <a:cs typeface="+mn-lt"/>
              </a:rPr>
              <a:t>(</a:t>
            </a:r>
            <a:r>
              <a:rPr lang="ko-KR" altLang="en-US" sz="2200" dirty="0">
                <a:ea typeface="+mn-lt"/>
                <a:cs typeface="+mn-lt"/>
              </a:rPr>
              <a:t>울릉도</a:t>
            </a:r>
            <a:r>
              <a:rPr lang="en-US" sz="2200" dirty="0">
                <a:ea typeface="+mn-lt"/>
                <a:cs typeface="+mn-lt"/>
              </a:rPr>
              <a:t>)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>
                <a:ea typeface="+mn-lt"/>
                <a:cs typeface="+mn-lt"/>
              </a:rPr>
              <a:t>외에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>
                <a:ea typeface="+mn-lt"/>
                <a:cs typeface="+mn-lt"/>
              </a:rPr>
              <a:t>양국</a:t>
            </a:r>
            <a:r>
              <a:rPr lang="en-US" sz="2200" dirty="0">
                <a:ea typeface="+mn-lt"/>
                <a:cs typeface="+mn-lt"/>
              </a:rPr>
              <a:t>(</a:t>
            </a:r>
            <a:r>
              <a:rPr lang="ko-KR" altLang="en-US" sz="2200" dirty="0" err="1">
                <a:ea typeface="+mn-lt"/>
                <a:cs typeface="+mn-lt"/>
              </a:rPr>
              <a:t>이나바와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>
                <a:ea typeface="+mn-lt"/>
                <a:cs typeface="+mn-lt"/>
              </a:rPr>
              <a:t>호키</a:t>
            </a:r>
            <a:r>
              <a:rPr lang="en-US" sz="2200" dirty="0">
                <a:ea typeface="+mn-lt"/>
                <a:cs typeface="+mn-lt"/>
              </a:rPr>
              <a:t>)</a:t>
            </a:r>
            <a:r>
              <a:rPr lang="ko-KR" altLang="en-US" sz="2200" dirty="0" err="1">
                <a:ea typeface="+mn-lt"/>
                <a:cs typeface="+mn-lt"/>
              </a:rPr>
              <a:t>에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>
                <a:ea typeface="+mn-lt"/>
                <a:cs typeface="+mn-lt"/>
              </a:rPr>
              <a:t>속하는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>
                <a:ea typeface="+mn-lt"/>
                <a:cs typeface="+mn-lt"/>
              </a:rPr>
              <a:t>섬이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>
                <a:ea typeface="+mn-lt"/>
                <a:cs typeface="+mn-lt"/>
              </a:rPr>
              <a:t>있는가</a:t>
            </a:r>
            <a:r>
              <a:rPr lang="en-US" sz="2200" dirty="0">
                <a:ea typeface="+mn-lt"/>
                <a:cs typeface="+mn-lt"/>
              </a:rPr>
              <a:t>?</a:t>
            </a:r>
            <a:endParaRPr lang="en-US" sz="2200" dirty="0">
              <a:ea typeface="맑은 고딕" panose="020F0502020204030204"/>
            </a:endParaRPr>
          </a:p>
          <a:p>
            <a:r>
              <a:rPr lang="en-US" sz="2200" dirty="0">
                <a:ea typeface="+mn-lt"/>
                <a:cs typeface="+mn-lt"/>
              </a:rPr>
              <a:t>1.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>
                <a:ea typeface="+mn-lt"/>
                <a:cs typeface="+mn-lt"/>
              </a:rPr>
              <a:t>다케시마</a:t>
            </a:r>
            <a:r>
              <a:rPr lang="en-US" sz="2200" dirty="0">
                <a:ea typeface="+mn-lt"/>
                <a:cs typeface="+mn-lt"/>
              </a:rPr>
              <a:t>(</a:t>
            </a:r>
            <a:r>
              <a:rPr lang="ko-KR" altLang="en-US" sz="2200" dirty="0">
                <a:ea typeface="+mn-lt"/>
                <a:cs typeface="+mn-lt"/>
              </a:rPr>
              <a:t>울릉도</a:t>
            </a:r>
            <a:r>
              <a:rPr lang="en-US" sz="2200" dirty="0">
                <a:ea typeface="+mn-lt"/>
                <a:cs typeface="+mn-lt"/>
              </a:rPr>
              <a:t>)</a:t>
            </a:r>
            <a:r>
              <a:rPr lang="ko-KR" altLang="en-US" sz="2200" dirty="0">
                <a:ea typeface="+mn-lt"/>
                <a:cs typeface="+mn-lt"/>
              </a:rPr>
              <a:t>는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 err="1">
                <a:ea typeface="+mn-lt"/>
                <a:cs typeface="+mn-lt"/>
              </a:rPr>
              <a:t>이나바와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>
                <a:ea typeface="+mn-lt"/>
                <a:cs typeface="+mn-lt"/>
              </a:rPr>
              <a:t>호키</a:t>
            </a:r>
            <a:r>
              <a:rPr lang="en-US" sz="2200" dirty="0">
                <a:ea typeface="+mn-lt"/>
                <a:cs typeface="+mn-lt"/>
              </a:rPr>
              <a:t>(</a:t>
            </a:r>
            <a:r>
              <a:rPr lang="ko-KR" altLang="en-US" sz="2200" dirty="0">
                <a:ea typeface="+mn-lt"/>
                <a:cs typeface="+mn-lt"/>
              </a:rPr>
              <a:t>현재의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 err="1">
                <a:ea typeface="+mn-lt"/>
                <a:cs typeface="+mn-lt"/>
              </a:rPr>
              <a:t>돗토리현</a:t>
            </a:r>
            <a:r>
              <a:rPr lang="en-US" sz="2200" dirty="0">
                <a:ea typeface="+mn-lt"/>
                <a:cs typeface="+mn-lt"/>
              </a:rPr>
              <a:t>)</a:t>
            </a:r>
            <a:r>
              <a:rPr lang="ko-KR" altLang="en-US" sz="2200" dirty="0" err="1">
                <a:ea typeface="+mn-lt"/>
                <a:cs typeface="+mn-lt"/>
              </a:rPr>
              <a:t>에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>
                <a:ea typeface="+mn-lt"/>
                <a:cs typeface="+mn-lt"/>
              </a:rPr>
              <a:t>속하는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>
                <a:ea typeface="+mn-lt"/>
                <a:cs typeface="+mn-lt"/>
              </a:rPr>
              <a:t>섬이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>
                <a:ea typeface="+mn-lt"/>
                <a:cs typeface="+mn-lt"/>
              </a:rPr>
              <a:t>아닙니다</a:t>
            </a:r>
            <a:r>
              <a:rPr lang="en-US" sz="2200" dirty="0">
                <a:ea typeface="+mn-lt"/>
                <a:cs typeface="+mn-lt"/>
              </a:rPr>
              <a:t>.</a:t>
            </a:r>
            <a:endParaRPr lang="en-US" dirty="0"/>
          </a:p>
          <a:p>
            <a:r>
              <a:rPr lang="en-US" sz="2200" dirty="0">
                <a:ea typeface="+mn-lt"/>
                <a:cs typeface="+mn-lt"/>
              </a:rPr>
              <a:t>1.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>
                <a:ea typeface="+mn-lt"/>
                <a:cs typeface="+mn-lt"/>
              </a:rPr>
              <a:t>다케시마</a:t>
            </a:r>
            <a:r>
              <a:rPr lang="en-US" sz="2200" dirty="0">
                <a:ea typeface="+mn-lt"/>
                <a:cs typeface="+mn-lt"/>
              </a:rPr>
              <a:t>(</a:t>
            </a:r>
            <a:r>
              <a:rPr lang="ko-KR" altLang="en-US" sz="2200" dirty="0">
                <a:ea typeface="+mn-lt"/>
                <a:cs typeface="+mn-lt"/>
              </a:rPr>
              <a:t>울릉도</a:t>
            </a:r>
            <a:r>
              <a:rPr lang="en-US" sz="2200" dirty="0">
                <a:ea typeface="+mn-lt"/>
                <a:cs typeface="+mn-lt"/>
              </a:rPr>
              <a:t>)</a:t>
            </a:r>
            <a:r>
              <a:rPr lang="ko-KR" altLang="en-US" sz="2200" dirty="0">
                <a:ea typeface="+mn-lt"/>
                <a:cs typeface="+mn-lt"/>
              </a:rPr>
              <a:t>와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 err="1">
                <a:ea typeface="+mn-lt"/>
                <a:cs typeface="+mn-lt"/>
              </a:rPr>
              <a:t>마쓰시마</a:t>
            </a:r>
            <a:r>
              <a:rPr lang="en-US" sz="2200" dirty="0">
                <a:ea typeface="+mn-lt"/>
                <a:cs typeface="+mn-lt"/>
              </a:rPr>
              <a:t>(</a:t>
            </a:r>
            <a:r>
              <a:rPr lang="ko-KR" altLang="en-US" sz="2200" dirty="0">
                <a:ea typeface="+mn-lt"/>
                <a:cs typeface="+mn-lt"/>
              </a:rPr>
              <a:t>독도</a:t>
            </a:r>
            <a:r>
              <a:rPr lang="en-US" sz="2200" dirty="0">
                <a:ea typeface="+mn-lt"/>
                <a:cs typeface="+mn-lt"/>
              </a:rPr>
              <a:t>)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>
                <a:ea typeface="+mn-lt"/>
                <a:cs typeface="+mn-lt"/>
              </a:rPr>
              <a:t>및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>
                <a:ea typeface="+mn-lt"/>
                <a:cs typeface="+mn-lt"/>
              </a:rPr>
              <a:t>그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>
                <a:ea typeface="+mn-lt"/>
                <a:cs typeface="+mn-lt"/>
              </a:rPr>
              <a:t>외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>
                <a:ea typeface="+mn-lt"/>
                <a:cs typeface="+mn-lt"/>
              </a:rPr>
              <a:t>양국</a:t>
            </a:r>
            <a:r>
              <a:rPr lang="en-US" sz="2200" dirty="0">
                <a:ea typeface="+mn-lt"/>
                <a:cs typeface="+mn-lt"/>
              </a:rPr>
              <a:t>(</a:t>
            </a:r>
            <a:r>
              <a:rPr lang="ko-KR" altLang="en-US" sz="2200" dirty="0" err="1">
                <a:ea typeface="+mn-lt"/>
                <a:cs typeface="+mn-lt"/>
              </a:rPr>
              <a:t>이나바와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>
                <a:ea typeface="+mn-lt"/>
                <a:cs typeface="+mn-lt"/>
              </a:rPr>
              <a:t>호키</a:t>
            </a:r>
            <a:r>
              <a:rPr lang="en-US" sz="2200" dirty="0">
                <a:ea typeface="+mn-lt"/>
                <a:cs typeface="+mn-lt"/>
              </a:rPr>
              <a:t>)</a:t>
            </a:r>
            <a:r>
              <a:rPr lang="ko-KR" altLang="en-US" sz="2200" dirty="0" err="1">
                <a:ea typeface="+mn-lt"/>
                <a:cs typeface="+mn-lt"/>
              </a:rPr>
              <a:t>에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>
                <a:ea typeface="+mn-lt"/>
                <a:cs typeface="+mn-lt"/>
              </a:rPr>
              <a:t>속하는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>
                <a:ea typeface="+mn-lt"/>
                <a:cs typeface="+mn-lt"/>
              </a:rPr>
              <a:t>섬은</a:t>
            </a:r>
            <a:r>
              <a:rPr lang="en-US" altLang="ko-KR" sz="2200" dirty="0">
                <a:ea typeface="+mn-lt"/>
                <a:cs typeface="+mn-lt"/>
              </a:rPr>
              <a:t> </a:t>
            </a:r>
            <a:r>
              <a:rPr lang="ko-KR" altLang="en-US" sz="2200" dirty="0">
                <a:ea typeface="+mn-lt"/>
                <a:cs typeface="+mn-lt"/>
              </a:rPr>
              <a:t>없습니다</a:t>
            </a:r>
            <a:r>
              <a:rPr lang="en-US" sz="2200" dirty="0">
                <a:ea typeface="+mn-lt"/>
                <a:cs typeface="+mn-lt"/>
              </a:rPr>
              <a:t>.</a:t>
            </a:r>
            <a:endParaRPr lang="en-US" dirty="0"/>
          </a:p>
          <a:p>
            <a:r>
              <a:rPr lang="ko-KR" altLang="en-US" sz="2200" dirty="0">
                <a:ea typeface="맑은 고딕"/>
              </a:rPr>
              <a:t>출처</a:t>
            </a:r>
            <a:r>
              <a:rPr lang="en-US" sz="2200" dirty="0">
                <a:ea typeface="맑은 고딕"/>
              </a:rPr>
              <a:t>:</a:t>
            </a:r>
            <a:r>
              <a:rPr lang="ko-KR" altLang="en-US" sz="2200" dirty="0">
                <a:ea typeface="맑은 고딕"/>
              </a:rPr>
              <a:t>한국</a:t>
            </a:r>
            <a:r>
              <a:rPr lang="en-US" sz="2200" dirty="0">
                <a:ea typeface="맑은 고딕"/>
              </a:rPr>
              <a:t> </a:t>
            </a:r>
            <a:r>
              <a:rPr lang="ko-KR" altLang="en-US" sz="2200" dirty="0">
                <a:ea typeface="맑은 고딕"/>
              </a:rPr>
              <a:t>외교부</a:t>
            </a:r>
            <a:r>
              <a:rPr lang="en-US" altLang="ko-KR" sz="2200" dirty="0">
                <a:ea typeface="맑은 고딕"/>
              </a:rPr>
              <a:t> </a:t>
            </a:r>
            <a:r>
              <a:rPr lang="en-US" sz="2200" dirty="0">
                <a:ea typeface="맑은 고딕"/>
              </a:rPr>
              <a:t>'</a:t>
            </a:r>
            <a:r>
              <a:rPr lang="ko-KR" altLang="en-US" sz="2200" dirty="0" err="1">
                <a:ea typeface="맑은 고딕"/>
              </a:rPr>
              <a:t>돗토리번</a:t>
            </a:r>
            <a:r>
              <a:rPr lang="en-US" sz="2200" dirty="0">
                <a:ea typeface="맑은 고딕"/>
              </a:rPr>
              <a:t> </a:t>
            </a:r>
            <a:r>
              <a:rPr lang="ko-KR" altLang="en-US" sz="2200" dirty="0">
                <a:ea typeface="맑은 고딕"/>
              </a:rPr>
              <a:t>답변'</a:t>
            </a:r>
          </a:p>
        </p:txBody>
      </p:sp>
      <p:pic>
        <p:nvPicPr>
          <p:cNvPr id="4" name="내용 개체 틀 3" descr="텍스트, 친필, 종이, 잉크이(가) 표시된 사진&#10;&#10;자동 생성된 설명">
            <a:extLst>
              <a:ext uri="{FF2B5EF4-FFF2-40B4-BE49-F238E27FC236}">
                <a16:creationId xmlns:a16="http://schemas.microsoft.com/office/drawing/2014/main" id="{34899349-6090-226E-E19D-4797F13B85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9333" y="640080"/>
            <a:ext cx="6633645" cy="557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168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AFE8227-C443-417B-BA91-520EB1EF4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7A6D8CAE-0A10-CF87-941B-A2B8CEE53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3193" y="489507"/>
            <a:ext cx="3091607" cy="1655483"/>
          </a:xfrm>
        </p:spPr>
        <p:txBody>
          <a:bodyPr anchor="b">
            <a:normAutofit/>
          </a:bodyPr>
          <a:lstStyle/>
          <a:p>
            <a:r>
              <a:rPr lang="ko-KR" altLang="en-US" sz="4000">
                <a:ea typeface="맑은 고딕"/>
              </a:rPr>
              <a:t>지령 제3호</a:t>
            </a:r>
          </a:p>
        </p:txBody>
      </p:sp>
      <p:pic>
        <p:nvPicPr>
          <p:cNvPr id="4" name="내용 개체 틀 3" descr="독도의진실 [1906년 3월, 대한제국 정부는 지령 제3호를 발해 독도에 대한 일본의 영유권을 부정...] 독도사진">
            <a:extLst>
              <a:ext uri="{FF2B5EF4-FFF2-40B4-BE49-F238E27FC236}">
                <a16:creationId xmlns:a16="http://schemas.microsoft.com/office/drawing/2014/main" id="{E1E65F91-1B2C-8C48-24B0-0A41E9529A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080" b="1"/>
          <a:stretch/>
        </p:blipFill>
        <p:spPr>
          <a:xfrm>
            <a:off x="20" y="431"/>
            <a:ext cx="8115280" cy="6408311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ABCD41F-B85A-CD0A-FCC6-AA1575677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193" y="2418408"/>
            <a:ext cx="2942813" cy="354026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z="2000" dirty="0">
                <a:ea typeface="+mn-lt"/>
                <a:cs typeface="+mn-lt"/>
              </a:rPr>
              <a:t>"보내온</a:t>
            </a:r>
            <a:r>
              <a:rPr lang="en-US" altLang="ko-KR" sz="2000" dirty="0">
                <a:ea typeface="+mn-lt"/>
                <a:cs typeface="+mn-lt"/>
              </a:rPr>
              <a:t> </a:t>
            </a:r>
            <a:r>
              <a:rPr lang="ko-KR" altLang="en-US" sz="2000" dirty="0">
                <a:ea typeface="+mn-lt"/>
                <a:cs typeface="+mn-lt"/>
              </a:rPr>
              <a:t>보고는</a:t>
            </a:r>
            <a:r>
              <a:rPr lang="en-US" altLang="ko-KR" sz="2000" dirty="0">
                <a:ea typeface="+mn-lt"/>
                <a:cs typeface="+mn-lt"/>
              </a:rPr>
              <a:t> </a:t>
            </a:r>
            <a:r>
              <a:rPr lang="ko-KR" altLang="en-US" sz="2000" dirty="0">
                <a:ea typeface="+mn-lt"/>
                <a:cs typeface="+mn-lt"/>
              </a:rPr>
              <a:t>다</a:t>
            </a:r>
            <a:r>
              <a:rPr lang="en-US" altLang="ko-KR" sz="2000" dirty="0">
                <a:ea typeface="+mn-lt"/>
                <a:cs typeface="+mn-lt"/>
              </a:rPr>
              <a:t> </a:t>
            </a:r>
            <a:r>
              <a:rPr lang="ko-KR" altLang="en-US" sz="2000" dirty="0">
                <a:ea typeface="+mn-lt"/>
                <a:cs typeface="+mn-lt"/>
              </a:rPr>
              <a:t>보았다</a:t>
            </a:r>
            <a:r>
              <a:rPr lang="en-US" sz="2000" dirty="0">
                <a:ea typeface="+mn-lt"/>
                <a:cs typeface="+mn-lt"/>
              </a:rPr>
              <a:t>. (</a:t>
            </a:r>
            <a:r>
              <a:rPr lang="ko-KR" altLang="en-US" sz="2000" dirty="0">
                <a:ea typeface="+mn-lt"/>
                <a:cs typeface="+mn-lt"/>
              </a:rPr>
              <a:t>일본이</a:t>
            </a:r>
            <a:r>
              <a:rPr lang="en-US" sz="2000" dirty="0">
                <a:ea typeface="+mn-lt"/>
                <a:cs typeface="+mn-lt"/>
              </a:rPr>
              <a:t>)</a:t>
            </a:r>
            <a:r>
              <a:rPr lang="en-US" altLang="ko-KR" sz="2000" dirty="0">
                <a:ea typeface="+mn-lt"/>
                <a:cs typeface="+mn-lt"/>
              </a:rPr>
              <a:t> </a:t>
            </a:r>
            <a:r>
              <a:rPr lang="ko-KR" altLang="en-US" sz="2000" dirty="0">
                <a:ea typeface="+mn-lt"/>
                <a:cs typeface="+mn-lt"/>
              </a:rPr>
              <a:t>독도를</a:t>
            </a:r>
            <a:r>
              <a:rPr lang="en-US" altLang="ko-KR" sz="2000" dirty="0">
                <a:ea typeface="+mn-lt"/>
                <a:cs typeface="+mn-lt"/>
              </a:rPr>
              <a:t> </a:t>
            </a:r>
            <a:r>
              <a:rPr lang="ko-KR" altLang="en-US" sz="2000" dirty="0">
                <a:ea typeface="+mn-lt"/>
                <a:cs typeface="+mn-lt"/>
              </a:rPr>
              <a:t>영지로</a:t>
            </a:r>
            <a:r>
              <a:rPr lang="en-US" altLang="ko-KR" sz="2000" dirty="0">
                <a:ea typeface="+mn-lt"/>
                <a:cs typeface="+mn-lt"/>
              </a:rPr>
              <a:t> </a:t>
            </a:r>
            <a:r>
              <a:rPr lang="ko-KR" altLang="en-US" sz="2000" dirty="0">
                <a:ea typeface="+mn-lt"/>
                <a:cs typeface="+mn-lt"/>
              </a:rPr>
              <a:t>했다는</a:t>
            </a:r>
            <a:r>
              <a:rPr lang="en-US" altLang="ko-KR" sz="2000" dirty="0">
                <a:ea typeface="+mn-lt"/>
                <a:cs typeface="+mn-lt"/>
              </a:rPr>
              <a:t> </a:t>
            </a:r>
            <a:r>
              <a:rPr lang="ko-KR" altLang="en-US" sz="2000" dirty="0">
                <a:ea typeface="+mn-lt"/>
                <a:cs typeface="+mn-lt"/>
              </a:rPr>
              <a:t>설은</a:t>
            </a:r>
            <a:r>
              <a:rPr lang="en-US" altLang="ko-KR" sz="2000" dirty="0">
                <a:ea typeface="+mn-lt"/>
                <a:cs typeface="+mn-lt"/>
              </a:rPr>
              <a:t> </a:t>
            </a:r>
            <a:r>
              <a:rPr lang="ko-KR" altLang="en-US" sz="2000" dirty="0">
                <a:ea typeface="+mn-lt"/>
                <a:cs typeface="+mn-lt"/>
              </a:rPr>
              <a:t>전혀</a:t>
            </a:r>
            <a:r>
              <a:rPr lang="en-US" altLang="ko-KR" sz="2000" dirty="0">
                <a:ea typeface="+mn-lt"/>
                <a:cs typeface="+mn-lt"/>
              </a:rPr>
              <a:t> </a:t>
            </a:r>
            <a:r>
              <a:rPr lang="ko-KR" altLang="en-US" sz="2000" dirty="0">
                <a:ea typeface="+mn-lt"/>
                <a:cs typeface="+mn-lt"/>
              </a:rPr>
              <a:t>근거가</a:t>
            </a:r>
            <a:r>
              <a:rPr lang="en-US" altLang="ko-KR" sz="2000" dirty="0">
                <a:ea typeface="+mn-lt"/>
                <a:cs typeface="+mn-lt"/>
              </a:rPr>
              <a:t> </a:t>
            </a:r>
            <a:r>
              <a:rPr lang="ko-KR" altLang="en-US" sz="2000" dirty="0">
                <a:ea typeface="+mn-lt"/>
                <a:cs typeface="+mn-lt"/>
              </a:rPr>
              <a:t>없으니</a:t>
            </a:r>
            <a:r>
              <a:rPr lang="en-US" sz="2000" dirty="0">
                <a:ea typeface="+mn-lt"/>
                <a:cs typeface="+mn-lt"/>
              </a:rPr>
              <a:t>,</a:t>
            </a:r>
            <a:r>
              <a:rPr lang="en-US" altLang="ko-KR" sz="2000" dirty="0">
                <a:ea typeface="+mn-lt"/>
                <a:cs typeface="+mn-lt"/>
              </a:rPr>
              <a:t> </a:t>
            </a:r>
            <a:r>
              <a:rPr lang="ko-KR" altLang="en-US" sz="2000" dirty="0">
                <a:ea typeface="+mn-lt"/>
                <a:cs typeface="+mn-lt"/>
              </a:rPr>
              <a:t>섬의</a:t>
            </a:r>
            <a:r>
              <a:rPr lang="en-US" altLang="ko-KR" sz="2000" dirty="0">
                <a:ea typeface="+mn-lt"/>
                <a:cs typeface="+mn-lt"/>
              </a:rPr>
              <a:t> </a:t>
            </a:r>
            <a:r>
              <a:rPr lang="ko-KR" altLang="en-US" sz="2000" dirty="0">
                <a:ea typeface="+mn-lt"/>
                <a:cs typeface="+mn-lt"/>
              </a:rPr>
              <a:t>형편과</a:t>
            </a:r>
            <a:r>
              <a:rPr lang="en-US" altLang="ko-KR" sz="2000" dirty="0">
                <a:ea typeface="+mn-lt"/>
                <a:cs typeface="+mn-lt"/>
              </a:rPr>
              <a:t> </a:t>
            </a:r>
            <a:r>
              <a:rPr lang="ko-KR" altLang="en-US" sz="2000" dirty="0">
                <a:ea typeface="+mn-lt"/>
                <a:cs typeface="+mn-lt"/>
              </a:rPr>
              <a:t>일본인의</a:t>
            </a:r>
            <a:r>
              <a:rPr lang="en-US" altLang="ko-KR" sz="2000" dirty="0">
                <a:ea typeface="+mn-lt"/>
                <a:cs typeface="+mn-lt"/>
              </a:rPr>
              <a:t> </a:t>
            </a:r>
            <a:r>
              <a:rPr lang="ko-KR" altLang="en-US" sz="2000" dirty="0">
                <a:ea typeface="+mn-lt"/>
                <a:cs typeface="+mn-lt"/>
              </a:rPr>
              <a:t>행동</a:t>
            </a:r>
            <a:r>
              <a:rPr lang="en-US" altLang="ko-KR" sz="2000" dirty="0">
                <a:ea typeface="+mn-lt"/>
                <a:cs typeface="+mn-lt"/>
              </a:rPr>
              <a:t> </a:t>
            </a:r>
            <a:r>
              <a:rPr lang="ko-KR" altLang="en-US" sz="2000" dirty="0">
                <a:ea typeface="+mn-lt"/>
                <a:cs typeface="+mn-lt"/>
              </a:rPr>
              <a:t>여하를</a:t>
            </a:r>
            <a:r>
              <a:rPr lang="en-US" altLang="ko-KR" sz="2000" dirty="0">
                <a:ea typeface="+mn-lt"/>
                <a:cs typeface="+mn-lt"/>
              </a:rPr>
              <a:t> </a:t>
            </a:r>
            <a:r>
              <a:rPr lang="ko-KR" altLang="en-US" sz="2000" dirty="0">
                <a:ea typeface="+mn-lt"/>
                <a:cs typeface="+mn-lt"/>
              </a:rPr>
              <a:t>다시</a:t>
            </a:r>
            <a:r>
              <a:rPr lang="en-US" altLang="ko-KR" sz="2000" dirty="0">
                <a:ea typeface="+mn-lt"/>
                <a:cs typeface="+mn-lt"/>
              </a:rPr>
              <a:t> </a:t>
            </a:r>
            <a:r>
              <a:rPr lang="ko-KR" altLang="en-US" sz="2000" dirty="0">
                <a:ea typeface="+mn-lt"/>
                <a:cs typeface="+mn-lt"/>
              </a:rPr>
              <a:t>조사하여</a:t>
            </a:r>
            <a:r>
              <a:rPr lang="en-US" altLang="ko-KR" sz="2000" dirty="0">
                <a:ea typeface="+mn-lt"/>
                <a:cs typeface="+mn-lt"/>
              </a:rPr>
              <a:t> </a:t>
            </a:r>
            <a:r>
              <a:rPr lang="ko-KR" altLang="en-US" sz="2000" dirty="0">
                <a:ea typeface="+mn-lt"/>
                <a:cs typeface="+mn-lt"/>
              </a:rPr>
              <a:t>보고할</a:t>
            </a:r>
            <a:r>
              <a:rPr lang="en-US" altLang="ko-KR" sz="2000" dirty="0">
                <a:ea typeface="+mn-lt"/>
                <a:cs typeface="+mn-lt"/>
              </a:rPr>
              <a:t> </a:t>
            </a:r>
            <a:r>
              <a:rPr lang="ko-KR" altLang="en-US" sz="2000" dirty="0">
                <a:ea typeface="+mn-lt"/>
                <a:cs typeface="+mn-lt"/>
              </a:rPr>
              <a:t>것</a:t>
            </a:r>
            <a:r>
              <a:rPr lang="en-US" sz="2000" dirty="0">
                <a:ea typeface="+mn-lt"/>
                <a:cs typeface="+mn-lt"/>
              </a:rPr>
              <a:t>."</a:t>
            </a:r>
          </a:p>
          <a:p>
            <a:endParaRPr lang="en-US" sz="2000" dirty="0">
              <a:ea typeface="맑은 고딕" panose="020F0502020204030204"/>
            </a:endParaRPr>
          </a:p>
          <a:p>
            <a:endParaRPr lang="en-US" sz="2000" dirty="0">
              <a:ea typeface="맑은 고딕" panose="020F0502020204030204"/>
            </a:endParaRPr>
          </a:p>
          <a:p>
            <a:r>
              <a:rPr lang="ko-KR" altLang="en-US" sz="2000" dirty="0" err="1">
                <a:ea typeface="맑은 고딕" panose="020F0502020204030204"/>
              </a:rPr>
              <a:t>출처:대한민국</a:t>
            </a:r>
            <a:r>
              <a:rPr lang="ko-KR" altLang="en-US" sz="2000" dirty="0">
                <a:ea typeface="맑은 고딕" panose="020F0502020204030204"/>
              </a:rPr>
              <a:t> 외교부 '지령 제3호'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5720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6408742"/>
            <a:ext cx="8115300" cy="449258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352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Slide Background">
            <a:extLst>
              <a:ext uri="{FF2B5EF4-FFF2-40B4-BE49-F238E27FC236}">
                <a16:creationId xmlns:a16="http://schemas.microsoft.com/office/drawing/2014/main" id="{3ECBE1F1-D69B-4AFA-ABD5-8E41720E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내용 개체 틀 3" descr="그린 ‘삼국접양지도三國接壤地圖’ &lt; 마운틴뉴스 &lt; 산사람&amp;산뉴스... 독도를 조선 땅으로 그린 ‘삼국접양지도三國接壤地圖’">
            <a:extLst>
              <a:ext uri="{FF2B5EF4-FFF2-40B4-BE49-F238E27FC236}">
                <a16:creationId xmlns:a16="http://schemas.microsoft.com/office/drawing/2014/main" id="{B5447B61-806B-DF75-3810-8954D39E234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03" r="7217" b="-2"/>
          <a:stretch/>
        </p:blipFill>
        <p:spPr>
          <a:xfrm rot="5400000">
            <a:off x="-723903" y="723900"/>
            <a:ext cx="6858002" cy="5410198"/>
          </a:xfrm>
          <a:prstGeom prst="rect">
            <a:avLst/>
          </a:prstGeom>
        </p:spPr>
      </p:pic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03A6265-E10C-4B85-9C20-E75FCAF9C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197" y="-1"/>
            <a:ext cx="6781802" cy="2286000"/>
          </a:xfrm>
          <a:prstGeom prst="rect">
            <a:avLst/>
          </a:prstGeom>
          <a:ln>
            <a:noFill/>
          </a:ln>
          <a:effectLst>
            <a:outerShdw blurRad="355600" dist="152400" sx="95000" sy="95000" algn="t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F520D983-2036-6052-F7D1-E016576B2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317" y="405685"/>
            <a:ext cx="5464968" cy="1559301"/>
          </a:xfrm>
        </p:spPr>
        <p:txBody>
          <a:bodyPr>
            <a:normAutofit/>
          </a:bodyPr>
          <a:lstStyle/>
          <a:p>
            <a:r>
              <a:rPr lang="ko-KR" altLang="en-US" sz="4000">
                <a:ea typeface="맑은 고딕"/>
              </a:rPr>
              <a:t>삼국접양지도</a:t>
            </a:r>
            <a:endParaRPr lang="ko-KR" altLang="en-US" sz="400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9C596D3-1A08-E3F2-AF16-450ECDE15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317" y="2743200"/>
            <a:ext cx="5247340" cy="349687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z="2000" dirty="0">
                <a:ea typeface="맑은 고딕"/>
              </a:rPr>
              <a:t>일본지도이나 독도를 조선과 같은 색으로 </a:t>
            </a:r>
            <a:r>
              <a:rPr lang="ko-KR" altLang="en-US" sz="2000">
                <a:ea typeface="맑은 고딕"/>
              </a:rPr>
              <a:t>취급</a:t>
            </a:r>
            <a:endParaRPr lang="ko-KR" altLang="en-US" sz="2000" dirty="0">
              <a:ea typeface="맑은 고딕"/>
            </a:endParaRPr>
          </a:p>
          <a:p>
            <a:endParaRPr lang="ko-KR" altLang="en-US" sz="2000" dirty="0">
              <a:ea typeface="맑은 고딕"/>
            </a:endParaRPr>
          </a:p>
          <a:p>
            <a:endParaRPr lang="ko-KR" altLang="en-US" sz="2000" dirty="0"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4277151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F9B4FBA1-566D-680B-79EB-CEB37DEDA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ko-KR" altLang="en-US" sz="5400">
                <a:ea typeface="맑은 고딕"/>
              </a:rPr>
              <a:t>팔도총도</a:t>
            </a:r>
            <a:endParaRPr lang="ko-KR" altLang="en-US" sz="5400"/>
          </a:p>
        </p:txBody>
      </p:sp>
      <p:sp>
        <p:nvSpPr>
          <p:cNvPr id="1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4497016-F282-F837-91BA-1124E88B2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>
                <a:ea typeface="맑은 고딕"/>
              </a:rPr>
              <a:t>1531</a:t>
            </a:r>
            <a:r>
              <a:rPr lang="ko-KR" altLang="en-US" sz="2200" dirty="0">
                <a:ea typeface="맑은 고딕"/>
              </a:rPr>
              <a:t>년</a:t>
            </a:r>
            <a:r>
              <a:rPr lang="en-US" altLang="ko-KR" sz="2200" dirty="0">
                <a:ea typeface="맑은 고딕"/>
              </a:rPr>
              <a:t> </a:t>
            </a:r>
            <a:r>
              <a:rPr lang="en-US" altLang="ko-KR" sz="2200" dirty="0" err="1">
                <a:ea typeface="맑은 고딕"/>
              </a:rPr>
              <a:t>독도</a:t>
            </a:r>
            <a:r>
              <a:rPr lang="en-US" altLang="ko-KR" sz="2200" dirty="0">
                <a:ea typeface="맑은 고딕"/>
              </a:rPr>
              <a:t>(</a:t>
            </a:r>
            <a:r>
              <a:rPr lang="en-US" altLang="ko-KR" sz="2200" dirty="0" err="1">
                <a:ea typeface="맑은 고딕"/>
              </a:rPr>
              <a:t>우산도</a:t>
            </a:r>
            <a:r>
              <a:rPr lang="en-US" altLang="ko-KR" sz="2200" dirty="0">
                <a:ea typeface="맑은 고딕"/>
              </a:rPr>
              <a:t>)의 </a:t>
            </a:r>
            <a:r>
              <a:rPr lang="en-US" altLang="ko-KR" sz="2200" dirty="0" err="1">
                <a:ea typeface="맑은 고딕"/>
              </a:rPr>
              <a:t>표기가</a:t>
            </a:r>
            <a:r>
              <a:rPr lang="en-US" altLang="ko-KR" sz="2200" dirty="0">
                <a:ea typeface="맑은 고딕"/>
              </a:rPr>
              <a:t> </a:t>
            </a:r>
            <a:r>
              <a:rPr lang="en-US" altLang="ko-KR" sz="2200" dirty="0" err="1">
                <a:ea typeface="맑은 고딕"/>
              </a:rPr>
              <a:t>아주</a:t>
            </a:r>
            <a:r>
              <a:rPr lang="en-US" altLang="ko-KR" sz="2200" dirty="0">
                <a:ea typeface="맑은 고딕"/>
              </a:rPr>
              <a:t> </a:t>
            </a:r>
            <a:r>
              <a:rPr lang="en-US" altLang="ko-KR" sz="2200" dirty="0" err="1">
                <a:ea typeface="맑은 고딕"/>
              </a:rPr>
              <a:t>잘보임</a:t>
            </a:r>
          </a:p>
        </p:txBody>
      </p:sp>
      <p:pic>
        <p:nvPicPr>
          <p:cNvPr id="4" name="내용 개체 틀 3" descr="조선 ‘팔도총도’ 속의 독도">
            <a:extLst>
              <a:ext uri="{FF2B5EF4-FFF2-40B4-BE49-F238E27FC236}">
                <a16:creationId xmlns:a16="http://schemas.microsoft.com/office/drawing/2014/main" id="{34920CC6-A462-E486-AE99-341FC640D2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" b="11497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935141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한국 정부의 공식 입장</vt:lpstr>
      <vt:lpstr>독도 이름 변천사</vt:lpstr>
      <vt:lpstr>시마네현고시</vt:lpstr>
      <vt:lpstr>Scapin 제 677호</vt:lpstr>
      <vt:lpstr>태정관지령</vt:lpstr>
      <vt:lpstr>돗토리번 답변</vt:lpstr>
      <vt:lpstr>지령 제3호</vt:lpstr>
      <vt:lpstr>삼국접양지도</vt:lpstr>
      <vt:lpstr>팔도총도</vt:lpstr>
      <vt:lpstr>샌프란시스코 강화 조약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/>
  <cp:revision>163</cp:revision>
  <dcterms:created xsi:type="dcterms:W3CDTF">2024-05-30T08:21:53Z</dcterms:created>
  <dcterms:modified xsi:type="dcterms:W3CDTF">2024-05-30T08:57:34Z</dcterms:modified>
</cp:coreProperties>
</file>