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29" r:id="rId3"/>
    <p:sldId id="307" r:id="rId4"/>
    <p:sldId id="306" r:id="rId5"/>
    <p:sldId id="347" r:id="rId6"/>
    <p:sldId id="305" r:id="rId7"/>
    <p:sldId id="311" r:id="rId8"/>
    <p:sldId id="330" r:id="rId9"/>
    <p:sldId id="312" r:id="rId10"/>
    <p:sldId id="331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996600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5701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982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3905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842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6590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0712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4588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48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9128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369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94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5D8A-C572-4ED6-9BF4-8BF12D399983}" type="datetimeFigureOut">
              <a:rPr lang="ko-KR" altLang="en-US" smtClean="0"/>
              <a:pPr/>
              <a:t>2024-05-31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96EA-09B2-4F20-B22D-AC03DEA0B2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5033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7740" y="324629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독도의 기후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3009" y="1853513"/>
            <a:ext cx="3995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기온</a:t>
            </a:r>
            <a:endParaRPr lang="en-US" altLang="ko-KR" sz="24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4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연평균 기온은 </a:t>
            </a:r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14C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이며 울릉도 보다 </a:t>
            </a:r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0.9C 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높고 서울보다 </a:t>
            </a:r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0.8C 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높다</a:t>
            </a:r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. </a:t>
            </a:r>
          </a:p>
          <a:p>
            <a:endParaRPr lang="en-US" altLang="ko-KR" sz="24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월평균기온은 </a:t>
            </a:r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8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월이 </a:t>
            </a:r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25.1C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로 가장 높으며 </a:t>
            </a:r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1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월과 </a:t>
            </a:r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2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월이 </a:t>
            </a:r>
            <a:r>
              <a:rPr lang="en-US" altLang="ko-KR" sz="2400" dirty="0" smtClean="0">
                <a:latin typeface="HY산B" pitchFamily="18" charset="-127"/>
                <a:ea typeface="HY산B" pitchFamily="18" charset="-127"/>
              </a:rPr>
              <a:t>4.2C</a:t>
            </a:r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로 가장 낮다</a:t>
            </a:r>
            <a:endParaRPr lang="en-US" altLang="ko-KR" sz="2400" dirty="0" smtClean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1269" y="2662880"/>
            <a:ext cx="1883119" cy="191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543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25977" y="349343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독도의 생태계 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- 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식물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49154" name="Picture 2" descr="https://postfiles.pstatic.net/MjAyMTA5MjNfMjg4/MDAxNjMyMzY0OTA3NzQ0.zUTfmc6hcDlsK_n155DgLsdVilhn10y3Y1k3KECK2vIg.G8zdg8OH6a9nbWLZ_tcsV9A8LpbGZo_OeW2NAg0VeBsg.PNG.dokdojd/%EC%8A%AC%EB%9D%BC%EC%9D%B4%EB%93%9C4.PNG?type=w9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318" y="1425145"/>
            <a:ext cx="4190783" cy="419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독도의 대표적 자생식물은? ‘바다의 국화’ 해국 등 6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7720" y="1074736"/>
            <a:ext cx="4864872" cy="236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8" name="Picture 6" descr="'울릉·독도 식물도감' 영문판 발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8903" y="3486666"/>
            <a:ext cx="2754477" cy="256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641492" y="5445210"/>
            <a:ext cx="322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atin typeface="HY산B" pitchFamily="18" charset="-127"/>
                <a:ea typeface="HY산B" pitchFamily="18" charset="-127"/>
              </a:rPr>
              <a:t>독도의 대표적 식물</a:t>
            </a:r>
            <a:endParaRPr lang="ko-KR" altLang="en-US" sz="240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2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7740" y="324629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독도의 기후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47106" name="Picture 2" descr="https://search.pstatic.net/common/?src=https%3A%2F%2Fdbscthumb-phinf.pstatic.net%2F4751_000_3%2F20170116145235322_QMGP25Q2M.JPG%2F637_147630_09280.JPG%3Ftype%3Dm4500_4500_fst&amp;type=sc960_8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81" y="1910876"/>
            <a:ext cx="3861927" cy="2858830"/>
          </a:xfrm>
          <a:prstGeom prst="rect">
            <a:avLst/>
          </a:prstGeom>
          <a:noFill/>
        </p:spPr>
      </p:pic>
      <p:pic>
        <p:nvPicPr>
          <p:cNvPr id="47108" name="Picture 4" descr="우리나라의 동쪽 끝, 독도 (독도의 날 기념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7227" y="1468094"/>
            <a:ext cx="3238500" cy="36480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33383" y="5329880"/>
            <a:ext cx="6227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산B" pitchFamily="18" charset="-127"/>
                <a:ea typeface="HY산B" pitchFamily="18" charset="-127"/>
              </a:rPr>
              <a:t>독도의 기온과 강수량을 알 수 있는 그래프 </a:t>
            </a:r>
            <a:endParaRPr lang="ko-KR" altLang="en-US" sz="24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3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42453" y="332867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독도의  기후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821654" y="185675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바람</a:t>
            </a:r>
          </a:p>
          <a:p>
            <a:pPr fontAlgn="t"/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pPr fontAlgn="t"/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독도의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주풍은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서남서 또는 남서풍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(2012~2021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년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)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이며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겨울철은 서남서풍이 우세하고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여름철은 서남서 또는 동남동풍이 우세합니다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</a:p>
          <a:p>
            <a:pPr fontAlgn="t"/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0519" y="1334529"/>
            <a:ext cx="2117510" cy="202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4787098" y="3990373"/>
            <a:ext cx="82707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수온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연평균수온은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17.5℃</a:t>
            </a:r>
          </a:p>
          <a:p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월평균수온이 가장 수온이 가장 높은 달은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8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월로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26.3℃</a:t>
            </a: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가장 낮은 달은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3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월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9.9℃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이다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2180" y="3627967"/>
            <a:ext cx="203803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820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4215" y="357581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독도의 </a:t>
            </a:r>
            <a:r>
              <a:rPr kumimoji="0" lang="ko-KR" altLang="en-US" sz="2400" b="0" i="0" u="none" strike="noStrike" kern="1200" cap="none" spc="-150" normalizeH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 형성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099221" y="186294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약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460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만년전의 동해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수심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2,000m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해저면에서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화산활동이 시작되어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수백만년에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걸쳐 독도가 형성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화산체가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수면 위로 드러난 것은 약 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250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만년전으로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대규모로 분출된 용암과 입자들이 굳어져 독도해산 위에 독도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화산체가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형성되었다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 </a:t>
            </a: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이 시기 이후로도 소규모 분출 및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관입의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흔적이 있으나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전체적으로 침식작용이 우세하였고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수면 위로 드러났던 독도 </a:t>
            </a:r>
            <a:r>
              <a:rPr lang="ko-KR" altLang="en-US" sz="2000" dirty="0" err="1" smtClean="0">
                <a:latin typeface="HY산B" pitchFamily="18" charset="-127"/>
                <a:ea typeface="HY산B" pitchFamily="18" charset="-127"/>
              </a:rPr>
              <a:t>화산체의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 대부분이 침식되어 현재의 형상이 남아 있는 것으로 추정됩니다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173" y="2038993"/>
            <a:ext cx="4341341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97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34215" y="357581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독도의 </a:t>
            </a:r>
            <a:r>
              <a:rPr kumimoji="0" lang="ko-KR" altLang="en-US" sz="2400" b="0" i="0" u="none" strike="noStrike" kern="1200" cap="none" spc="-150" normalizeH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 형성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65538" name="Picture 2" descr="[독도 생태계 탐방] 우리나라 천연기념물 제336호, '독도'를 아시나요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253" y="1476632"/>
            <a:ext cx="4601433" cy="3680254"/>
          </a:xfrm>
          <a:prstGeom prst="rect">
            <a:avLst/>
          </a:prstGeom>
          <a:noFill/>
        </p:spPr>
      </p:pic>
      <p:pic>
        <p:nvPicPr>
          <p:cNvPr id="65540" name="Picture 4" descr="https://search.pstatic.net/sunny/?src=http%3A%2F%2Fwww.gasengi.com%2Fdata%2Fcheditor4%2F1505%2F88e6b13343562c9e0d2f82d62f3f2729_HeKQytinldMFTSRzXyzbJF9eD.jpg&amp;type=sc960_8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6659" y="1225235"/>
            <a:ext cx="4026672" cy="4526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97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50233" y="339503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spc="-150" dirty="0" smtClean="0">
                <a:latin typeface="HY산B" pitchFamily="18" charset="-127"/>
                <a:ea typeface="HY산B" pitchFamily="18" charset="-127"/>
              </a:rPr>
              <a:t>독도의 지형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6601" y="1718735"/>
            <a:ext cx="6942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독도는 울릉분지 북동쪽 가장자리에서 솟아오른 형태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원탁형태의 해산 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정상부에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형성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동도와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서도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2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개의 바위섬과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89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개의 바위와 암초가 있다 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동도와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서도는 얕은 물길을 사이에 두고 나뉘어 있음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주상절리와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수평 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주상절리가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있으며 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마그마가 분출하여 생긴 조면암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조면안산암에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나타남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최고봉은 </a:t>
            </a:r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98.6m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로 정상에 평탄한 부분이 있고 완만함</a:t>
            </a:r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endParaRPr lang="en-US" altLang="ko-KR" dirty="0" smtClean="0">
              <a:latin typeface="HY산B" pitchFamily="18" charset="-127"/>
              <a:ea typeface="HY산B" pitchFamily="18" charset="-127"/>
            </a:endParaRPr>
          </a:p>
          <a:p>
            <a:r>
              <a:rPr lang="en-US" altLang="ko-KR" dirty="0" smtClean="0">
                <a:latin typeface="HY산B" pitchFamily="18" charset="-127"/>
                <a:ea typeface="HY산B" pitchFamily="18" charset="-127"/>
              </a:rPr>
              <a:t>-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해안단애에는 동굴이 많이 존재하고 물골 바위에서 떨어지는 물은 해수 </a:t>
            </a:r>
            <a:r>
              <a:rPr lang="ko-KR" altLang="en-US" dirty="0" err="1" smtClean="0">
                <a:latin typeface="HY산B" pitchFamily="18" charset="-127"/>
                <a:ea typeface="HY산B" pitchFamily="18" charset="-127"/>
              </a:rPr>
              <a:t>담수화시설의</a:t>
            </a:r>
            <a:r>
              <a:rPr lang="ko-KR" altLang="en-US" dirty="0" smtClean="0">
                <a:latin typeface="HY산B" pitchFamily="18" charset="-127"/>
                <a:ea typeface="HY산B" pitchFamily="18" charset="-127"/>
              </a:rPr>
              <a:t> 설치 이전까지 독도 주민의 수원으로 활용 </a:t>
            </a:r>
            <a:endParaRPr lang="ko-KR" altLang="en-US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t="8776" r="3408"/>
          <a:stretch>
            <a:fillRect/>
          </a:stretch>
        </p:blipFill>
        <p:spPr bwMode="auto">
          <a:xfrm>
            <a:off x="639764" y="1134534"/>
            <a:ext cx="3839101" cy="239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t="7407"/>
          <a:stretch>
            <a:fillRect/>
          </a:stretch>
        </p:blipFill>
        <p:spPr bwMode="auto">
          <a:xfrm>
            <a:off x="595841" y="3705866"/>
            <a:ext cx="4018492" cy="218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151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25977" y="349343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독도의 지형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09680" y="1248461"/>
            <a:ext cx="4477865" cy="4069638"/>
            <a:chOff x="909680" y="1248461"/>
            <a:chExt cx="4477865" cy="4069638"/>
          </a:xfrm>
        </p:grpSpPr>
        <p:pic>
          <p:nvPicPr>
            <p:cNvPr id="27650" name="Picture 2" descr="독도에 가면...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9680" y="1248461"/>
              <a:ext cx="4477865" cy="33583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158313" y="4917989"/>
              <a:ext cx="2051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latin typeface="HY산B" pitchFamily="18" charset="-127"/>
                  <a:ea typeface="HY산B" pitchFamily="18" charset="-127"/>
                </a:rPr>
                <a:t>독도의 </a:t>
              </a:r>
              <a:r>
                <a:rPr lang="ko-KR" altLang="en-US" sz="2000" dirty="0" err="1" smtClean="0">
                  <a:latin typeface="HY산B" pitchFamily="18" charset="-127"/>
                  <a:ea typeface="HY산B" pitchFamily="18" charset="-127"/>
                </a:rPr>
                <a:t>주상절리</a:t>
              </a:r>
              <a:r>
                <a:rPr lang="ko-KR" altLang="en-US" sz="2000" dirty="0" smtClean="0">
                  <a:latin typeface="HY산B" pitchFamily="18" charset="-127"/>
                  <a:ea typeface="HY산B" pitchFamily="18" charset="-127"/>
                </a:rPr>
                <a:t> </a:t>
              </a:r>
              <a:endParaRPr lang="ko-KR" altLang="en-US" sz="2000" dirty="0">
                <a:latin typeface="HY산B" pitchFamily="18" charset="-127"/>
                <a:ea typeface="HY산B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5824151" y="1245244"/>
            <a:ext cx="5072549" cy="4015190"/>
            <a:chOff x="5824151" y="1245244"/>
            <a:chExt cx="5072549" cy="4015190"/>
          </a:xfrm>
        </p:grpSpPr>
        <p:pic>
          <p:nvPicPr>
            <p:cNvPr id="27652" name="Picture 4" descr="독도전경.독도항공.독립문바위와군함바위.독도독립문바위.숫돌바위.악어바위.왕해국핀독도.천장굴과서도..촛대바위.한국영토토지석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24151" y="1245244"/>
              <a:ext cx="5072549" cy="33866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7438767" y="4860324"/>
              <a:ext cx="21088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 smtClean="0">
                  <a:latin typeface="HY산B" pitchFamily="18" charset="-127"/>
                  <a:ea typeface="HY산B" pitchFamily="18" charset="-127"/>
                </a:rPr>
                <a:t>독도의 악어바위</a:t>
              </a:r>
              <a:endParaRPr lang="ko-KR" altLang="en-US" sz="2000" dirty="0">
                <a:latin typeface="HY산B" pitchFamily="18" charset="-127"/>
                <a:ea typeface="HY산B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722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25977" y="349343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독도의 지형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48130" name="Picture 2" descr="독도 숫돌바위 상단부 붕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589" y="1592133"/>
            <a:ext cx="2681845" cy="4022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독립문바위 (울릉도, 독도 국가지질공원) 관광 정보와 주변 관광 명소 및 근처 맛집 여행 정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8046" y="1869990"/>
            <a:ext cx="4268686" cy="283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830596" y="3534033"/>
            <a:ext cx="2669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독도의 숫돌바위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8768" y="4744994"/>
            <a:ext cx="285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독도의 독립문 바위 </a:t>
            </a:r>
            <a:endParaRPr lang="ko-KR" altLang="en-US" sz="2000" dirty="0">
              <a:latin typeface="HY산B" pitchFamily="18" charset="-127"/>
              <a:ea typeface="HY산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2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25977" y="349343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독도의 생태계 </a:t>
            </a:r>
            <a:r>
              <a:rPr kumimoji="0" lang="en-US" altLang="ko-KR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- </a:t>
            </a:r>
            <a:r>
              <a:rPr kumimoji="0" lang="ko-KR" altLang="en-US" sz="24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산B" pitchFamily="18" charset="-127"/>
                <a:ea typeface="HY산B" pitchFamily="18" charset="-127"/>
              </a:rPr>
              <a:t>식물 </a:t>
            </a:r>
            <a:endParaRPr kumimoji="0" lang="en-US" altLang="ko-KR" sz="2400" b="0" i="0" u="none" strike="noStrike" kern="1200" cap="none" spc="-150" normalizeH="0" baseline="0" noProof="0" dirty="0" smtClean="0">
              <a:ln>
                <a:noFill/>
              </a:ln>
              <a:effectLst/>
              <a:uLnTx/>
              <a:uFillTx/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868563" y="1400084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독도는 오랜 세월 동안 풍화되며 만들어진 흙이 땅을 얇게 덮고 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쌓인 흙은 깊이도 얕으며 경사가 심해 씨가 뿌리를 내리고 싹을 틔울 수 있는 흙이 많지 않다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비가 내리면 흙이 흘러내리니 토양은 항상 건조하고 소금기 머금은 해풍이 강하게 불어 식물이 자라기에 좋은 환경이 아니지만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, </a:t>
            </a:r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끈질긴 생명력을 가진 야생화들은 쉽게 볼 수 있다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</a:p>
          <a:p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표층이 얕은 바위섬이며 바람과 염분 등의 환경에 </a:t>
            </a:r>
            <a:endParaRPr lang="en-US" altLang="ko-KR" sz="2000" dirty="0" smtClean="0">
              <a:latin typeface="HY산B" pitchFamily="18" charset="-127"/>
              <a:ea typeface="HY산B" pitchFamily="18" charset="-127"/>
            </a:endParaRPr>
          </a:p>
          <a:p>
            <a:r>
              <a:rPr lang="ko-KR" altLang="en-US" sz="2000" dirty="0" smtClean="0">
                <a:latin typeface="HY산B" pitchFamily="18" charset="-127"/>
                <a:ea typeface="HY산B" pitchFamily="18" charset="-127"/>
              </a:rPr>
              <a:t>적응한 식물상을 보이고 식생천이  과정은 연구 가치가 높다</a:t>
            </a:r>
            <a:r>
              <a:rPr lang="en-US" altLang="ko-KR" sz="2000" dirty="0" smtClean="0">
                <a:latin typeface="HY산B" pitchFamily="18" charset="-127"/>
                <a:ea typeface="HY산B" pitchFamily="18" charset="-127"/>
              </a:rPr>
              <a:t>.</a:t>
            </a:r>
            <a:endParaRPr lang="en-US" altLang="ko-KR" sz="2000" dirty="0">
              <a:latin typeface="HY산B" pitchFamily="18" charset="-127"/>
              <a:ea typeface="HY산B" pitchFamily="18" charset="-127"/>
            </a:endParaRPr>
          </a:p>
        </p:txBody>
      </p:sp>
      <p:pic>
        <p:nvPicPr>
          <p:cNvPr id="29698" name="Picture 2" descr="[K-독도] 독도재단이 소개하는 울릉도와 독도만의 특산식물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9151" y="983094"/>
            <a:ext cx="2765124" cy="278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독도 천연보호구역 분포식물 조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443" y="3864575"/>
            <a:ext cx="3238500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22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323</Words>
  <Application>Microsoft Office PowerPoint</Application>
  <PresentationFormat>사용자 지정</PresentationFormat>
  <Paragraphs>49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왕별</dc:creator>
  <cp:lastModifiedBy>leejiu7879@naver.com</cp:lastModifiedBy>
  <cp:revision>49</cp:revision>
  <dcterms:created xsi:type="dcterms:W3CDTF">2021-05-30T08:06:49Z</dcterms:created>
  <dcterms:modified xsi:type="dcterms:W3CDTF">2024-05-31T07:47:47Z</dcterms:modified>
</cp:coreProperties>
</file>