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ldMasterIdLst>
    <p:sldMasterId id="2147483648" r:id="rId1"/>
  </p:sldMasterIdLst>
  <p:sldIdLst>
    <p:sldId id="257" r:id="rId2"/>
    <p:sldId id="259" r:id="rId3"/>
    <p:sldId id="260" r:id="rId4"/>
    <p:sldId id="261" r:id="rId5"/>
    <p:sldId id="263" r:id="rId6"/>
    <p:sldId id="262" r:id="rId7"/>
    <p:sldId id="258" r:id="rId8"/>
    <p:sldId id="264" r:id="rId9"/>
    <p:sldId id="266" r:id="rId10"/>
    <p:sldId id="265" r:id="rId11"/>
    <p:sldId id="268" r:id="rId12"/>
    <p:sldId id="267" r:id="rId13"/>
    <p:sldId id="269" r:id="rId14"/>
    <p:sldId id="272"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prnPr scaleToFitPaper="1"/>
  <p:showPr showNarration="1">
    <p:sldAll/>
    <p:penClr>
      <a:srgbClr val="ff0000"/>
    </p:penClr>
    <p:extLst>
      <p:ext uri="{2FDB2607-1784-4EEB-B798-7EB5836EED8A}">
        <p14:showMediaCtrls xmlns:p14="http://schemas.microsoft.com/office/powerpoint/2010/main" val="1"/>
      </p:ext>
    </p:extLst>
  </p:showPr>
  <p:extLst>
    <p:ext uri="ACF4677E-8BD2-47ae-8A1F-98590045965D">
      <hp:hncThemeShow xmlns:hp="http://schemas.haansoft.com/office/presentation/8.0" themeShowType="1" themeSkinType="1" themeTransitionType="1" useThemeTransition="1" byMouseClick="1" attrType="1" dur="2000"/>
    </p:ext>
  </p:extLst>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snapVertSplitter="1">
    <p:restoredLeft sz="6984"/>
    <p:restoredTop sz="90000"/>
  </p:normalViewPr>
  <p:slideViewPr>
    <p:cSldViewPr snapToGrid="0" snapToObjects="1">
      <p:cViewPr varScale="1">
        <p:scale>
          <a:sx n="100" d="100"/>
          <a:sy n="100" d="100"/>
        </p:scale>
        <p:origin x="0" y="0"/>
      </p:cViewPr>
      <p:guideLst>
        <p:guide orient="horz" pos="2158"/>
        <p:guide pos="3838"/>
      </p:guideLst>
    </p:cSldViewPr>
  </p:slideViewPr>
  <p:notesTextViewPr>
    <p:cViewPr>
      <p:scale>
        <a:sx n="100" d="100"/>
        <a:sy n="100" d="100"/>
      </p:scale>
      <p:origin x="0" y="0"/>
    </p:cViewPr>
  </p:notesTextViewPr>
  <p:gridSpacing cx="72009" cy="72009"/>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presProps" Target="presProps.xml"  /><Relationship Id="rId29" Type="http://schemas.openxmlformats.org/officeDocument/2006/relationships/viewProps" Target="viewProps.xml"  /><Relationship Id="rId3" Type="http://schemas.openxmlformats.org/officeDocument/2006/relationships/slide" Target="slides/slide2.xml"  /><Relationship Id="rId30" Type="http://schemas.openxmlformats.org/officeDocument/2006/relationships/theme" Target="theme/theme1.xml"  /><Relationship Id="rId31"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idx="0"/>
          </p:nvPr>
        </p:nvSpPr>
        <p:spPr>
          <a:xfrm>
            <a:off x="914399" y="2130425"/>
            <a:ext cx="10363198"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828799" y="3886200"/>
            <a:ext cx="853439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940A130E-E3B8-4EBE-931F-81B26B8448AA}" type="datetime1">
              <a:rPr lang="ko-KR" altLang="en-US" smtClean="0"/>
              <a:pPr/>
              <a:t>2009-12-07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00C6A38-4290-41DD-B95C-4155372FD4AF}" type="slidenum">
              <a:rPr lang="ko-KR" altLang="en-US" smtClean="0"/>
              <a:pPr/>
              <a:t>‹#›</a:t>
            </a:fld>
            <a:endParaRPr lang="ko-KR" altLang="en-US"/>
          </a:p>
        </p:txBody>
      </p:sp>
    </p:spTree>
    <p:extLst>
      <p:ext uri="{BB962C8B-B14F-4D97-AF65-F5344CB8AC3E}">
        <p14:creationId xmlns:p14="http://schemas.microsoft.com/office/powerpoint/2010/main" val="717395599"/>
      </p:ext>
    </p:extLst>
  </p:cSld>
  <p:clrMapOvr>
    <a:masterClrMapping/>
  </p:clrMapOvr>
</p:sldLayout>
</file>

<file path=ppt/slideLayouts/slideLayout10.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objOnly" preserve="1">
  <p:cSld name="간지">
    <p:spTree>
      <p:nvGrpSpPr>
        <p:cNvPr id="1" name=""/>
        <p:cNvGrpSpPr/>
        <p:nvPr/>
      </p:nvGrpSpPr>
      <p:grpSpPr>
        <a:xfrm>
          <a:off x="0" y="0"/>
          <a:ext cx="0" cy="0"/>
          <a:chOff x="0" y="0"/>
          <a:chExt cx="0" cy="0"/>
        </a:xfrm>
      </p:grpSpPr>
      <p:sp>
        <p:nvSpPr>
          <p:cNvPr id="2" name="제목 1"/>
          <p:cNvSpPr>
            <a:spLocks noGrp="1"/>
          </p:cNvSpPr>
          <p:nvPr>
            <p:ph type="ctrTitle" idx="0"/>
          </p:nvPr>
        </p:nvSpPr>
        <p:spPr>
          <a:xfrm>
            <a:off x="0" y="2130425"/>
            <a:ext cx="12192000" cy="1470025"/>
          </a:xfrm>
        </p:spPr>
        <p:txBody>
          <a:bodyPr>
            <a:normAutofit/>
          </a:bodyPr>
          <a:lstStyle>
            <a:lvl1pPr>
              <a:defRPr sz="4400" b="1"/>
            </a:lvl1pPr>
          </a:lstStyle>
          <a:p>
            <a:r>
              <a:rPr lang="ko-KR" altLang="en-US" smtClean="0"/>
              <a:t>마스터 제목 스타일 편집</a:t>
            </a:r>
            <a:endParaRPr lang="ko-KR" altLang="en-US"/>
          </a:p>
        </p:txBody>
      </p:sp>
      <p:sp>
        <p:nvSpPr>
          <p:cNvPr id="3" name="날짜 개체 틀 3"/>
          <p:cNvSpPr>
            <a:spLocks noGrp="1"/>
          </p:cNvSpPr>
          <p:nvPr>
            <p:ph type="dt" sz="half" idx="10"/>
          </p:nvPr>
        </p:nvSpPr>
        <p:spPr/>
        <p:txBody>
          <a:bodyPr/>
          <a:lstStyle/>
          <a:p>
            <a:fld id="{CA348888-F454-4AD2-BA62-3AF29D9807C0}" type="datetime1">
              <a:rPr lang="ko-KR" altLang="en-US" smtClean="0"/>
              <a:pPr/>
              <a:t>2009-12-07</a:t>
            </a:fld>
            <a:endParaRPr lang="ko-KR" altLang="en-US"/>
          </a:p>
        </p:txBody>
      </p:sp>
      <p:sp>
        <p:nvSpPr>
          <p:cNvPr id="4" name="바닥글 개체 틀 4"/>
          <p:cNvSpPr>
            <a:spLocks noGrp="1"/>
          </p:cNvSpPr>
          <p:nvPr>
            <p:ph type="ftr" sz="quarter" idx="11"/>
          </p:nvPr>
        </p:nvSpPr>
        <p:spPr/>
        <p:txBody>
          <a:bodyPr/>
          <a:lstStyle/>
          <a:p>
            <a:endParaRPr lang="ko-KR" altLang="en-US"/>
          </a:p>
        </p:txBody>
      </p:sp>
      <p:sp>
        <p:nvSpPr>
          <p:cNvPr id="5"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3545292359"/>
      </p:ext>
    </p:extLst>
  </p:cSld>
  <p:clrMapOvr>
    <a:masterClrMapping/>
  </p:clrMapOvr>
</p:sldLayout>
</file>

<file path=ppt/slideLayouts/slideLayout1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clipArtAndTx" preserve="1">
  <p:cSld name="목차">
    <p:spTree>
      <p:nvGrpSpPr>
        <p:cNvPr id="1" name=""/>
        <p:cNvGrpSpPr/>
        <p:nvPr/>
      </p:nvGrpSpPr>
      <p:grpSpPr>
        <a:xfrm>
          <a:off x="0" y="0"/>
          <a:ext cx="0" cy="0"/>
          <a:chOff x="0" y="0"/>
          <a:chExt cx="0" cy="0"/>
        </a:xfrm>
      </p:grpSpPr>
      <p:sp>
        <p:nvSpPr>
          <p:cNvPr id="2" name="제목 1"/>
          <p:cNvSpPr>
            <a:spLocks noGrp="1"/>
          </p:cNvSpPr>
          <p:nvPr>
            <p:ph type="title" idx="0"/>
          </p:nvPr>
        </p:nvSpPr>
        <p:spPr>
          <a:xfrm>
            <a:off x="609599" y="274638"/>
            <a:ext cx="10972798" cy="1143000"/>
          </a:xfrm>
        </p:spPr>
        <p:txBody>
          <a:bodyPr/>
          <a:lstStyle>
            <a:lvl1pPr>
              <a:defRPr/>
            </a:lvl1pPr>
          </a:lstStyle>
          <a:p>
            <a:r>
              <a:rPr lang="ko-KR" altLang="en-US" smtClean="0"/>
              <a:t>마스터 제목 스타일 편집</a:t>
            </a:r>
            <a:endParaRPr lang="ko-KR" altLang="en-US"/>
          </a:p>
        </p:txBody>
      </p:sp>
      <p:sp>
        <p:nvSpPr>
          <p:cNvPr id="8" name="텍스트 개체 틀 7"/>
          <p:cNvSpPr>
            <a:spLocks noGrp="1"/>
          </p:cNvSpPr>
          <p:nvPr>
            <p:ph type="body" sz="quarter" idx="14"/>
          </p:nvPr>
        </p:nvSpPr>
        <p:spPr>
          <a:xfrm>
            <a:off x="2857477" y="2214563"/>
            <a:ext cx="6477021" cy="3214687"/>
          </a:xfrm>
        </p:spPr>
        <p:txBody>
          <a:bodyPr>
            <a:normAutofit/>
          </a:bodyPr>
          <a:lstStyle>
            <a:lvl1pPr>
              <a:lnSpc>
                <a:spcPct val="150000"/>
              </a:lnSpc>
              <a:defRPr sz="2400"/>
            </a:lvl1pPr>
          </a:lstStyle>
          <a:p>
            <a:pPr lvl="0"/>
            <a:r>
              <a:rPr lang="ko-KR" altLang="en-US" smtClean="0"/>
              <a:t>첫째 목차</a:t>
            </a:r>
            <a:endParaRPr lang="ko-KR" altLang="en-US"/>
          </a:p>
          <a:p>
            <a:pPr lvl="0"/>
            <a:r>
              <a:rPr lang="ko-KR" altLang="en-US" smtClean="0"/>
              <a:t>둘째 목차</a:t>
            </a:r>
            <a:endParaRPr lang="ko-KR" altLang="en-US"/>
          </a:p>
          <a:p>
            <a:pPr lvl="0"/>
            <a:r>
              <a:rPr lang="ko-KR" altLang="en-US" smtClean="0"/>
              <a:t>셋째 목차</a:t>
            </a:r>
            <a:endParaRPr lang="ko-KR" altLang="en-US"/>
          </a:p>
          <a:p>
            <a:pPr lvl="0"/>
            <a:r>
              <a:rPr lang="ko-KR" altLang="en-US" smtClean="0"/>
              <a:t>넷째 목차</a:t>
            </a:r>
            <a:endParaRPr lang="ko-KR" altLang="en-US"/>
          </a:p>
          <a:p>
            <a:pPr lvl="0"/>
            <a:r>
              <a:rPr lang="ko-KR" altLang="en-US" smtClean="0"/>
              <a:t>다섯째 목차</a:t>
            </a:r>
            <a:endParaRPr lang="ko-KR" altLang="en-US"/>
          </a:p>
        </p:txBody>
      </p:sp>
      <p:sp>
        <p:nvSpPr>
          <p:cNvPr id="4" name="날짜 개체 틀 3"/>
          <p:cNvSpPr>
            <a:spLocks noGrp="1"/>
          </p:cNvSpPr>
          <p:nvPr>
            <p:ph type="dt" sz="half" idx="10"/>
          </p:nvPr>
        </p:nvSpPr>
        <p:spPr/>
        <p:txBody>
          <a:bodyPr/>
          <a:lstStyle/>
          <a:p>
            <a:fld id="{956FEC12-A4C9-4837-AF94-AD867782C04C}" type="datetime1">
              <a:rPr lang="ko-KR" altLang="en-US" smtClean="0"/>
              <a:pPr/>
              <a:t>2009-12-07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2198855467"/>
      </p:ext>
    </p:extLst>
  </p:cSld>
  <p:clrMapOvr>
    <a:masterClrMapping/>
  </p:clrMapOvr>
</p:sldLayout>
</file>

<file path=ppt/slideLayouts/slideLayout1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vertTitleAndTx" preserve="1">
  <p:cSld name="세로 제목 및 본문">
    <p:spTree>
      <p:nvGrpSpPr>
        <p:cNvPr id="1" name=""/>
        <p:cNvGrpSpPr/>
        <p:nvPr/>
      </p:nvGrpSpPr>
      <p:grpSpPr>
        <a:xfrm>
          <a:off x="0" y="0"/>
          <a:ext cx="0" cy="0"/>
          <a:chOff x="0" y="0"/>
          <a:chExt cx="0" cy="0"/>
        </a:xfrm>
      </p:grpSpPr>
      <p:sp>
        <p:nvSpPr>
          <p:cNvPr id="2" name="세로 제목 1"/>
          <p:cNvSpPr>
            <a:spLocks noGrp="1"/>
          </p:cNvSpPr>
          <p:nvPr>
            <p:ph type="title" orient="vert" idx="0"/>
          </p:nvPr>
        </p:nvSpPr>
        <p:spPr>
          <a:xfrm>
            <a:off x="8839199" y="274638"/>
            <a:ext cx="2743199"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09599" y="274638"/>
            <a:ext cx="8026399"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957F84A3-4F29-4053-ACFD-1BAF2D3F140C}" type="datetime1">
              <a:rPr lang="ko-KR" altLang="en-US" smtClean="0"/>
              <a:pPr/>
              <a:t>2009-12-07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107845367"/>
      </p:ext>
    </p:extLst>
  </p:cSld>
  <p:clrMapOvr>
    <a:masterClrMapping/>
  </p:clrMapOvr>
</p:sldLayout>
</file>

<file path=ppt/slideLayouts/slideLayout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4953836A-82A3-4C8B-9D31-CD724F3673ED}" type="datetime1">
              <a:rPr lang="ko-KR" altLang="en-US" smtClean="0"/>
              <a:pPr/>
              <a:t>2009-12-07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3645219469"/>
      </p:ext>
    </p:extLst>
  </p:cSld>
  <p:clrMapOvr>
    <a:masterClrMapping/>
  </p:clrMapOvr>
</p:sldLayout>
</file>

<file path=ppt/slideLayouts/slideLayout3.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blank" preserve="1">
  <p:cSld name="빈 화면">
    <p:spTree>
      <p:nvGrpSpPr>
        <p:cNvPr id="1" name=""/>
        <p:cNvGrpSpPr/>
        <p:nvPr/>
      </p:nvGrpSpPr>
      <p:grpSpPr>
        <a:xfrm>
          <a:off x="0" y="0"/>
          <a:ext cx="0" cy="0"/>
          <a:chOff x="0" y="0"/>
          <a:chExt cx="0" cy="0"/>
        </a:xfrm>
      </p:grpSpPr>
      <p:sp>
        <p:nvSpPr>
          <p:cNvPr id="2" name="날짜 개체 틀 3"/>
          <p:cNvSpPr>
            <a:spLocks noGrp="1"/>
          </p:cNvSpPr>
          <p:nvPr>
            <p:ph type="dt" sz="half" idx="10"/>
          </p:nvPr>
        </p:nvSpPr>
        <p:spPr/>
        <p:txBody>
          <a:bodyPr/>
          <a:lstStyle/>
          <a:p>
            <a:fld id="{AD2EBAF6-36D0-4DD8-B695-D4C1B37E35D6}" type="datetime1">
              <a:rPr lang="ko-KR" altLang="en-US" smtClean="0"/>
              <a:pPr/>
              <a:t>2009-12-07</a:t>
            </a:fld>
            <a:endParaRPr lang="ko-KR" altLang="en-US"/>
          </a:p>
        </p:txBody>
      </p:sp>
      <p:sp>
        <p:nvSpPr>
          <p:cNvPr id="3" name="바닥글 개체 틀 4"/>
          <p:cNvSpPr>
            <a:spLocks noGrp="1"/>
          </p:cNvSpPr>
          <p:nvPr>
            <p:ph type="ftr" sz="quarter" idx="11"/>
          </p:nvPr>
        </p:nvSpPr>
        <p:spPr/>
        <p:txBody>
          <a:bodyPr/>
          <a:lstStyle/>
          <a:p>
            <a:endParaRPr lang="ko-KR" altLang="en-US"/>
          </a:p>
        </p:txBody>
      </p:sp>
      <p:sp>
        <p:nvSpPr>
          <p:cNvPr id="4"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1206926375"/>
      </p:ext>
    </p:extLst>
  </p:cSld>
  <p:clrMapOvr>
    <a:masterClrMapping/>
  </p:clrMapOvr>
</p:sldLayout>
</file>

<file path=ppt/slideLayouts/slideLayout4.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idx="0"/>
          </p:nvPr>
        </p:nvSpPr>
        <p:spPr>
          <a:xfrm>
            <a:off x="963083" y="4406900"/>
            <a:ext cx="10363198"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963083" y="2906713"/>
            <a:ext cx="10363198"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60728D28-603B-4EFC-80F8-17E5E9107035}" type="datetime1">
              <a:rPr lang="ko-KR" altLang="en-US" smtClean="0"/>
              <a:pPr/>
              <a:t>2009-12-07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3918736573"/>
      </p:ext>
    </p:extLst>
  </p:cSld>
  <p:clrMapOvr>
    <a:masterClrMapping/>
  </p:clrMapOvr>
</p:sldLayout>
</file>

<file path=ppt/slideLayouts/slideLayout5.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woObj" preserve="1">
  <p:cSld name="내용 2개">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09599" y="1600200"/>
            <a:ext cx="5384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6197599" y="1600200"/>
            <a:ext cx="53847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3"/>
          <p:cNvSpPr>
            <a:spLocks noGrp="1"/>
          </p:cNvSpPr>
          <p:nvPr>
            <p:ph type="dt" sz="half" idx="10"/>
          </p:nvPr>
        </p:nvSpPr>
        <p:spPr/>
        <p:txBody>
          <a:bodyPr/>
          <a:lstStyle/>
          <a:p>
            <a:fld id="{A27A1F4E-0809-4239-8034-C38E431DAF92}" type="datetime1">
              <a:rPr lang="ko-KR" altLang="en-US" smtClean="0"/>
              <a:pPr/>
              <a:t>2009-12-07</a:t>
            </a:fld>
            <a:endParaRPr lang="ko-KR" altLang="en-US"/>
          </a:p>
        </p:txBody>
      </p:sp>
      <p:sp>
        <p:nvSpPr>
          <p:cNvPr id="6" name="바닥글 개체 틀 4"/>
          <p:cNvSpPr>
            <a:spLocks noGrp="1"/>
          </p:cNvSpPr>
          <p:nvPr>
            <p:ph type="ftr" sz="quarter" idx="11"/>
          </p:nvPr>
        </p:nvSpPr>
        <p:spPr/>
        <p:txBody>
          <a:bodyPr/>
          <a:lstStyle/>
          <a:p>
            <a:endParaRPr lang="ko-KR" altLang="en-US"/>
          </a:p>
        </p:txBody>
      </p:sp>
      <p:sp>
        <p:nvSpPr>
          <p:cNvPr id="7"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2063020170"/>
      </p:ext>
    </p:extLst>
  </p:cSld>
  <p:clrMapOvr>
    <a:masterClrMapping/>
  </p:clrMapOvr>
</p:sldLayout>
</file>

<file path=ppt/slideLayouts/slideLayout6.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r>
              <a:rPr lang="ko-KR" altLang="en-US" smtClean="0"/>
              <a:t>마스터 제목 스타일 편집</a:t>
            </a:r>
            <a:endParaRPr lang="ko-KR" altLang="en-US"/>
          </a:p>
        </p:txBody>
      </p:sp>
      <p:sp>
        <p:nvSpPr>
          <p:cNvPr id="3" name="날짜 개체 틀 3"/>
          <p:cNvSpPr>
            <a:spLocks noGrp="1"/>
          </p:cNvSpPr>
          <p:nvPr>
            <p:ph type="dt" sz="half" idx="10"/>
          </p:nvPr>
        </p:nvSpPr>
        <p:spPr/>
        <p:txBody>
          <a:bodyPr/>
          <a:lstStyle/>
          <a:p>
            <a:fld id="{5E0DA496-7307-4E8B-88DE-CB97B48BAB6F}" type="datetime1">
              <a:rPr lang="ko-KR" altLang="en-US" smtClean="0"/>
              <a:pPr/>
              <a:t>2009-12-07</a:t>
            </a:fld>
            <a:endParaRPr lang="ko-KR" altLang="en-US"/>
          </a:p>
        </p:txBody>
      </p:sp>
      <p:sp>
        <p:nvSpPr>
          <p:cNvPr id="4" name="바닥글 개체 틀 4"/>
          <p:cNvSpPr>
            <a:spLocks noGrp="1"/>
          </p:cNvSpPr>
          <p:nvPr>
            <p:ph type="ftr" sz="quarter" idx="11"/>
          </p:nvPr>
        </p:nvSpPr>
        <p:spPr/>
        <p:txBody>
          <a:bodyPr/>
          <a:lstStyle/>
          <a:p>
            <a:endParaRPr lang="ko-KR" altLang="en-US"/>
          </a:p>
        </p:txBody>
      </p:sp>
      <p:sp>
        <p:nvSpPr>
          <p:cNvPr id="5"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1787971709"/>
      </p:ext>
    </p:extLst>
  </p:cSld>
  <p:clrMapOvr>
    <a:masterClrMapping/>
  </p:clrMapOvr>
</p:sldLayout>
</file>

<file path=ppt/slideLayouts/slideLayout7.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bl" preserve="1">
  <p:cSld name="표">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r>
              <a:rPr lang="ko-KR" altLang="en-US" smtClean="0"/>
              <a:t>마스터 제목 스타일 편집</a:t>
            </a:r>
            <a:endParaRPr lang="ko-KR" altLang="en-US"/>
          </a:p>
        </p:txBody>
      </p:sp>
      <p:sp>
        <p:nvSpPr>
          <p:cNvPr id="3" name="표 개체 틀 2"/>
          <p:cNvSpPr>
            <a:spLocks noGrp="1"/>
          </p:cNvSpPr>
          <p:nvPr>
            <p:ph type="tbl" sz="quarter" idx="13"/>
          </p:nvPr>
        </p:nvSpPr>
        <p:spPr>
          <a:xfrm>
            <a:off x="608037" y="1643063"/>
            <a:ext cx="10972798" cy="4525200"/>
          </a:xfrm>
        </p:spPr>
        <p:txBody>
          <a:bodyPr/>
          <a:lstStyle>
            <a:lvl1pPr>
              <a:buFontTx/>
              <a:buNone/>
              <a:defRPr/>
            </a:lvl1pPr>
          </a:lstStyle>
          <a:p>
            <a:r>
              <a:rPr lang="ko-KR" altLang="en-US" smtClean="0"/>
              <a:t>표를 추가하려면 아이콘을 클릭하십시오</a:t>
            </a:r>
            <a:endParaRPr lang="ko-KR" altLang="en-US"/>
          </a:p>
        </p:txBody>
      </p:sp>
      <p:sp>
        <p:nvSpPr>
          <p:cNvPr id="4" name="날짜 개체 틀 3"/>
          <p:cNvSpPr>
            <a:spLocks noGrp="1"/>
          </p:cNvSpPr>
          <p:nvPr>
            <p:ph type="dt" sz="half" idx="10"/>
          </p:nvPr>
        </p:nvSpPr>
        <p:spPr/>
        <p:txBody>
          <a:bodyPr/>
          <a:lstStyle/>
          <a:p>
            <a:fld id="{58721E90-850C-410B-8B89-8394F580CFDA}" type="datetime1">
              <a:rPr lang="ko-KR" altLang="en-US" smtClean="0"/>
              <a:pPr/>
              <a:t>2009-12-07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2814367353"/>
      </p:ext>
    </p:extLst>
  </p:cSld>
  <p:clrMapOvr>
    <a:masterClrMapping/>
  </p:clrMapOvr>
</p:sldLayout>
</file>

<file path=ppt/slideLayouts/slideLayout8.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fourObj" preserve="1">
  <p:cSld name="내용 4개">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r>
              <a:rPr lang="ko-KR" altLang="en-US" smtClean="0"/>
              <a:t>마스터 제목 스타일 편집</a:t>
            </a:r>
            <a:endParaRPr lang="ko-KR" altLang="en-US"/>
          </a:p>
        </p:txBody>
      </p:sp>
      <p:sp>
        <p:nvSpPr>
          <p:cNvPr id="3" name="내용 개체 틀 2"/>
          <p:cNvSpPr>
            <a:spLocks noGrp="1"/>
          </p:cNvSpPr>
          <p:nvPr>
            <p:ph sz="quarter" idx="1"/>
          </p:nvPr>
        </p:nvSpPr>
        <p:spPr>
          <a:xfrm>
            <a:off x="609599" y="160020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quarter" idx="2"/>
          </p:nvPr>
        </p:nvSpPr>
        <p:spPr>
          <a:xfrm>
            <a:off x="6197599" y="160020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내용 개체 틀 4"/>
          <p:cNvSpPr>
            <a:spLocks noGrp="1"/>
          </p:cNvSpPr>
          <p:nvPr>
            <p:ph sz="quarter" idx="3"/>
          </p:nvPr>
        </p:nvSpPr>
        <p:spPr>
          <a:xfrm>
            <a:off x="608037" y="398422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내용 개체 틀 5"/>
          <p:cNvSpPr>
            <a:spLocks noGrp="1"/>
          </p:cNvSpPr>
          <p:nvPr>
            <p:ph sz="quarter" idx="4"/>
          </p:nvPr>
        </p:nvSpPr>
        <p:spPr>
          <a:xfrm>
            <a:off x="6196036" y="3984220"/>
            <a:ext cx="5384799" cy="219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3"/>
          <p:cNvSpPr>
            <a:spLocks noGrp="1"/>
          </p:cNvSpPr>
          <p:nvPr>
            <p:ph type="dt" sz="half" idx="10"/>
          </p:nvPr>
        </p:nvSpPr>
        <p:spPr/>
        <p:txBody>
          <a:bodyPr/>
          <a:lstStyle/>
          <a:p>
            <a:fld id="{5ACE7E28-9336-4363-8674-B91477D8F243}" type="datetime1">
              <a:rPr lang="ko-KR" altLang="en-US" smtClean="0"/>
              <a:pPr/>
              <a:t>2009-12-07</a:t>
            </a:fld>
            <a:endParaRPr lang="ko-KR" altLang="en-US"/>
          </a:p>
        </p:txBody>
      </p:sp>
      <p:sp>
        <p:nvSpPr>
          <p:cNvPr id="8" name="바닥글 개체 틀 4"/>
          <p:cNvSpPr>
            <a:spLocks noGrp="1"/>
          </p:cNvSpPr>
          <p:nvPr>
            <p:ph type="ftr" sz="quarter" idx="11"/>
          </p:nvPr>
        </p:nvSpPr>
        <p:spPr/>
        <p:txBody>
          <a:bodyPr/>
          <a:lstStyle/>
          <a:p>
            <a:endParaRPr lang="ko-KR" altLang="en-US"/>
          </a:p>
        </p:txBody>
      </p:sp>
      <p:sp>
        <p:nvSpPr>
          <p:cNvPr id="9"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401041917"/>
      </p:ext>
    </p:extLst>
  </p:cSld>
  <p:clrMapOvr>
    <a:masterClrMapping/>
  </p:clrMapOvr>
</p:sldLayout>
</file>

<file path=ppt/slideLayouts/slideLayout9.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picTx" preserve="1">
  <p:cSld name="그림 및 설명">
    <p:spTree>
      <p:nvGrpSpPr>
        <p:cNvPr id="1" name=""/>
        <p:cNvGrpSpPr/>
        <p:nvPr/>
      </p:nvGrpSpPr>
      <p:grpSpPr>
        <a:xfrm>
          <a:off x="0" y="0"/>
          <a:ext cx="0" cy="0"/>
          <a:chOff x="0" y="0"/>
          <a:chExt cx="0" cy="0"/>
        </a:xfrm>
      </p:grpSpPr>
      <p:sp>
        <p:nvSpPr>
          <p:cNvPr id="2" name="제목 1"/>
          <p:cNvSpPr>
            <a:spLocks noGrp="1"/>
          </p:cNvSpPr>
          <p:nvPr>
            <p:ph type="title" idx="0"/>
          </p:nvPr>
        </p:nvSpPr>
        <p:spPr>
          <a:xfrm>
            <a:off x="2389716" y="4800600"/>
            <a:ext cx="7315199"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2389716" y="612775"/>
            <a:ext cx="731519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2389716" y="5367338"/>
            <a:ext cx="731519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ko-KR" altLang="en-US" smtClean="0"/>
              <a:t>마스터 텍스트 스타일을 편집합니다</a:t>
            </a:r>
            <a:endParaRPr lang="ko-KR" altLang="en-US"/>
          </a:p>
        </p:txBody>
      </p:sp>
      <p:sp>
        <p:nvSpPr>
          <p:cNvPr id="5" name="날짜 개체 틀 3"/>
          <p:cNvSpPr>
            <a:spLocks noGrp="1"/>
          </p:cNvSpPr>
          <p:nvPr>
            <p:ph type="dt" sz="half" idx="10"/>
          </p:nvPr>
        </p:nvSpPr>
        <p:spPr/>
        <p:txBody>
          <a:bodyPr/>
          <a:lstStyle/>
          <a:p>
            <a:fld id="{5ACE7E28-9336-4363-8674-B91477D8F243}" type="datetime1">
              <a:rPr lang="ko-KR" altLang="en-US" smtClean="0"/>
              <a:pPr/>
              <a:t>2009-12-07</a:t>
            </a:fld>
            <a:endParaRPr lang="ko-KR" altLang="en-US"/>
          </a:p>
        </p:txBody>
      </p:sp>
      <p:sp>
        <p:nvSpPr>
          <p:cNvPr id="6" name="바닥글 개체 틀 4"/>
          <p:cNvSpPr>
            <a:spLocks noGrp="1"/>
          </p:cNvSpPr>
          <p:nvPr>
            <p:ph type="ftr" sz="quarter" idx="11"/>
          </p:nvPr>
        </p:nvSpPr>
        <p:spPr/>
        <p:txBody>
          <a:bodyPr/>
          <a:lstStyle/>
          <a:p>
            <a:endParaRPr lang="ko-KR" altLang="en-US"/>
          </a:p>
        </p:txBody>
      </p:sp>
      <p:sp>
        <p:nvSpPr>
          <p:cNvPr id="7" name="슬라이드 번호 개체 틀 5"/>
          <p:cNvSpPr>
            <a:spLocks noGrp="1"/>
          </p:cNvSpPr>
          <p:nvPr>
            <p:ph type="sldNum" sz="quarter" idx="12"/>
          </p:nvPr>
        </p:nvSpPr>
        <p:spPr/>
        <p:txBody>
          <a:body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3841806685"/>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idx="0"/>
          </p:nvPr>
        </p:nvSpPr>
        <p:spPr>
          <a:xfrm>
            <a:off x="609599" y="274638"/>
            <a:ext cx="10972798"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09599" y="1600200"/>
            <a:ext cx="10972798" cy="4525963"/>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a:p>
        </p:txBody>
      </p:sp>
      <p:sp>
        <p:nvSpPr>
          <p:cNvPr id="4" name="날짜 개체 틀 3"/>
          <p:cNvSpPr>
            <a:spLocks noGrp="1"/>
          </p:cNvSpPr>
          <p:nvPr>
            <p:ph type="dt" sz="half" idx="2"/>
          </p:nvPr>
        </p:nvSpPr>
        <p:spPr>
          <a:xfrm>
            <a:off x="609599" y="6356350"/>
            <a:ext cx="284479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2D86A-5F52-4165-8473-F1B836277586}" type="datetime1">
              <a:rPr lang="ko-KR" altLang="en-US" smtClean="0"/>
              <a:pPr/>
              <a:t>2009-12-07</a:t>
            </a:fld>
            <a:endParaRPr lang="ko-KR" altLang="en-US"/>
          </a:p>
        </p:txBody>
      </p:sp>
      <p:sp>
        <p:nvSpPr>
          <p:cNvPr id="5" name="바닥글 개체 틀 4"/>
          <p:cNvSpPr>
            <a:spLocks noGrp="1"/>
          </p:cNvSpPr>
          <p:nvPr>
            <p:ph type="ftr" sz="quarter" idx="3"/>
          </p:nvPr>
        </p:nvSpPr>
        <p:spPr>
          <a:xfrm>
            <a:off x="4165599" y="6356350"/>
            <a:ext cx="386079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737599" y="6356350"/>
            <a:ext cx="284479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22CD3B-FDDF-4998-970C-76E6E0BEC65F}" type="slidenum">
              <a:rPr lang="ko-KR" altLang="en-US" smtClean="0"/>
              <a:pPr/>
              <a:t>‹#›</a:t>
            </a:fld>
            <a:endParaRPr lang="ko-KR" altLang="en-US"/>
          </a:p>
        </p:txBody>
      </p:sp>
    </p:spTree>
    <p:extLst>
      <p:ext uri="{BB962C8B-B14F-4D97-AF65-F5344CB8AC3E}">
        <p14:creationId xmlns:p14="http://schemas.microsoft.com/office/powerpoint/2010/main" val="12538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a:lvl2pPr rtl="0" eaLnBrk="1" latinLnBrk="1" hangingPunct="1">
        <a:defRPr>
          <a:solidFill>
            <a:schemeClr val="tx2"/>
          </a:solidFill>
        </a:defRPr>
      </a:lvl2pPr>
      <a:lvl3pPr rtl="0" eaLnBrk="1" latinLnBrk="1" hangingPunct="1">
        <a:defRPr>
          <a:solidFill>
            <a:schemeClr val="tx2"/>
          </a:solidFill>
        </a:defRPr>
      </a:lvl3pPr>
      <a:lvl4pPr rtl="0" eaLnBrk="1" latinLnBrk="1" hangingPunct="1">
        <a:defRPr>
          <a:solidFill>
            <a:schemeClr val="tx2"/>
          </a:solidFill>
        </a:defRPr>
      </a:lvl4pPr>
      <a:lvl5pPr rtl="0" eaLnBrk="1" latinLnBrk="1" hangingPunct="1">
        <a:defRPr>
          <a:solidFill>
            <a:schemeClr val="tx2"/>
          </a:solidFill>
        </a:defRPr>
      </a:lvl5pPr>
      <a:lvl6pPr rtl="0" eaLnBrk="1" latinLnBrk="1" hangingPunct="1">
        <a:defRPr>
          <a:solidFill>
            <a:schemeClr val="tx2"/>
          </a:solidFill>
        </a:defRPr>
      </a:lvl6pPr>
      <a:lvl7pPr rtl="0" eaLnBrk="1" latinLnBrk="1" hangingPunct="1">
        <a:defRPr>
          <a:solidFill>
            <a:schemeClr val="tx2"/>
          </a:solidFill>
        </a:defRPr>
      </a:lvl7pPr>
      <a:lvl8pPr rtl="0" eaLnBrk="1" latinLnBrk="1" hangingPunct="1">
        <a:defRPr>
          <a:solidFill>
            <a:schemeClr val="tx2"/>
          </a:solidFill>
        </a:defRPr>
      </a:lvl8pPr>
      <a:lvl9pPr rtl="0" eaLnBrk="1" latinLnBrk="1" hangingPunct="1">
        <a:defRPr>
          <a:solidFill>
            <a:schemeClr val="tx2"/>
          </a:solidFill>
        </a:defRPr>
      </a:lvl9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youtu.be/LDJ4Teawx_8?si=KcNdMgXXdfq--tx6" TargetMode="External" /><Relationship Id="rId3" Type="http://schemas.openxmlformats.org/officeDocument/2006/relationships/image" Target="../media/image1.png"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jpeg"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youtu.be/dGd-6CGmwuU?si=WEkx2Fst5FwyCISm" TargetMode="External" /><Relationship Id="rId3" Type="http://schemas.openxmlformats.org/officeDocument/2006/relationships/image" Target="../media/image3.jpeg"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youtu.be/FXUbCVPMJLA?si=3amd5wLuzRNUR64w" TargetMode="External" /><Relationship Id="rId3" Type="http://schemas.openxmlformats.org/officeDocument/2006/relationships/image" Target="../media/image4.jpeg"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5.jpeg"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jpeg"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a:xfrm>
            <a:off x="609599" y="274638"/>
            <a:ext cx="4370242" cy="1143000"/>
          </a:xfrm>
        </p:spPr>
        <p:txBody>
          <a:bodyPr>
            <a:normAutofit fontScale="90000"/>
          </a:bodyPr>
          <a:p>
            <a:pPr>
              <a:defRPr/>
            </a:pPr>
            <a:r>
              <a:rPr lang="ko-KR" altLang="en-US"/>
              <a:t>일본의 주장 </a:t>
            </a:r>
            <a:r>
              <a:rPr lang="en-US" altLang="ko-KR"/>
              <a:t>(</a:t>
            </a:r>
            <a:r>
              <a:rPr lang="ko-KR" altLang="en-US"/>
              <a:t>영상</a:t>
            </a:r>
            <a:r>
              <a:rPr lang="en-US" altLang="ko-KR"/>
              <a:t>)</a:t>
            </a:r>
            <a:endParaRPr lang="en-US" altLang="ko-KR"/>
          </a:p>
        </p:txBody>
      </p:sp>
      <p:sp>
        <p:nvSpPr>
          <p:cNvPr id="3" name="내용 개체 틀 2"/>
          <p:cNvSpPr>
            <a:spLocks noGrp="1"/>
          </p:cNvSpPr>
          <p:nvPr>
            <p:ph idx="1"/>
          </p:nvPr>
        </p:nvSpPr>
        <p:spPr/>
        <p:txBody>
          <a:bodyPr/>
          <a:p>
            <a:pPr>
              <a:defRPr/>
            </a:pPr>
            <a:r>
              <a:rPr lang="ko-KR" altLang="en-US"/>
              <a:t/>
            </a:r>
            <a:endParaRPr lang="ko-KR" altLang="en-US"/>
          </a:p>
        </p:txBody>
      </p:sp>
      <p:pic>
        <p:nvPicPr>
          <p:cNvPr id="4" name="">
            <a:hlinkClick r:id="rId2"/>
          </p:cNvPr>
          <p:cNvPicPr>
            <a:picLocks noChangeAspect="1"/>
          </p:cNvPicPr>
          <p:nvPr/>
        </p:nvPicPr>
        <p:blipFill rotWithShape="1">
          <a:blip r:embed="rId3"/>
          <a:stretch>
            <a:fillRect/>
          </a:stretch>
        </p:blipFill>
        <p:spPr>
          <a:xfrm>
            <a:off x="609598" y="1600200"/>
            <a:ext cx="10972798" cy="4525963"/>
          </a:xfrm>
          <a:prstGeom prst="rect">
            <a:avLst/>
          </a:prstGeom>
        </p:spPr>
      </p:pic>
    </p:spTree>
    <p:extLst>
      <p:ext uri="{BB962C8B-B14F-4D97-AF65-F5344CB8AC3E}">
        <p14:creationId xmlns:p14="http://schemas.microsoft.com/office/powerpoint/2010/main" val="3525924784"/>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주장에 대한반박</a:t>
            </a:r>
            <a:endParaRPr lang="ko-KR" altLang="en-US"/>
          </a:p>
        </p:txBody>
      </p:sp>
      <p:sp>
        <p:nvSpPr>
          <p:cNvPr id="3" name="내용 개체 틀 2"/>
          <p:cNvSpPr>
            <a:spLocks noGrp="1"/>
          </p:cNvSpPr>
          <p:nvPr>
            <p:ph idx="1"/>
          </p:nvPr>
        </p:nvSpPr>
        <p:spPr/>
        <p:txBody>
          <a:bodyPr/>
          <a:p>
            <a:pPr>
              <a:defRPr/>
            </a:pPr>
            <a:r>
              <a:rPr lang="ko-KR" altLang="en-US"/>
              <a:t>역사적 주장 반박:</a:t>
            </a:r>
            <a:endParaRPr lang="ko-KR" altLang="en-US"/>
          </a:p>
          <a:p>
            <a:pPr>
              <a:defRPr/>
            </a:pPr>
            <a:endParaRPr lang="ko-KR" altLang="en-US"/>
          </a:p>
          <a:p>
            <a:pPr>
              <a:defRPr/>
            </a:pPr>
            <a:r>
              <a:rPr lang="ko-KR" altLang="en-US"/>
              <a:t>조선시대부터 조선 왕조가 독도를 통제하고 있었으며, 이를 조선의 지도자들과 중국의 외교적 문서에서 확인할 수 있습니다. 또한, 일부 조선시대 지도자들이 조선의 통치권을 확립하기 위해 독도를 방어하기 위한 조치를 취했음을 보여주는 역사적 기록이 있습니다.</a:t>
            </a:r>
            <a:endParaRPr lang="ko-KR" altLang="en-US"/>
          </a:p>
          <a:p>
            <a:pPr>
              <a:defRPr/>
            </a:pPr>
            <a:endParaRPr lang="ko-KR" altLang="en-US"/>
          </a:p>
        </p:txBody>
      </p:sp>
    </p:spTree>
    <p:extLst>
      <p:ext uri="{BB962C8B-B14F-4D97-AF65-F5344CB8AC3E}">
        <p14:creationId xmlns:p14="http://schemas.microsoft.com/office/powerpoint/2010/main" val="1431015388"/>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주장에 대한반박</a:t>
            </a:r>
            <a:endParaRPr lang="ko-KR" altLang="en-US"/>
          </a:p>
        </p:txBody>
      </p:sp>
      <p:sp>
        <p:nvSpPr>
          <p:cNvPr id="3" name="내용 개체 틀 2"/>
          <p:cNvSpPr>
            <a:spLocks noGrp="1"/>
          </p:cNvSpPr>
          <p:nvPr>
            <p:ph idx="1"/>
          </p:nvPr>
        </p:nvSpPr>
        <p:spPr/>
        <p:txBody>
          <a:bodyPr/>
          <a:p>
            <a:pPr>
              <a:defRPr/>
            </a:pPr>
            <a:r>
              <a:rPr lang="ko-KR" altLang="en-US"/>
              <a:t>해상 교통로와 경제적 이익 반박:</a:t>
            </a:r>
            <a:endParaRPr lang="ko-KR" altLang="en-US"/>
          </a:p>
          <a:p>
            <a:pPr>
              <a:defRPr/>
            </a:pPr>
            <a:endParaRPr lang="ko-KR" altLang="en-US"/>
          </a:p>
          <a:p>
            <a:pPr>
              <a:defRPr/>
            </a:pPr>
            <a:r>
              <a:rPr lang="ko-KR" altLang="en-US"/>
              <a:t>독도 주변 해역은 한국의 어업 및 해양 자원에 대한 중요한 근원지로, 한국에게 경제적 가치가 있습니다. 따라서 일본이 독도를 통제함으로써 한국의 어업 및 해양 자원 개발에 부정적인 영향을 미칠 수 있다는 점을 강조할 수 있습니다.</a:t>
            </a:r>
            <a:endParaRPr lang="ko-KR" altLang="en-US"/>
          </a:p>
          <a:p>
            <a:pPr>
              <a:defRPr/>
            </a:pPr>
            <a:endParaRPr lang="ko-KR" altLang="en-US"/>
          </a:p>
        </p:txBody>
      </p:sp>
    </p:spTree>
    <p:extLst>
      <p:ext uri="{BB962C8B-B14F-4D97-AF65-F5344CB8AC3E}">
        <p14:creationId xmlns:p14="http://schemas.microsoft.com/office/powerpoint/2010/main" val="3483059286"/>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주장에 대한반박</a:t>
            </a:r>
            <a:endParaRPr lang="ko-KR" altLang="en-US"/>
          </a:p>
        </p:txBody>
      </p:sp>
      <p:sp>
        <p:nvSpPr>
          <p:cNvPr id="3" name="내용 개체 틀 2"/>
          <p:cNvSpPr>
            <a:spLocks noGrp="1"/>
          </p:cNvSpPr>
          <p:nvPr>
            <p:ph idx="1"/>
          </p:nvPr>
        </p:nvSpPr>
        <p:spPr/>
        <p:txBody>
          <a:bodyPr/>
          <a:p>
            <a:pPr>
              <a:defRPr/>
            </a:pPr>
            <a:r>
              <a:rPr lang="ko-KR" altLang="en-US"/>
              <a:t>일본의 통치의 취지 반박:</a:t>
            </a:r>
            <a:endParaRPr lang="ko-KR" altLang="en-US"/>
          </a:p>
          <a:p>
            <a:pPr>
              <a:defRPr/>
            </a:pPr>
            <a:endParaRPr lang="ko-KR" altLang="en-US"/>
          </a:p>
          <a:p>
            <a:pPr marL="0" indent="0">
              <a:buNone/>
              <a:defRPr/>
            </a:pPr>
            <a:r>
              <a:rPr lang="ko-KR" altLang="en-US"/>
              <a:t>1905년 한일 식탁회담에서 조선과 일본 간에 조약이 체결되었다는 주장은 논란이 있습니다. 이 조약은 일본이 조선에 대한 통치를 강화하려는 노력의 일환이었고, 한국인들이 이 조약에 대한 충분한 인식과 동의를 가지고 있었는지 의문이 제기됩니다.</a:t>
            </a:r>
            <a:endParaRPr lang="ko-KR" altLang="en-US"/>
          </a:p>
          <a:p>
            <a:pPr>
              <a:defRPr/>
            </a:pPr>
            <a:endParaRPr lang="ko-KR" altLang="en-US"/>
          </a:p>
        </p:txBody>
      </p:sp>
    </p:spTree>
    <p:extLst>
      <p:ext uri="{BB962C8B-B14F-4D97-AF65-F5344CB8AC3E}">
        <p14:creationId xmlns:p14="http://schemas.microsoft.com/office/powerpoint/2010/main" val="1730607197"/>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주장에 대한반박</a:t>
            </a:r>
            <a:endParaRPr lang="ko-KR" altLang="en-US"/>
          </a:p>
        </p:txBody>
      </p:sp>
      <p:sp>
        <p:nvSpPr>
          <p:cNvPr id="3" name="내용 개체 틀 2"/>
          <p:cNvSpPr>
            <a:spLocks noGrp="1"/>
          </p:cNvSpPr>
          <p:nvPr>
            <p:ph idx="1"/>
          </p:nvPr>
        </p:nvSpPr>
        <p:spPr/>
        <p:txBody>
          <a:bodyPr/>
          <a:p>
            <a:pPr>
              <a:defRPr/>
            </a:pPr>
            <a:r>
              <a:rPr lang="ko-KR" altLang="en-US"/>
              <a:t>해상 안보와 국방적 이점 반박:</a:t>
            </a:r>
            <a:endParaRPr lang="ko-KR" altLang="en-US"/>
          </a:p>
          <a:p>
            <a:pPr>
              <a:defRPr/>
            </a:pPr>
            <a:endParaRPr lang="ko-KR" altLang="en-US"/>
          </a:p>
          <a:p>
            <a:pPr>
              <a:defRPr/>
            </a:pPr>
            <a:r>
              <a:rPr lang="ko-KR" altLang="en-US"/>
              <a:t>독도는 한국의 국방 및 해상 안보에 중요한 역할을 합니다. 따라서 독도를 일본의 소유로 인정하는 것은 한국의 국방력과 안보에 부정적인 영향을 미칠 수 있다는 점을 강조할 수 있습니다.</a:t>
            </a:r>
            <a:endParaRPr lang="ko-KR" altLang="en-US"/>
          </a:p>
          <a:p>
            <a:pPr marL="0" indent="0">
              <a:buNone/>
              <a:defRPr/>
            </a:pPr>
            <a:endParaRPr lang="ko-KR" altLang="en-US"/>
          </a:p>
        </p:txBody>
      </p:sp>
    </p:spTree>
    <p:extLst>
      <p:ext uri="{BB962C8B-B14F-4D97-AF65-F5344CB8AC3E}">
        <p14:creationId xmlns:p14="http://schemas.microsoft.com/office/powerpoint/2010/main" val="2652779248"/>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지켜야하는 이유</a:t>
            </a:r>
            <a:endParaRPr lang="ko-KR" altLang="en-US"/>
          </a:p>
        </p:txBody>
      </p:sp>
      <p:sp>
        <p:nvSpPr>
          <p:cNvPr id="3" name="내용 개체 틀 2"/>
          <p:cNvSpPr>
            <a:spLocks noGrp="1"/>
          </p:cNvSpPr>
          <p:nvPr>
            <p:ph idx="1"/>
          </p:nvPr>
        </p:nvSpPr>
        <p:spPr/>
        <p:txBody>
          <a:bodyPr/>
          <a:p>
            <a:pPr>
              <a:defRPr/>
            </a:pPr>
            <a:r>
              <a:rPr lang="ko-KR" altLang="en-US"/>
              <a:t/>
            </a:r>
            <a:endParaRPr lang="ko-KR" altLang="en-US"/>
          </a:p>
        </p:txBody>
      </p:sp>
      <p:pic>
        <p:nvPicPr>
          <p:cNvPr id="4" name=""/>
          <p:cNvPicPr>
            <a:picLocks noChangeAspect="1"/>
          </p:cNvPicPr>
          <p:nvPr/>
        </p:nvPicPr>
        <p:blipFill rotWithShape="1">
          <a:blip r:embed="rId2"/>
          <a:stretch>
            <a:fillRect/>
          </a:stretch>
        </p:blipFill>
        <p:spPr>
          <a:xfrm>
            <a:off x="609599" y="1600200"/>
            <a:ext cx="10972798" cy="4525963"/>
          </a:xfrm>
          <a:prstGeom prst="rect">
            <a:avLst/>
          </a:prstGeom>
        </p:spPr>
      </p:pic>
    </p:spTree>
    <p:extLst>
      <p:ext uri="{BB962C8B-B14F-4D97-AF65-F5344CB8AC3E}">
        <p14:creationId xmlns:p14="http://schemas.microsoft.com/office/powerpoint/2010/main" val="3383318074"/>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지켜야하는 이유</a:t>
            </a:r>
            <a:endParaRPr lang="ko-KR" altLang="en-US"/>
          </a:p>
        </p:txBody>
      </p:sp>
      <p:sp>
        <p:nvSpPr>
          <p:cNvPr id="3" name="내용 개체 틀 2"/>
          <p:cNvSpPr>
            <a:spLocks noGrp="1"/>
          </p:cNvSpPr>
          <p:nvPr>
            <p:ph idx="1"/>
          </p:nvPr>
        </p:nvSpPr>
        <p:spPr/>
        <p:txBody>
          <a:bodyPr/>
          <a:p>
            <a:pPr>
              <a:defRPr/>
            </a:pPr>
            <a:r>
              <a:rPr lang="ko-KR" altLang="en-US"/>
              <a:t>나의생각</a:t>
            </a:r>
            <a:r>
              <a:rPr lang="en-US" altLang="ko-KR"/>
              <a:t>:</a:t>
            </a:r>
            <a:r>
              <a:rPr lang="ko-KR" altLang="en-US"/>
              <a:t> 우선적으로 독도를 지켜야하는 나의 간단한</a:t>
            </a:r>
            <a:endParaRPr lang="ko-KR" altLang="en-US"/>
          </a:p>
          <a:p>
            <a:pPr marL="0" indent="0">
              <a:buNone/>
              <a:defRPr/>
            </a:pPr>
            <a:r>
              <a:rPr lang="ko-KR" altLang="en-US"/>
              <a:t>생각은 대한민국의 국민으로서 자국의 영토이기에 </a:t>
            </a:r>
            <a:endParaRPr lang="ko-KR" altLang="en-US"/>
          </a:p>
          <a:p>
            <a:pPr marL="0" indent="0">
              <a:buNone/>
              <a:defRPr/>
            </a:pPr>
            <a:r>
              <a:rPr lang="ko-KR" altLang="en-US"/>
              <a:t>국토의 주권과 안보를 지키며 국민의 책무와 </a:t>
            </a:r>
            <a:endParaRPr lang="ko-KR" altLang="en-US"/>
          </a:p>
          <a:p>
            <a:pPr marL="0" indent="0">
              <a:buNone/>
              <a:defRPr/>
            </a:pPr>
            <a:r>
              <a:rPr lang="ko-KR" altLang="en-US"/>
              <a:t>국가적 의무를 임하기 위해서 입니다</a:t>
            </a:r>
            <a:r>
              <a:rPr lang="en-US" altLang="ko-KR"/>
              <a:t>.</a:t>
            </a:r>
            <a:endParaRPr lang="en-US" altLang="ko-KR"/>
          </a:p>
          <a:p>
            <a:pPr marL="0" indent="0">
              <a:buNone/>
              <a:defRPr/>
            </a:pPr>
            <a:endParaRPr lang="ko-KR" altLang="en-US"/>
          </a:p>
          <a:p>
            <a:pPr marL="0" indent="0">
              <a:buNone/>
              <a:defRPr/>
            </a:pPr>
            <a:endParaRPr lang="ko-KR" altLang="en-US"/>
          </a:p>
        </p:txBody>
      </p:sp>
    </p:spTree>
    <p:extLst>
      <p:ext uri="{BB962C8B-B14F-4D97-AF65-F5344CB8AC3E}">
        <p14:creationId xmlns:p14="http://schemas.microsoft.com/office/powerpoint/2010/main" val="1549999937"/>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지켜야하는 이유</a:t>
            </a:r>
            <a:endParaRPr lang="ko-KR" altLang="en-US"/>
          </a:p>
        </p:txBody>
      </p:sp>
      <p:sp>
        <p:nvSpPr>
          <p:cNvPr id="3" name="내용 개체 틀 2"/>
          <p:cNvSpPr>
            <a:spLocks noGrp="1"/>
          </p:cNvSpPr>
          <p:nvPr>
            <p:ph idx="1"/>
          </p:nvPr>
        </p:nvSpPr>
        <p:spPr/>
        <p:txBody>
          <a:bodyPr/>
          <a:p>
            <a:pPr lvl="1">
              <a:defRPr/>
            </a:pPr>
            <a:r>
              <a:rPr lang="ko-KR" altLang="en-US"/>
              <a:t/>
            </a:r>
            <a:endParaRPr lang="ko-KR" altLang="en-US"/>
          </a:p>
        </p:txBody>
      </p:sp>
      <p:pic>
        <p:nvPicPr>
          <p:cNvPr id="4" name="">
            <a:hlinkClick r:id="rId2"/>
          </p:cNvPr>
          <p:cNvPicPr>
            <a:picLocks noChangeAspect="1"/>
          </p:cNvPicPr>
          <p:nvPr/>
        </p:nvPicPr>
        <p:blipFill rotWithShape="1">
          <a:blip r:embed="rId3"/>
          <a:stretch>
            <a:fillRect/>
          </a:stretch>
        </p:blipFill>
        <p:spPr>
          <a:xfrm>
            <a:off x="4476750" y="2333625"/>
            <a:ext cx="3238500" cy="2190750"/>
          </a:xfrm>
          <a:prstGeom prst="rect">
            <a:avLst/>
          </a:prstGeom>
        </p:spPr>
      </p:pic>
    </p:spTree>
    <p:extLst>
      <p:ext uri="{BB962C8B-B14F-4D97-AF65-F5344CB8AC3E}">
        <p14:creationId xmlns:p14="http://schemas.microsoft.com/office/powerpoint/2010/main" val="4045143750"/>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지켜야하는 이유</a:t>
            </a:r>
            <a:endParaRPr lang="ko-KR" altLang="en-US"/>
          </a:p>
        </p:txBody>
      </p:sp>
      <p:sp>
        <p:nvSpPr>
          <p:cNvPr id="3" name="내용 개체 틀 2"/>
          <p:cNvSpPr>
            <a:spLocks noGrp="1"/>
          </p:cNvSpPr>
          <p:nvPr>
            <p:ph idx="1"/>
          </p:nvPr>
        </p:nvSpPr>
        <p:spPr/>
        <p:txBody>
          <a:bodyPr>
            <a:normAutofit fontScale="70000" lnSpcReduction="20000"/>
          </a:bodyPr>
          <a:p>
            <a:pPr>
              <a:defRPr/>
            </a:pPr>
            <a:r>
              <a:rPr lang="ko-KR" altLang="en-US"/>
              <a:t>독도는 우리나라의 국토 일부로, 역사적으로도 우리 땅으로 인정받고 있어요. 독도를 지켜야만 우리의 영토 침범을 막을 수 있고, 국가적 자주성을 보장할 수 있습니다.</a:t>
            </a:r>
            <a:endParaRPr lang="ko-KR" altLang="en-US"/>
          </a:p>
          <a:p>
            <a:pPr>
              <a:defRPr/>
            </a:pPr>
            <a:endParaRPr lang="ko-KR" altLang="en-US"/>
          </a:p>
          <a:p>
            <a:pPr>
              <a:defRPr/>
            </a:pPr>
            <a:r>
              <a:rPr lang="ko-KR" altLang="en-US"/>
              <a:t>둘째로, 독도는 우리나라의 경제적 이익과 관련이 깊습니다. </a:t>
            </a:r>
            <a:endParaRPr lang="ko-KR" altLang="en-US"/>
          </a:p>
          <a:p>
            <a:pPr>
              <a:defRPr/>
            </a:pPr>
            <a:r>
              <a:rPr lang="ko-KR" altLang="en-US"/>
              <a:t>주변 해역은 어패류와 어업자원이 풍부하고, 그 주변 해역의 관리 권한을 통해 우리나라의 어업 및 해양자원을 보호하고 개발할 수 있습니다. 그렇지 않으면 다른 나라의 침범으로 인해 우리의 어업 및 해양 자원에 손실을 입을 수 있습니다.</a:t>
            </a:r>
            <a:endParaRPr lang="ko-KR" altLang="en-US"/>
          </a:p>
          <a:p>
            <a:pPr>
              <a:defRPr/>
            </a:pPr>
            <a:endParaRPr lang="ko-KR" altLang="en-US"/>
          </a:p>
          <a:p>
            <a:pPr>
              <a:defRPr/>
            </a:pPr>
            <a:r>
              <a:rPr lang="ko-KR" altLang="en-US"/>
              <a:t>마지막으로, 독도는 우리 국민의 안전과 안보를 지키는 데 중요한 역할을 합니다. 독도가 안전하게 지켜진다면, 그 주변 해역에서 우리나라의 군사적 활동을 통제할 수 있습니다. 이는 우리의 국방력을 강화하고 국가 안보를 유지하는 데에 도움이 됩니다.</a:t>
            </a:r>
            <a:endParaRPr lang="ko-KR" altLang="en-US"/>
          </a:p>
          <a:p>
            <a:pPr>
              <a:defRPr/>
            </a:pPr>
            <a:endParaRPr lang="ko-KR" altLang="en-US"/>
          </a:p>
          <a:p>
            <a:pPr>
              <a:defRPr/>
            </a:pPr>
            <a:r>
              <a:rPr lang="ko-KR" altLang="en-US"/>
              <a:t>이렇게 독도를 지켜야 하는 이유는 우리나라의 영토, 경제, 안전, 안보 등 여러 측면에서 중요한 역할을 한다고 할 수 있습니다.</a:t>
            </a:r>
            <a:endParaRPr lang="ko-KR" altLang="en-US"/>
          </a:p>
        </p:txBody>
      </p:sp>
    </p:spTree>
    <p:extLst>
      <p:ext uri="{BB962C8B-B14F-4D97-AF65-F5344CB8AC3E}">
        <p14:creationId xmlns:p14="http://schemas.microsoft.com/office/powerpoint/2010/main" val="3315668181"/>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지켜야하는 이유</a:t>
            </a:r>
            <a:r>
              <a:rPr lang="en-US" altLang="ko-KR"/>
              <a:t>(</a:t>
            </a:r>
            <a:r>
              <a:rPr lang="ko-KR" altLang="en-US"/>
              <a:t>영상</a:t>
            </a:r>
            <a:r>
              <a:rPr lang="en-US" altLang="ko-KR"/>
              <a:t>)</a:t>
            </a:r>
            <a:endParaRPr lang="en-US" altLang="ko-KR"/>
          </a:p>
        </p:txBody>
      </p:sp>
      <p:sp>
        <p:nvSpPr>
          <p:cNvPr id="3" name="내용 개체 틀 2"/>
          <p:cNvSpPr>
            <a:spLocks noGrp="1"/>
          </p:cNvSpPr>
          <p:nvPr>
            <p:ph idx="1"/>
          </p:nvPr>
        </p:nvSpPr>
        <p:spPr/>
        <p:txBody>
          <a:bodyPr/>
          <a:p>
            <a:pPr>
              <a:defRPr/>
            </a:pPr>
            <a:r>
              <a:rPr lang="ko-KR" altLang="en-US"/>
              <a:t/>
            </a:r>
            <a:endParaRPr lang="ko-KR" altLang="en-US"/>
          </a:p>
        </p:txBody>
      </p:sp>
      <p:pic>
        <p:nvPicPr>
          <p:cNvPr id="4" name="">
            <a:hlinkClick r:id="rId2" tooltip="https://youtu.be/FXUbCVPMJLA?si=3amd5wLuzRNUR64w"/>
          </p:cNvPr>
          <p:cNvPicPr>
            <a:picLocks noChangeAspect="1"/>
          </p:cNvPicPr>
          <p:nvPr/>
        </p:nvPicPr>
        <p:blipFill rotWithShape="1">
          <a:blip r:embed="rId3"/>
          <a:stretch>
            <a:fillRect/>
          </a:stretch>
        </p:blipFill>
        <p:spPr>
          <a:xfrm>
            <a:off x="3210485" y="2125663"/>
            <a:ext cx="5953125" cy="4000500"/>
          </a:xfrm>
          <a:prstGeom prst="rect">
            <a:avLst/>
          </a:prstGeom>
        </p:spPr>
      </p:pic>
    </p:spTree>
    <p:extLst>
      <p:ext uri="{BB962C8B-B14F-4D97-AF65-F5344CB8AC3E}">
        <p14:creationId xmlns:p14="http://schemas.microsoft.com/office/powerpoint/2010/main" val="2654875662"/>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지키는 방법들</a:t>
            </a:r>
            <a:endParaRPr lang="ko-KR" altLang="en-US"/>
          </a:p>
        </p:txBody>
      </p:sp>
      <p:sp>
        <p:nvSpPr>
          <p:cNvPr id="3" name="내용 개체 틀 2"/>
          <p:cNvSpPr>
            <a:spLocks noGrp="1"/>
          </p:cNvSpPr>
          <p:nvPr>
            <p:ph idx="1"/>
          </p:nvPr>
        </p:nvSpPr>
        <p:spPr>
          <a:xfrm>
            <a:off x="2500313" y="1824318"/>
            <a:ext cx="9082084" cy="4301845"/>
          </a:xfrm>
        </p:spPr>
        <p:txBody>
          <a:bodyPr/>
          <a:p>
            <a:pPr>
              <a:defRPr/>
            </a:pPr>
            <a:r>
              <a:rPr lang="ko-KR" altLang="en-US"/>
              <a:t/>
            </a:r>
            <a:endParaRPr lang="ko-KR" altLang="en-US"/>
          </a:p>
        </p:txBody>
      </p:sp>
      <p:pic>
        <p:nvPicPr>
          <p:cNvPr id="4" name=""/>
          <p:cNvPicPr>
            <a:picLocks noChangeAspect="1"/>
          </p:cNvPicPr>
          <p:nvPr/>
        </p:nvPicPr>
        <p:blipFill rotWithShape="1">
          <a:blip r:embed="rId2"/>
          <a:stretch>
            <a:fillRect/>
          </a:stretch>
        </p:blipFill>
        <p:spPr>
          <a:xfrm>
            <a:off x="2500312" y="1600200"/>
            <a:ext cx="7191375" cy="4876800"/>
          </a:xfrm>
          <a:prstGeom prst="rect">
            <a:avLst/>
          </a:prstGeom>
        </p:spPr>
      </p:pic>
    </p:spTree>
    <p:extLst>
      <p:ext uri="{BB962C8B-B14F-4D97-AF65-F5344CB8AC3E}">
        <p14:creationId xmlns:p14="http://schemas.microsoft.com/office/powerpoint/2010/main" val="2241672444"/>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a:t>
            </a:r>
            <a:endParaRPr lang="ko-KR" altLang="en-US"/>
          </a:p>
        </p:txBody>
      </p:sp>
      <p:sp>
        <p:nvSpPr>
          <p:cNvPr id="3" name="내용 개체 틀 2"/>
          <p:cNvSpPr>
            <a:spLocks noGrp="1"/>
          </p:cNvSpPr>
          <p:nvPr>
            <p:ph idx="1"/>
          </p:nvPr>
        </p:nvSpPr>
        <p:spPr/>
        <p:txBody>
          <a:bodyPr/>
          <a:p>
            <a:pPr>
              <a:defRPr/>
            </a:pPr>
            <a:r>
              <a:rPr lang="ko-KR" altLang="en-US"/>
              <a:t>역사적 주장:</a:t>
            </a:r>
            <a:endParaRPr lang="ko-KR" altLang="en-US"/>
          </a:p>
          <a:p>
            <a:pPr>
              <a:defRPr/>
            </a:pPr>
            <a:endParaRPr lang="ko-KR" altLang="en-US"/>
          </a:p>
          <a:p>
            <a:pPr>
              <a:defRPr/>
            </a:pPr>
            <a:r>
              <a:rPr lang="ko-KR" altLang="en-US"/>
              <a:t>일본은 독도를 영유하고 있었다는 주장을 하고 있습니다. 일본은 고대 시대부터 독도에 어업권을 주장하며, 조선 왕조 시대에도 경포 해역에서 어업활동을 펼쳤습니다. 또한, 1905년 한일 식탁회담에서 조선 정부와 일본 정부 간에 독도의 통제 권한이 일본에게 인정되었다는 문서를 근거로 주장하고 있습니다.</a:t>
            </a:r>
            <a:endParaRPr lang="ko-KR" altLang="en-US"/>
          </a:p>
          <a:p>
            <a:pPr>
              <a:defRPr/>
            </a:pPr>
            <a:endParaRPr lang="ko-KR" altLang="en-US"/>
          </a:p>
        </p:txBody>
      </p:sp>
    </p:spTree>
    <p:extLst>
      <p:ext uri="{BB962C8B-B14F-4D97-AF65-F5344CB8AC3E}">
        <p14:creationId xmlns:p14="http://schemas.microsoft.com/office/powerpoint/2010/main" val="1744426597"/>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지키는 방법들</a:t>
            </a:r>
            <a:endParaRPr lang="ko-KR" altLang="en-US"/>
          </a:p>
        </p:txBody>
      </p:sp>
      <p:sp>
        <p:nvSpPr>
          <p:cNvPr id="3" name="내용 개체 틀 2"/>
          <p:cNvSpPr>
            <a:spLocks noGrp="1"/>
          </p:cNvSpPr>
          <p:nvPr>
            <p:ph idx="1"/>
          </p:nvPr>
        </p:nvSpPr>
        <p:spPr/>
        <p:txBody>
          <a:bodyPr/>
          <a:p>
            <a:pPr>
              <a:defRPr/>
            </a:pPr>
            <a:r>
              <a:rPr lang="ko-KR" altLang="en-US"/>
              <a:t>외교적 노력: 국제적으로 다른사회에 우리의 주권을 계속해서 주장하고, 독도가 가진 가치의 중요성과 역사적 배경을 설명하는 외교적 노력을 계속하며</a:t>
            </a:r>
            <a:r>
              <a:rPr lang="en-US" altLang="ko-KR"/>
              <a:t>,</a:t>
            </a:r>
            <a:r>
              <a:rPr lang="ko-KR" altLang="en-US"/>
              <a:t>다른나라들의 </a:t>
            </a:r>
            <a:endParaRPr lang="ko-KR" altLang="en-US"/>
          </a:p>
          <a:p>
            <a:pPr marL="0" indent="0">
              <a:buNone/>
              <a:defRPr/>
            </a:pPr>
            <a:r>
              <a:rPr lang="ko-KR" altLang="en-US"/>
              <a:t>    이해와 지지를 얻어야 합니다.</a:t>
            </a:r>
            <a:endParaRPr lang="ko-KR" altLang="en-US"/>
          </a:p>
        </p:txBody>
      </p:sp>
    </p:spTree>
    <p:extLst>
      <p:ext uri="{BB962C8B-B14F-4D97-AF65-F5344CB8AC3E}">
        <p14:creationId xmlns:p14="http://schemas.microsoft.com/office/powerpoint/2010/main" val="2835051576"/>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지키는 방법들</a:t>
            </a:r>
            <a:endParaRPr lang="ko-KR" altLang="en-US"/>
          </a:p>
        </p:txBody>
      </p:sp>
      <p:sp>
        <p:nvSpPr>
          <p:cNvPr id="3" name="내용 개체 틀 2"/>
          <p:cNvSpPr>
            <a:spLocks noGrp="1"/>
          </p:cNvSpPr>
          <p:nvPr>
            <p:ph idx="1"/>
          </p:nvPr>
        </p:nvSpPr>
        <p:spPr/>
        <p:txBody>
          <a:bodyPr/>
          <a:p>
            <a:pPr>
              <a:defRPr/>
            </a:pPr>
            <a:r>
              <a:rPr lang="ko-KR" altLang="en-US"/>
              <a:t>정책 및 법률 강화: 독도의 영토와 주변 해역을 보호하기 </a:t>
            </a:r>
            <a:endParaRPr lang="ko-KR" altLang="en-US"/>
          </a:p>
          <a:p>
            <a:pPr marL="0" indent="0">
              <a:buNone/>
              <a:defRPr/>
            </a:pPr>
            <a:r>
              <a:rPr lang="ko-KR" altLang="en-US"/>
              <a:t>위한 정책과 법률을 강화하여 침범을 방지하고, 침범 시에는 엄정하게 대응하여서 한국의 영토임을 확실히 하여야</a:t>
            </a:r>
            <a:endParaRPr lang="ko-KR" altLang="en-US"/>
          </a:p>
          <a:p>
            <a:pPr marL="0" indent="0">
              <a:buNone/>
              <a:defRPr/>
            </a:pPr>
            <a:r>
              <a:rPr lang="ko-KR" altLang="en-US"/>
              <a:t>합니다</a:t>
            </a:r>
            <a:r>
              <a:rPr lang="en-US" altLang="ko-KR"/>
              <a:t>.</a:t>
            </a:r>
            <a:endParaRPr lang="en-US" altLang="ko-KR"/>
          </a:p>
        </p:txBody>
      </p:sp>
    </p:spTree>
    <p:extLst>
      <p:ext uri="{BB962C8B-B14F-4D97-AF65-F5344CB8AC3E}">
        <p14:creationId xmlns:p14="http://schemas.microsoft.com/office/powerpoint/2010/main" val="2740967813"/>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지키는 방법들</a:t>
            </a:r>
            <a:endParaRPr lang="ko-KR" altLang="en-US"/>
          </a:p>
        </p:txBody>
      </p:sp>
      <p:sp>
        <p:nvSpPr>
          <p:cNvPr id="3" name="내용 개체 틀 2"/>
          <p:cNvSpPr>
            <a:spLocks noGrp="1"/>
          </p:cNvSpPr>
          <p:nvPr>
            <p:ph idx="1"/>
          </p:nvPr>
        </p:nvSpPr>
        <p:spPr>
          <a:xfrm>
            <a:off x="609599" y="1600199"/>
            <a:ext cx="7127780" cy="1262249"/>
          </a:xfrm>
        </p:spPr>
        <p:txBody>
          <a:bodyPr>
            <a:normAutofit fontScale="70000" lnSpcReduction="20000"/>
          </a:bodyPr>
          <a:p>
            <a:pPr>
              <a:defRPr/>
            </a:pPr>
            <a:r>
              <a:rPr lang="ko-KR" altLang="en-US"/>
              <a:t>캠페인등 독도에 대한 국민의 관심도를 기울여서 </a:t>
            </a:r>
            <a:endParaRPr lang="ko-KR" altLang="en-US"/>
          </a:p>
          <a:p>
            <a:pPr marL="0" indent="0">
              <a:buNone/>
              <a:defRPr/>
            </a:pPr>
            <a:r>
              <a:rPr lang="ko-KR" altLang="en-US"/>
              <a:t>국민의 간접적인 활동을 증진시켜 여러국민의 참여도를 </a:t>
            </a:r>
            <a:endParaRPr lang="ko-KR" altLang="en-US"/>
          </a:p>
          <a:p>
            <a:pPr marL="0" indent="0">
              <a:buNone/>
              <a:defRPr/>
            </a:pPr>
            <a:r>
              <a:rPr lang="ko-KR" altLang="en-US"/>
              <a:t>이끌어 독도에 대한 관심도를 높입니다</a:t>
            </a:r>
            <a:r>
              <a:rPr lang="en-US" altLang="ko-KR"/>
              <a:t>.</a:t>
            </a:r>
            <a:endParaRPr lang="en-US" altLang="ko-KR"/>
          </a:p>
        </p:txBody>
      </p:sp>
      <p:pic>
        <p:nvPicPr>
          <p:cNvPr id="4" name=""/>
          <p:cNvPicPr>
            <a:picLocks noChangeAspect="1"/>
          </p:cNvPicPr>
          <p:nvPr/>
        </p:nvPicPr>
        <p:blipFill rotWithShape="1">
          <a:blip r:embed="rId2"/>
          <a:stretch>
            <a:fillRect/>
          </a:stretch>
        </p:blipFill>
        <p:spPr>
          <a:xfrm>
            <a:off x="7216865" y="1600199"/>
            <a:ext cx="4876800" cy="4659686"/>
          </a:xfrm>
          <a:prstGeom prst="rect">
            <a:avLst/>
          </a:prstGeom>
        </p:spPr>
      </p:pic>
    </p:spTree>
    <p:extLst>
      <p:ext uri="{BB962C8B-B14F-4D97-AF65-F5344CB8AC3E}">
        <p14:creationId xmlns:p14="http://schemas.microsoft.com/office/powerpoint/2010/main" val="2483805704"/>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지키는 방법들</a:t>
            </a:r>
            <a:endParaRPr lang="ko-KR" altLang="en-US"/>
          </a:p>
        </p:txBody>
      </p:sp>
      <p:sp>
        <p:nvSpPr>
          <p:cNvPr id="3" name="내용 개체 틀 2"/>
          <p:cNvSpPr>
            <a:spLocks noGrp="1"/>
          </p:cNvSpPr>
          <p:nvPr>
            <p:ph idx="1"/>
          </p:nvPr>
        </p:nvSpPr>
        <p:spPr/>
        <p:txBody>
          <a:bodyPr/>
          <a:p>
            <a:pPr>
              <a:defRPr/>
            </a:pPr>
            <a:r>
              <a:rPr lang="ko-KR" altLang="en-US"/>
              <a:t>안보 관리: 독도와 그 주변 해역을 계속해서 감시하고, 안전을 유지하기 위해 해안경비대나 군사력을 배치하여 침범을 방지해야 합니다.</a:t>
            </a:r>
            <a:endParaRPr lang="ko-KR" altLang="en-US"/>
          </a:p>
          <a:p>
            <a:pPr>
              <a:defRPr/>
            </a:pPr>
            <a:endParaRPr lang="ko-KR" altLang="en-US"/>
          </a:p>
          <a:p>
            <a:pPr>
              <a:defRPr/>
            </a:pPr>
            <a:endParaRPr lang="ko-KR" altLang="en-US"/>
          </a:p>
        </p:txBody>
      </p:sp>
    </p:spTree>
    <p:extLst>
      <p:ext uri="{BB962C8B-B14F-4D97-AF65-F5344CB8AC3E}">
        <p14:creationId xmlns:p14="http://schemas.microsoft.com/office/powerpoint/2010/main" val="1603929079"/>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독도를 지키는 방법들</a:t>
            </a:r>
            <a:endParaRPr lang="ko-KR" altLang="en-US"/>
          </a:p>
        </p:txBody>
      </p:sp>
      <p:sp>
        <p:nvSpPr>
          <p:cNvPr id="3" name="내용 개체 틀 2"/>
          <p:cNvSpPr>
            <a:spLocks noGrp="1"/>
          </p:cNvSpPr>
          <p:nvPr>
            <p:ph idx="1"/>
          </p:nvPr>
        </p:nvSpPr>
        <p:spPr/>
        <p:txBody>
          <a:bodyPr/>
          <a:p>
            <a:pPr>
              <a:defRPr/>
            </a:pPr>
            <a:r>
              <a:rPr lang="ko-KR" altLang="en-US"/>
              <a:t>국제사회와 협력: 독도 문제는 국제적인 이슈이기 때문에, 국제사회와 협력하여 독도의 중요성을 인식시키고 지지를 얻어야 합니다. 유엔 등 국제기구를 통해 독도 문제를 제기하고 지지를 얻는 노력이 필요합니다.</a:t>
            </a:r>
            <a:endParaRPr lang="ko-KR" altLang="en-US"/>
          </a:p>
          <a:p>
            <a:pPr>
              <a:defRPr/>
            </a:pPr>
            <a:endParaRPr lang="ko-KR" altLang="en-US"/>
          </a:p>
          <a:p>
            <a:pPr>
              <a:defRPr/>
            </a:pPr>
            <a:endParaRPr lang="ko-KR" altLang="en-US"/>
          </a:p>
        </p:txBody>
      </p:sp>
    </p:spTree>
    <p:extLst>
      <p:ext uri="{BB962C8B-B14F-4D97-AF65-F5344CB8AC3E}">
        <p14:creationId xmlns:p14="http://schemas.microsoft.com/office/powerpoint/2010/main" val="749947619"/>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독도</a:t>
            </a:r>
            <a:endParaRPr lang="ko-KR" altLang="en-US"/>
          </a:p>
        </p:txBody>
      </p:sp>
      <p:sp>
        <p:nvSpPr>
          <p:cNvPr id="3" name="내용 개체 틀 2"/>
          <p:cNvSpPr>
            <a:spLocks noGrp="1"/>
          </p:cNvSpPr>
          <p:nvPr>
            <p:ph idx="1"/>
          </p:nvPr>
        </p:nvSpPr>
        <p:spPr/>
        <p:txBody>
          <a:bodyPr/>
          <a:p>
            <a:pPr>
              <a:defRPr/>
            </a:pPr>
            <a:r>
              <a:rPr lang="ko-KR" altLang="en-US"/>
              <a:t>대한민국의 영토인 독도를 지킬려면 국민의 관심</a:t>
            </a:r>
            <a:r>
              <a:rPr lang="en-US" altLang="ko-KR"/>
              <a:t>,</a:t>
            </a:r>
            <a:endParaRPr lang="en-US" altLang="ko-KR"/>
          </a:p>
          <a:p>
            <a:pPr marL="0" indent="0">
              <a:buNone/>
              <a:defRPr/>
            </a:pPr>
            <a:r>
              <a:rPr lang="ko-KR" altLang="en-US"/>
              <a:t>국가적인 노력들</a:t>
            </a:r>
            <a:r>
              <a:rPr lang="en-US" altLang="ko-KR"/>
              <a:t>,</a:t>
            </a:r>
            <a:r>
              <a:rPr lang="ko-KR" altLang="en-US"/>
              <a:t>역사적 사실의 인지</a:t>
            </a:r>
            <a:r>
              <a:rPr lang="en-US" altLang="ko-KR"/>
              <a:t>,</a:t>
            </a:r>
            <a:r>
              <a:rPr lang="ko-KR" altLang="en-US"/>
              <a:t>등이 다방면적으로 </a:t>
            </a:r>
            <a:endParaRPr lang="ko-KR" altLang="en-US"/>
          </a:p>
          <a:p>
            <a:pPr marL="0" indent="0">
              <a:buNone/>
              <a:defRPr/>
            </a:pPr>
            <a:r>
              <a:rPr lang="ko-KR" altLang="en-US"/>
              <a:t>높여서 일본의 주장이 틀렸다는것을 일본이 인정하고 </a:t>
            </a:r>
            <a:endParaRPr lang="ko-KR" altLang="en-US"/>
          </a:p>
          <a:p>
            <a:pPr marL="0" indent="0">
              <a:buNone/>
              <a:defRPr/>
            </a:pPr>
            <a:r>
              <a:rPr lang="ko-KR" altLang="en-US"/>
              <a:t>국제사회가 독도의 영토가 한국의 소유임을 명확하게 </a:t>
            </a:r>
            <a:endParaRPr lang="ko-KR" altLang="en-US"/>
          </a:p>
          <a:p>
            <a:pPr marL="0" indent="0">
              <a:buNone/>
              <a:defRPr/>
            </a:pPr>
            <a:r>
              <a:rPr lang="ko-KR" altLang="en-US"/>
              <a:t>표시 될때까지 노력해야합니다</a:t>
            </a:r>
            <a:endParaRPr lang="ko-KR" altLang="en-US"/>
          </a:p>
        </p:txBody>
      </p:sp>
    </p:spTree>
    <p:extLst>
      <p:ext uri="{BB962C8B-B14F-4D97-AF65-F5344CB8AC3E}">
        <p14:creationId xmlns:p14="http://schemas.microsoft.com/office/powerpoint/2010/main" val="3809199419"/>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a:xfrm>
            <a:off x="609599" y="1003020"/>
            <a:ext cx="10972798" cy="2508717"/>
          </a:xfrm>
        </p:spPr>
        <p:txBody>
          <a:bodyPr/>
          <a:p>
            <a:pPr>
              <a:defRPr/>
            </a:pPr>
            <a:r>
              <a:rPr lang="ko-KR" altLang="en-US"/>
              <a:t>감사합니다</a:t>
            </a:r>
            <a:r>
              <a:rPr lang="en-US" altLang="ko-KR"/>
              <a:t>.</a:t>
            </a:r>
            <a:endParaRPr lang="en-US" altLang="ko-KR"/>
          </a:p>
        </p:txBody>
      </p:sp>
      <p:sp>
        <p:nvSpPr>
          <p:cNvPr id="3" name="내용 개체 틀 2"/>
          <p:cNvSpPr>
            <a:spLocks noGrp="1"/>
          </p:cNvSpPr>
          <p:nvPr>
            <p:ph idx="1"/>
          </p:nvPr>
        </p:nvSpPr>
        <p:spPr>
          <a:xfrm>
            <a:off x="11815482" y="6621837"/>
            <a:ext cx="667868" cy="165380"/>
          </a:xfrm>
        </p:spPr>
        <p:txBody>
          <a:bodyPr>
            <a:normAutofit fontScale="25000" lnSpcReduction="20000"/>
          </a:bodyPr>
          <a:p>
            <a:pPr>
              <a:defRPr/>
            </a:pPr>
            <a:r>
              <a:rPr lang="ko-KR" altLang="en-US"/>
              <a:t/>
            </a:r>
            <a:endParaRPr lang="ko-KR" altLang="en-US"/>
          </a:p>
        </p:txBody>
      </p:sp>
    </p:spTree>
    <p:extLst>
      <p:ext uri="{BB962C8B-B14F-4D97-AF65-F5344CB8AC3E}">
        <p14:creationId xmlns:p14="http://schemas.microsoft.com/office/powerpoint/2010/main" val="3248129085"/>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a:t>
            </a:r>
            <a:endParaRPr lang="ko-KR" altLang="en-US"/>
          </a:p>
        </p:txBody>
      </p:sp>
      <p:sp>
        <p:nvSpPr>
          <p:cNvPr id="3" name="내용 개체 틀 2"/>
          <p:cNvSpPr>
            <a:spLocks noGrp="1"/>
          </p:cNvSpPr>
          <p:nvPr>
            <p:ph idx="1"/>
          </p:nvPr>
        </p:nvSpPr>
        <p:spPr/>
        <p:txBody>
          <a:bodyPr/>
          <a:p>
            <a:pPr>
              <a:defRPr/>
            </a:pPr>
            <a:r>
              <a:rPr lang="ko-KR" altLang="en-US"/>
              <a:t>전략적 가치:</a:t>
            </a:r>
            <a:endParaRPr lang="ko-KR" altLang="en-US"/>
          </a:p>
          <a:p>
            <a:pPr>
              <a:defRPr/>
            </a:pPr>
            <a:endParaRPr lang="ko-KR" altLang="en-US"/>
          </a:p>
          <a:p>
            <a:pPr marL="0" indent="0">
              <a:buNone/>
              <a:defRPr/>
            </a:pPr>
            <a:r>
              <a:rPr lang="ko-KR" altLang="en-US"/>
              <a:t>독도는 동해에 위치하여 전략적으로 중요한 위치를 가지고 있습니다. 독도 주변 해역은 해군 및 어업에 유리한 지형을 가지고 있어 일본에게 전략적 이점을 제공할 수 있다고 일본은 주장합니다.</a:t>
            </a:r>
            <a:endParaRPr lang="ko-KR" altLang="en-US"/>
          </a:p>
        </p:txBody>
      </p:sp>
    </p:spTree>
    <p:extLst>
      <p:ext uri="{BB962C8B-B14F-4D97-AF65-F5344CB8AC3E}">
        <p14:creationId xmlns:p14="http://schemas.microsoft.com/office/powerpoint/2010/main" val="835401637"/>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a:t>
            </a:r>
            <a:endParaRPr lang="ko-KR" altLang="en-US"/>
          </a:p>
        </p:txBody>
      </p:sp>
      <p:sp>
        <p:nvSpPr>
          <p:cNvPr id="3" name="내용 개체 틀 2"/>
          <p:cNvSpPr>
            <a:spLocks noGrp="1"/>
          </p:cNvSpPr>
          <p:nvPr>
            <p:ph idx="1"/>
          </p:nvPr>
        </p:nvSpPr>
        <p:spPr/>
        <p:txBody>
          <a:bodyPr/>
          <a:p>
            <a:pPr>
              <a:defRPr/>
            </a:pPr>
            <a:r>
              <a:rPr lang="ko-KR" altLang="en-US"/>
              <a:t>자원과 경제적 이익:</a:t>
            </a:r>
            <a:endParaRPr lang="ko-KR" altLang="en-US"/>
          </a:p>
          <a:p>
            <a:pPr>
              <a:defRPr/>
            </a:pPr>
            <a:endParaRPr lang="ko-KR" altLang="en-US"/>
          </a:p>
          <a:p>
            <a:pPr marL="0" indent="0">
              <a:buNone/>
              <a:defRPr/>
            </a:pPr>
            <a:r>
              <a:rPr lang="ko-KR" altLang="en-US"/>
              <a:t>독도 주변 해역은 어업 및 해양 자원을 풍부하게 가지고 있습니다. 이러한 자원은 경제적으로 중요하며, 어업산업과 해양 자원 개발에 기여할 수 있다는 점에서 일본은 독도의 소유를 주장합니다.</a:t>
            </a:r>
            <a:endParaRPr lang="ko-KR" altLang="en-US"/>
          </a:p>
          <a:p>
            <a:pPr>
              <a:defRPr/>
            </a:pPr>
            <a:endParaRPr lang="ko-KR" altLang="en-US"/>
          </a:p>
        </p:txBody>
      </p:sp>
    </p:spTree>
    <p:extLst>
      <p:ext uri="{BB962C8B-B14F-4D97-AF65-F5344CB8AC3E}">
        <p14:creationId xmlns:p14="http://schemas.microsoft.com/office/powerpoint/2010/main" val="289170030"/>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a:t>
            </a:r>
            <a:endParaRPr lang="ko-KR" altLang="en-US"/>
          </a:p>
        </p:txBody>
      </p:sp>
      <p:sp>
        <p:nvSpPr>
          <p:cNvPr id="3" name="내용 개체 틀 2"/>
          <p:cNvSpPr>
            <a:spLocks noGrp="1"/>
          </p:cNvSpPr>
          <p:nvPr>
            <p:ph idx="1"/>
          </p:nvPr>
        </p:nvSpPr>
        <p:spPr/>
        <p:txBody>
          <a:bodyPr/>
          <a:p>
            <a:pPr>
              <a:defRPr/>
            </a:pPr>
            <a:r>
              <a:rPr lang="ko-KR" altLang="en-US"/>
              <a:t>국제 사회적 영향력:</a:t>
            </a:r>
            <a:endParaRPr lang="ko-KR" altLang="en-US"/>
          </a:p>
          <a:p>
            <a:pPr>
              <a:defRPr/>
            </a:pPr>
            <a:endParaRPr lang="ko-KR" altLang="en-US"/>
          </a:p>
          <a:p>
            <a:pPr marL="0" indent="0">
              <a:buNone/>
              <a:defRPr/>
            </a:pPr>
            <a:r>
              <a:rPr lang="ko-KR" altLang="en-US"/>
              <a:t>독도 문제는 국제 사회에서도 이슈로 부각되고 있습니다. 일본은 독도의 주권을 주장함으로써 국제적인 영향력을 확대하고자 하는 측면이 있습니다. 또한, 독도 문제를 이용하여 국제 정치적인 입지를 강화하려는 시도도 있을 수 있습니다.</a:t>
            </a:r>
            <a:endParaRPr lang="ko-KR" altLang="en-US"/>
          </a:p>
        </p:txBody>
      </p:sp>
    </p:spTree>
    <p:extLst>
      <p:ext uri="{BB962C8B-B14F-4D97-AF65-F5344CB8AC3E}">
        <p14:creationId xmlns:p14="http://schemas.microsoft.com/office/powerpoint/2010/main" val="266554110"/>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a:t>
            </a:r>
            <a:endParaRPr lang="ko-KR" altLang="en-US"/>
          </a:p>
        </p:txBody>
      </p:sp>
      <p:sp>
        <p:nvSpPr>
          <p:cNvPr id="3" name="내용 개체 틀 2"/>
          <p:cNvSpPr>
            <a:spLocks noGrp="1"/>
          </p:cNvSpPr>
          <p:nvPr>
            <p:ph idx="1"/>
          </p:nvPr>
        </p:nvSpPr>
        <p:spPr/>
        <p:txBody>
          <a:bodyPr/>
          <a:p>
            <a:pPr>
              <a:defRPr/>
            </a:pPr>
            <a:r>
              <a:rPr lang="ko-KR" altLang="en-US"/>
              <a:t>국내 정치적 이슈:</a:t>
            </a:r>
            <a:endParaRPr lang="ko-KR" altLang="en-US"/>
          </a:p>
          <a:p>
            <a:pPr marL="0" indent="0">
              <a:buNone/>
              <a:defRPr/>
            </a:pPr>
            <a:r>
              <a:rPr lang="ko-KR" altLang="en-US"/>
              <a:t>독도 문제는 일본 내에서도 정치적 갈등의 소지가 있습니다. 특히 극우 성향의 일부 정치인들은 독도 문제를 이용하여 국내 정치적 지지를 확보하려는 경향이 있습니다.</a:t>
            </a:r>
            <a:endParaRPr lang="ko-KR" altLang="en-US"/>
          </a:p>
        </p:txBody>
      </p:sp>
    </p:spTree>
    <p:extLst>
      <p:ext uri="{BB962C8B-B14F-4D97-AF65-F5344CB8AC3E}">
        <p14:creationId xmlns:p14="http://schemas.microsoft.com/office/powerpoint/2010/main" val="1403024536"/>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a:t>
            </a:r>
            <a:endParaRPr lang="ko-KR" altLang="en-US"/>
          </a:p>
        </p:txBody>
      </p:sp>
      <p:sp>
        <p:nvSpPr>
          <p:cNvPr id="3" name="내용 개체 틀 2"/>
          <p:cNvSpPr>
            <a:spLocks noGrp="1"/>
          </p:cNvSpPr>
          <p:nvPr>
            <p:ph idx="1"/>
          </p:nvPr>
        </p:nvSpPr>
        <p:spPr/>
        <p:txBody>
          <a:bodyPr/>
          <a:p>
            <a:pPr>
              <a:defRPr/>
            </a:pPr>
            <a:r>
              <a:rPr lang="ko-KR" altLang="en-US"/>
              <a:t>일본이 독도(일본어: 다케시마, Takeshima)의 영유권을 주장하는 이유는 여러 가지가 있습니다. 그중에서도 역사적,</a:t>
            </a:r>
            <a:endParaRPr lang="ko-KR" altLang="en-US"/>
          </a:p>
          <a:p>
            <a:pPr marL="0" indent="0">
              <a:buNone/>
              <a:defRPr/>
            </a:pPr>
            <a:r>
              <a:rPr lang="ko-KR" altLang="en-US"/>
              <a:t> 경제적, 그리고 국제적인 측면에서 주요한 이유들을 </a:t>
            </a:r>
            <a:endParaRPr lang="ko-KR" altLang="en-US"/>
          </a:p>
          <a:p>
            <a:pPr marL="0" indent="0">
              <a:buNone/>
              <a:defRPr/>
            </a:pPr>
            <a:r>
              <a:rPr lang="ko-KR" altLang="en-US"/>
              <a:t> 설명해 보겠습니다</a:t>
            </a:r>
            <a:r>
              <a:rPr lang="en-US" altLang="ko-KR"/>
              <a:t>.</a:t>
            </a:r>
            <a:endParaRPr lang="en-US" altLang="ko-KR"/>
          </a:p>
          <a:p>
            <a:pPr>
              <a:defRPr/>
            </a:pPr>
            <a:endParaRPr lang="ko-KR" altLang="en-US"/>
          </a:p>
          <a:p>
            <a:pPr>
              <a:defRPr/>
            </a:pPr>
            <a:endParaRPr lang="ko-KR" altLang="en-US"/>
          </a:p>
        </p:txBody>
      </p:sp>
    </p:spTree>
    <p:extLst>
      <p:ext uri="{BB962C8B-B14F-4D97-AF65-F5344CB8AC3E}">
        <p14:creationId xmlns:p14="http://schemas.microsoft.com/office/powerpoint/2010/main" val="2099017520"/>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a:t>
            </a:r>
            <a:endParaRPr lang="ko-KR" altLang="en-US"/>
          </a:p>
        </p:txBody>
      </p:sp>
      <p:sp>
        <p:nvSpPr>
          <p:cNvPr id="3" name="내용 개체 틀 2"/>
          <p:cNvSpPr>
            <a:spLocks noGrp="1"/>
          </p:cNvSpPr>
          <p:nvPr>
            <p:ph idx="1"/>
          </p:nvPr>
        </p:nvSpPr>
        <p:spPr/>
        <p:txBody>
          <a:bodyPr/>
          <a:p>
            <a:pPr>
              <a:defRPr/>
            </a:pPr>
            <a:r>
              <a:rPr lang="ko-KR" altLang="en-US"/>
              <a:t>일본의 주장에 대한 반박영상</a:t>
            </a:r>
            <a:r>
              <a:rPr lang="en-US" altLang="ko-KR"/>
              <a:t>:</a:t>
            </a:r>
            <a:endParaRPr lang="en-US" altLang="ko-KR"/>
          </a:p>
          <a:p>
            <a:pPr>
              <a:defRPr/>
            </a:pPr>
            <a:endParaRPr lang="en-US" altLang="ko-KR"/>
          </a:p>
          <a:p>
            <a:pPr>
              <a:defRPr/>
            </a:pPr>
            <a:r>
              <a:rPr lang="en-US" altLang="ko-KR"/>
              <a:t>https://youtu.be/-qU2l9kgoR4?si=Sr5D-kdI7kZFiGSN</a:t>
            </a:r>
            <a:endParaRPr lang="en-US" altLang="ko-KR"/>
          </a:p>
        </p:txBody>
      </p:sp>
    </p:spTree>
    <p:extLst>
      <p:ext uri="{BB962C8B-B14F-4D97-AF65-F5344CB8AC3E}">
        <p14:creationId xmlns:p14="http://schemas.microsoft.com/office/powerpoint/2010/main" val="3676496654"/>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accent1"/>
        </a:solidFill>
      </p:bgPr>
    </p:bg>
    <p:spTree>
      <p:nvGrpSpPr>
        <p:cNvPr id="1" name=""/>
        <p:cNvGrpSpPr/>
        <p:nvPr/>
      </p:nvGrpSpPr>
      <p:grpSpPr>
        <a:xfrm>
          <a:off x="0" y="0"/>
          <a:ext cx="0" cy="0"/>
          <a:chOff x="0" y="0"/>
          <a:chExt cx="0" cy="0"/>
        </a:xfrm>
      </p:grpSpPr>
      <p:sp>
        <p:nvSpPr>
          <p:cNvPr id="2" name="제목 1"/>
          <p:cNvSpPr>
            <a:spLocks noGrp="1"/>
          </p:cNvSpPr>
          <p:nvPr>
            <p:ph type="title" idx="0"/>
          </p:nvPr>
        </p:nvSpPr>
        <p:spPr/>
        <p:txBody>
          <a:bodyPr/>
          <a:p>
            <a:pPr>
              <a:defRPr/>
            </a:pPr>
            <a:r>
              <a:rPr lang="ko-KR" altLang="en-US"/>
              <a:t>일본의 주장에 대한반박</a:t>
            </a:r>
            <a:endParaRPr lang="ko-KR" altLang="en-US"/>
          </a:p>
        </p:txBody>
      </p:sp>
      <p:sp>
        <p:nvSpPr>
          <p:cNvPr id="3" name="내용 개체 틀 2"/>
          <p:cNvSpPr>
            <a:spLocks noGrp="1"/>
          </p:cNvSpPr>
          <p:nvPr>
            <p:ph idx="1"/>
          </p:nvPr>
        </p:nvSpPr>
        <p:spPr/>
        <p:txBody>
          <a:bodyPr/>
          <a:p>
            <a:pPr>
              <a:defRPr/>
            </a:pPr>
            <a:r>
              <a:rPr lang="ko-KR" altLang="en-US"/>
              <a:t>국제법적 근거:</a:t>
            </a:r>
            <a:endParaRPr lang="ko-KR" altLang="en-US"/>
          </a:p>
          <a:p>
            <a:pPr>
              <a:defRPr/>
            </a:pPr>
            <a:endParaRPr lang="ko-KR" altLang="en-US"/>
          </a:p>
          <a:p>
            <a:pPr marL="0" indent="0">
              <a:buNone/>
              <a:defRPr/>
            </a:pPr>
            <a:r>
              <a:rPr lang="ko-KR" altLang="en-US"/>
              <a:t>국제법상 독도는 한국의 영토로 인정되고 있습니다. 예를 들어, 1951년 샌프란시스코 평화조약에는 독도를 포함한 한반도의 관할권이 일본에게 반환되지 않았다는 내용이 명시되어 있습니다. 또한, 국제법상 해양법에 따르면 독도 주변 해역은 한국의 경제수역으로 인정되고 있습니다.</a:t>
            </a:r>
            <a:endParaRPr lang="ko-KR" altLang="en-US"/>
          </a:p>
          <a:p>
            <a:pPr>
              <a:defRPr/>
            </a:pPr>
            <a:endParaRPr lang="ko-KR" altLang="en-US"/>
          </a:p>
        </p:txBody>
      </p:sp>
    </p:spTree>
    <p:extLst>
      <p:ext uri="{BB962C8B-B14F-4D97-AF65-F5344CB8AC3E}">
        <p14:creationId xmlns:p14="http://schemas.microsoft.com/office/powerpoint/2010/main" val="1267224042"/>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한컴오피스">
  <a:themeElements>
    <a:clrScheme name="한컴오피스">
      <a:dk1>
        <a:sysClr val="windowText" lastClr="000000"/>
      </a:dk1>
      <a:lt1>
        <a:sysClr val="window" lastClr="ffffff"/>
      </a:lt1>
      <a:dk2>
        <a:srgbClr val="3a3c84"/>
      </a:dk2>
      <a:lt2>
        <a:srgbClr val="faf3db"/>
      </a:lt2>
      <a:accent1>
        <a:srgbClr val="6182d6"/>
      </a:accent1>
      <a:accent2>
        <a:srgbClr val="ff843a"/>
      </a:accent2>
      <a:accent3>
        <a:srgbClr val="b2b2b2"/>
      </a:accent3>
      <a:accent4>
        <a:srgbClr val="ffd700"/>
      </a:accent4>
      <a:accent5>
        <a:srgbClr val="289b6e"/>
      </a:accent5>
      <a:accent6>
        <a:srgbClr val="9d5cbb"/>
      </a:accent6>
      <a:hlink>
        <a:srgbClr val="4a45ff"/>
      </a:hlink>
      <a:folHlink>
        <a:srgbClr val="be27bb"/>
      </a:folHlink>
    </a:clrScheme>
    <a:fontScheme name="한컴오피스">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Ethi" typeface="Leelawadee UI"/>
        <a:font script="Mymr" typeface="Myanmar Text"/>
      </a:majorFont>
      <a:min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Ethi" typeface="Leelawadee UI"/>
        <a:font script="Mymr" typeface="Myanmar Text"/>
      </a:minorFont>
    </a:fontScheme>
    <a:fmtScheme name="한컴오피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675</ep:Words>
  <ep:PresentationFormat>화면 슬라이드 쇼(4:3)</ep:PresentationFormat>
  <ep:Paragraphs>109</ep:Paragraphs>
  <ep:Slides>26</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26</vt:i4>
      </vt:variant>
    </vt:vector>
  </ep:HeadingPairs>
  <ep:TitlesOfParts>
    <vt:vector size="27" baseType="lpstr">
      <vt:lpstr>한컴오피스</vt:lpstr>
      <vt:lpstr>일본의 주장 (영상)</vt:lpstr>
      <vt:lpstr>일본의 주장</vt:lpstr>
      <vt:lpstr>일본의 주장</vt:lpstr>
      <vt:lpstr>일본의 주장</vt:lpstr>
      <vt:lpstr>일본의 주장</vt:lpstr>
      <vt:lpstr>일본의 주장</vt:lpstr>
      <vt:lpstr>일본의 주장</vt:lpstr>
      <vt:lpstr>일본의 주장</vt:lpstr>
      <vt:lpstr>일본의 주장에 대한반박</vt:lpstr>
      <vt:lpstr>일본의 주장에 대한반박</vt:lpstr>
      <vt:lpstr>일본의 주장에 대한반박</vt:lpstr>
      <vt:lpstr>일본의 주장에 대한반박</vt:lpstr>
      <vt:lpstr>일본의 주장에 대한반박</vt:lpstr>
      <vt:lpstr>독도를 지켜야하는 이유</vt:lpstr>
      <vt:lpstr>독도를 지켜야하는 이유</vt:lpstr>
      <vt:lpstr>독도를 지켜야하는 이유</vt:lpstr>
      <vt:lpstr>독도를 지켜야하는 이유</vt:lpstr>
      <vt:lpstr>독도를 지켜야하는 이유(영상)</vt:lpstr>
      <vt:lpstr>독도를 지키는 방법들</vt:lpstr>
      <vt:lpstr>독도를 지키는 방법들</vt:lpstr>
      <vt:lpstr>독도를 지키는 방법들</vt:lpstr>
      <vt:lpstr>독도를 지키는 방법들</vt:lpstr>
      <vt:lpstr>독도를 지키는 방법들</vt:lpstr>
      <vt:lpstr>독도를 지키는 방법들</vt:lpstr>
      <vt:lpstr>독도</vt:lpstr>
      <vt:lpstr>감사합니다.</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2024-05-29T14:27:57.696</dcterms:created>
  <dc:creator>pc</dc:creator>
  <cp:lastModifiedBy>pc</cp:lastModifiedBy>
  <dcterms:modified xsi:type="dcterms:W3CDTF">2024-05-30T23:47:44.418</dcterms:modified>
  <cp:revision>28</cp:revision>
  <dc:title>일본의 주장</dc:title>
  <cp:version>12.0.0.893</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