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8.jpg" ContentType="image/jpeg"/>
  <Override PartName="/ppt/media/image9.jpg" ContentType="image/jpeg"/>
  <Override PartName="/ppt/media/image13.jpg" ContentType="image/jpeg"/>
  <Override PartName="/ppt/media/image14.jpg" ContentType="image/jpeg"/>
  <Override PartName="/ppt/media/image16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18288000" cy="10287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658" y="29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411480"/>
            <a:ext cx="16459200" cy="1645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muB4_LNZ2Rk?feature=oembed" TargetMode="Externa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464"/>
            <a:ext cx="18288000" cy="102870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0939F033-3F28-CF74-5F45-25ECD0E790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3848100"/>
            <a:ext cx="6629400" cy="496864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27CAEC71-240C-3713-FE51-69C4597FE3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0800" y="3063333"/>
            <a:ext cx="8077200" cy="72202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59425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7709" y="0"/>
            <a:ext cx="18288000" cy="102870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65003710-103A-1308-1A50-49785F450F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5219700"/>
            <a:ext cx="6445250" cy="4805124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0D9ED81E-288C-317B-BB5F-F3D81027AB6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895876"/>
            <a:ext cx="4953000" cy="4342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F9EA9103-67A7-06A7-C17D-880E7937BE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5905500"/>
            <a:ext cx="4343400" cy="395496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05F9D1CA-ABDD-6D59-895C-3ED018A329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390900"/>
            <a:ext cx="5562600" cy="3913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온라인 미디어 3" title="대한민국의 아름다운 영토, 독도">
            <a:hlinkClick r:id="" action="ppaction://media"/>
            <a:extLst>
              <a:ext uri="{FF2B5EF4-FFF2-40B4-BE49-F238E27FC236}">
                <a16:creationId xmlns:a16="http://schemas.microsoft.com/office/drawing/2014/main" id="{5DB8CAD1-DE76-F8E5-C2E6-4A694C0E5BF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457700" y="4686300"/>
            <a:ext cx="9372600" cy="5291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5070E80B-16F5-74E6-D917-2C7A6D436B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086100"/>
            <a:ext cx="6649045" cy="55626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8EFA5673-B896-11F0-B01E-50A06FCB2C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3678382"/>
            <a:ext cx="4321310" cy="659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57EEDA19-E629-7C04-1C0C-63BD5EFFCD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295900"/>
            <a:ext cx="5264727" cy="48260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80BF950C-FE3D-57AE-046E-0AC28E84BC5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238500"/>
            <a:ext cx="6096000" cy="4155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22F49721-9590-C4DA-9525-3998EDD22A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0" y="3543300"/>
            <a:ext cx="6019800" cy="6229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7026</TotalTime>
  <Words>0</Words>
  <Application>Microsoft Office PowerPoint</Application>
  <PresentationFormat>사용자 지정</PresentationFormat>
  <Paragraphs>0</Paragraphs>
  <Slides>10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2" baseType="lpstr"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이현준</dc:creator>
  <cp:lastModifiedBy>채은 이</cp:lastModifiedBy>
  <cp:revision>8</cp:revision>
  <dcterms:created xsi:type="dcterms:W3CDTF">2024-05-24T15:48:22Z</dcterms:created>
  <dcterms:modified xsi:type="dcterms:W3CDTF">2024-05-31T04:58:18Z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2024-05-25T00:00:00Z</vt:filetime>
  </property>
  <property fmtid="{D5CDD505-2E9C-101B-9397-08002B2CF9AE}" pid="3" name="LastSaved">
    <vt:filetime>2024-05-25T00:00:00Z</vt:filetime>
  </property>
</Properties>
</file>