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72.png" Type="http://schemas.openxmlformats.org/officeDocument/2006/relationships/image"/><Relationship Id="rId6" Target="../media/image73.png" Type="http://schemas.openxmlformats.org/officeDocument/2006/relationships/image"/><Relationship Id="rId7" Target="../media/image80.png" Type="http://schemas.openxmlformats.org/officeDocument/2006/relationships/image"/><Relationship Id="rId8" Target="../media/image81.png" Type="http://schemas.openxmlformats.org/officeDocument/2006/relationships/image"/><Relationship Id="rId9" Target="../media/image8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72.png" Type="http://schemas.openxmlformats.org/officeDocument/2006/relationships/image"/><Relationship Id="rId6" Target="../media/image73.png" Type="http://schemas.openxmlformats.org/officeDocument/2006/relationships/image"/><Relationship Id="rId7" Target="../media/image83.png" Type="http://schemas.openxmlformats.org/officeDocument/2006/relationships/image"/><Relationship Id="rId8" Target="../media/image84.png" Type="http://schemas.openxmlformats.org/officeDocument/2006/relationships/image"/><Relationship Id="rId9" Target="../media/image8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72.png" Type="http://schemas.openxmlformats.org/officeDocument/2006/relationships/image"/><Relationship Id="rId6" Target="../media/image73.png" Type="http://schemas.openxmlformats.org/officeDocument/2006/relationships/image"/><Relationship Id="rId7" Target="../media/image84.png" Type="http://schemas.openxmlformats.org/officeDocument/2006/relationships/image"/><Relationship Id="rId8" Target="../media/image86.png" Type="http://schemas.openxmlformats.org/officeDocument/2006/relationships/image"/><Relationship Id="rId9" Target="../media/image8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png" Type="http://schemas.openxmlformats.org/officeDocument/2006/relationships/image"/><Relationship Id="rId12" Target="../media/image29.png" Type="http://schemas.openxmlformats.org/officeDocument/2006/relationships/image"/><Relationship Id="rId13" Target="../media/image30.png" Type="http://schemas.openxmlformats.org/officeDocument/2006/relationships/image"/><Relationship Id="rId14" Target="../media/image31.png" Type="http://schemas.openxmlformats.org/officeDocument/2006/relationships/image"/><Relationship Id="rId15" Target="../media/image32.png" Type="http://schemas.openxmlformats.org/officeDocument/2006/relationships/image"/><Relationship Id="rId16" Target="../media/image33.png" Type="http://schemas.openxmlformats.org/officeDocument/2006/relationships/image"/><Relationship Id="rId17" Target="../media/image34.png" Type="http://schemas.openxmlformats.org/officeDocument/2006/relationships/image"/><Relationship Id="rId18" Target="../media/image35.png" Type="http://schemas.openxmlformats.org/officeDocument/2006/relationships/image"/><Relationship Id="rId19" Target="../media/image36.png" Type="http://schemas.openxmlformats.org/officeDocument/2006/relationships/image"/><Relationship Id="rId2" Target="../media/image21.png" Type="http://schemas.openxmlformats.org/officeDocument/2006/relationships/image"/><Relationship Id="rId20" Target="../media/image37.png" Type="http://schemas.openxmlformats.org/officeDocument/2006/relationships/image"/><Relationship Id="rId21" Target="../media/image38.png" Type="http://schemas.openxmlformats.org/officeDocument/2006/relationships/image"/><Relationship Id="rId22" Target="../media/image39.png" Type="http://schemas.openxmlformats.org/officeDocument/2006/relationships/image"/><Relationship Id="rId23" Target="../media/image40.png" Type="http://schemas.openxmlformats.org/officeDocument/2006/relationships/image"/><Relationship Id="rId24" Target="../media/image41.png" Type="http://schemas.openxmlformats.org/officeDocument/2006/relationships/image"/><Relationship Id="rId25" Target="../media/image42.png" Type="http://schemas.openxmlformats.org/officeDocument/2006/relationships/image"/><Relationship Id="rId26" Target="../media/image43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Relationship Id="rId7" Target="../media/image24.png" Type="http://schemas.openxmlformats.org/officeDocument/2006/relationships/image"/><Relationship Id="rId8" Target="../media/image25.pn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44.png" Type="http://schemas.openxmlformats.org/officeDocument/2006/relationships/image"/><Relationship Id="rId12" Target="../media/image45.png" Type="http://schemas.openxmlformats.org/officeDocument/2006/relationships/image"/><Relationship Id="rId13" Target="../media/image46.png" Type="http://schemas.openxmlformats.org/officeDocument/2006/relationships/image"/><Relationship Id="rId14" Target="../media/image47.png" Type="http://schemas.openxmlformats.org/officeDocument/2006/relationships/image"/><Relationship Id="rId15" Target="../media/image48.png" Type="http://schemas.openxmlformats.org/officeDocument/2006/relationships/image"/><Relationship Id="rId16" Target="../media/image49.png" Type="http://schemas.openxmlformats.org/officeDocument/2006/relationships/image"/><Relationship Id="rId17" Target="../media/image50.png" Type="http://schemas.openxmlformats.org/officeDocument/2006/relationships/image"/><Relationship Id="rId18" Target="../media/image51.png" Type="http://schemas.openxmlformats.org/officeDocument/2006/relationships/image"/><Relationship Id="rId19" Target="../media/image52.png" Type="http://schemas.openxmlformats.org/officeDocument/2006/relationships/image"/><Relationship Id="rId2" Target="../media/image21.png" Type="http://schemas.openxmlformats.org/officeDocument/2006/relationships/image"/><Relationship Id="rId20" Target="../media/image53.png" Type="http://schemas.openxmlformats.org/officeDocument/2006/relationships/image"/><Relationship Id="rId21" Target="../media/image54.png" Type="http://schemas.openxmlformats.org/officeDocument/2006/relationships/image"/><Relationship Id="rId22" Target="../media/image55.png" Type="http://schemas.openxmlformats.org/officeDocument/2006/relationships/image"/><Relationship Id="rId23" Target="../media/image42.png" Type="http://schemas.openxmlformats.org/officeDocument/2006/relationships/image"/><Relationship Id="rId24" Target="../media/image43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Relationship Id="rId7" Target="../media/image24.png" Type="http://schemas.openxmlformats.org/officeDocument/2006/relationships/image"/><Relationship Id="rId8" Target="../media/image25.pn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6.png" Type="http://schemas.openxmlformats.org/officeDocument/2006/relationships/image"/><Relationship Id="rId11" Target="../media/image57.png" Type="http://schemas.openxmlformats.org/officeDocument/2006/relationships/image"/><Relationship Id="rId12" Target="../media/image58.png" Type="http://schemas.openxmlformats.org/officeDocument/2006/relationships/image"/><Relationship Id="rId13" Target="../media/image49.png" Type="http://schemas.openxmlformats.org/officeDocument/2006/relationships/image"/><Relationship Id="rId14" Target="../media/image59.png" Type="http://schemas.openxmlformats.org/officeDocument/2006/relationships/image"/><Relationship Id="rId15" Target="../media/image60.png" Type="http://schemas.openxmlformats.org/officeDocument/2006/relationships/image"/><Relationship Id="rId16" Target="../media/image42.png" Type="http://schemas.openxmlformats.org/officeDocument/2006/relationships/image"/><Relationship Id="rId17" Target="../media/image43.png" Type="http://schemas.openxmlformats.org/officeDocument/2006/relationships/image"/><Relationship Id="rId2" Target="../media/image21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Relationship Id="rId7" Target="../media/image24.png" Type="http://schemas.openxmlformats.org/officeDocument/2006/relationships/image"/><Relationship Id="rId8" Target="../media/image25.pn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2.png" Type="http://schemas.openxmlformats.org/officeDocument/2006/relationships/image"/><Relationship Id="rId11" Target="../media/image63.png" Type="http://schemas.openxmlformats.org/officeDocument/2006/relationships/image"/><Relationship Id="rId12" Target="../media/image64.png" Type="http://schemas.openxmlformats.org/officeDocument/2006/relationships/image"/><Relationship Id="rId13" Target="../media/image65.png" Type="http://schemas.openxmlformats.org/officeDocument/2006/relationships/image"/><Relationship Id="rId14" Target="../media/image66.png" Type="http://schemas.openxmlformats.org/officeDocument/2006/relationships/image"/><Relationship Id="rId15" Target="../media/image42.png" Type="http://schemas.openxmlformats.org/officeDocument/2006/relationships/image"/><Relationship Id="rId16" Target="../media/image43.png" Type="http://schemas.openxmlformats.org/officeDocument/2006/relationships/image"/><Relationship Id="rId2" Target="../media/image21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Relationship Id="rId7" Target="../media/image24.png" Type="http://schemas.openxmlformats.org/officeDocument/2006/relationships/image"/><Relationship Id="rId8" Target="../media/image25.png" Type="http://schemas.openxmlformats.org/officeDocument/2006/relationships/image"/><Relationship Id="rId9" Target="../media/image6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67.png" Type="http://schemas.openxmlformats.org/officeDocument/2006/relationships/image"/><Relationship Id="rId12" Target="../media/image49.png" Type="http://schemas.openxmlformats.org/officeDocument/2006/relationships/image"/><Relationship Id="rId13" Target="../media/image68.png" Type="http://schemas.openxmlformats.org/officeDocument/2006/relationships/image"/><Relationship Id="rId14" Target="../media/image69.png" Type="http://schemas.openxmlformats.org/officeDocument/2006/relationships/image"/><Relationship Id="rId15" Target="../media/image70.png" Type="http://schemas.openxmlformats.org/officeDocument/2006/relationships/image"/><Relationship Id="rId16" Target="../media/image71.png" Type="http://schemas.openxmlformats.org/officeDocument/2006/relationships/image"/><Relationship Id="rId17" Target="../media/image42.png" Type="http://schemas.openxmlformats.org/officeDocument/2006/relationships/image"/><Relationship Id="rId18" Target="../media/image43.png" Type="http://schemas.openxmlformats.org/officeDocument/2006/relationships/image"/><Relationship Id="rId2" Target="../media/image21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Relationship Id="rId7" Target="../media/image24.png" Type="http://schemas.openxmlformats.org/officeDocument/2006/relationships/image"/><Relationship Id="rId8" Target="../media/image25.pn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png" Type="http://schemas.openxmlformats.org/officeDocument/2006/relationships/image"/><Relationship Id="rId2" Target="../media/image21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72.png" Type="http://schemas.openxmlformats.org/officeDocument/2006/relationships/image"/><Relationship Id="rId6" Target="../media/image73.png" Type="http://schemas.openxmlformats.org/officeDocument/2006/relationships/image"/><Relationship Id="rId7" Target="../media/image74.png" Type="http://schemas.openxmlformats.org/officeDocument/2006/relationships/image"/><Relationship Id="rId8" Target="../media/image75.png" Type="http://schemas.openxmlformats.org/officeDocument/2006/relationships/image"/><Relationship Id="rId9" Target="../media/image4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72.png" Type="http://schemas.openxmlformats.org/officeDocument/2006/relationships/image"/><Relationship Id="rId6" Target="../media/image73.png" Type="http://schemas.openxmlformats.org/officeDocument/2006/relationships/image"/><Relationship Id="rId7" Target="../media/image76.png" Type="http://schemas.openxmlformats.org/officeDocument/2006/relationships/image"/><Relationship Id="rId8" Target="../media/image7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72.png" Type="http://schemas.openxmlformats.org/officeDocument/2006/relationships/image"/><Relationship Id="rId6" Target="../media/image73.png" Type="http://schemas.openxmlformats.org/officeDocument/2006/relationships/image"/><Relationship Id="rId7" Target="../media/image78.png" Type="http://schemas.openxmlformats.org/officeDocument/2006/relationships/image"/><Relationship Id="rId8" Target="../media/image7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254000" y="7150100"/>
            <a:ext cx="18808700" cy="35052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968500" y="8432800"/>
            <a:ext cx="2057400" cy="254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771900" y="8839200"/>
            <a:ext cx="2057400" cy="254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411200" y="2463800"/>
            <a:ext cx="6756400" cy="4762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-254000" y="9271000"/>
            <a:ext cx="18808700" cy="13716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736600" y="10045700"/>
            <a:ext cx="1612900" cy="2413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365500" y="10045700"/>
            <a:ext cx="1612900" cy="2413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994400" y="10045700"/>
            <a:ext cx="1612900" cy="24130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668000" y="10045700"/>
            <a:ext cx="1612900" cy="2413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309600" y="10045700"/>
            <a:ext cx="1612900" cy="2413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5938500" y="10045700"/>
            <a:ext cx="1612900" cy="241300"/>
          </a:xfrm>
          <a:prstGeom prst="rect">
            <a:avLst/>
          </a:prstGeom>
        </p:spPr>
      </p:pic>
      <p:grpSp>
        <p:nvGrpSpPr>
          <p:cNvPr name="Group 18" id="18"/>
          <p:cNvGrpSpPr/>
          <p:nvPr/>
        </p:nvGrpSpPr>
        <p:grpSpPr>
          <a:xfrm>
            <a:off x="2147483647" y="-2147483648"/>
            <a:ext cx="2147483647" cy="2147483647"/>
          </a:xfrm>
        </p:grpSpPr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515100" y="76200"/>
            <a:ext cx="1270000" cy="107315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311900" y="-4737100"/>
            <a:ext cx="1689100" cy="50165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70000" y="901700"/>
            <a:ext cx="11785600" cy="80772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473200" y="1104900"/>
            <a:ext cx="11366500" cy="7670800"/>
          </a:xfrm>
          <a:prstGeom prst="rect">
            <a:avLst/>
          </a:prstGeom>
        </p:spPr>
      </p:pic>
      <p:grpSp>
        <p:nvGrpSpPr>
          <p:cNvPr name="Group 23" id="23"/>
          <p:cNvGrpSpPr/>
          <p:nvPr/>
        </p:nvGrpSpPr>
        <p:grpSpPr>
          <a:xfrm>
            <a:off x="2147483647" y="2147483647"/>
            <a:ext cx="2147483647" cy="381000000"/>
          </a:xfrm>
        </p:grpSpPr>
      </p:grpSp>
      <p:pic>
        <p:nvPicPr>
          <p:cNvPr name="Picture 24" id="2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6827500" y="8420100"/>
            <a:ext cx="2057400" cy="254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3208000" y="6781800"/>
            <a:ext cx="3568700" cy="16256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4122400" y="6591300"/>
            <a:ext cx="558800" cy="6604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5328900" y="8432800"/>
            <a:ext cx="1524000" cy="15240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-342900" y="6350000"/>
            <a:ext cx="1524000" cy="15240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6789400" y="7353300"/>
            <a:ext cx="622300" cy="15494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5735300" y="673100"/>
            <a:ext cx="1689100" cy="863600"/>
          </a:xfrm>
          <a:prstGeom prst="rect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3500100" y="2070100"/>
            <a:ext cx="1511300" cy="774700"/>
          </a:xfrm>
          <a:prstGeom prst="rect">
            <a:avLst/>
          </a:prstGeom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5041900" y="2209800"/>
            <a:ext cx="4216400" cy="1168400"/>
          </a:xfrm>
          <a:prstGeom prst="rect">
            <a:avLst/>
          </a:prstGeom>
        </p:spPr>
      </p:pic>
      <p:grpSp>
        <p:nvGrpSpPr>
          <p:cNvPr name="Group 33" id="3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4" id="34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5549900" y="2692400"/>
            <a:ext cx="190500" cy="190500"/>
          </a:xfrm>
          <a:prstGeom prst="rect">
            <a:avLst/>
          </a:prstGeom>
        </p:spPr>
      </p:pic>
      <p:pic>
        <p:nvPicPr>
          <p:cNvPr name="Picture 35" id="35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8559800" y="2692400"/>
            <a:ext cx="190500" cy="190500"/>
          </a:xfrm>
          <a:prstGeom prst="rect">
            <a:avLst/>
          </a:prstGeom>
        </p:spPr>
      </p:pic>
      <p:pic>
        <p:nvPicPr>
          <p:cNvPr name="Picture 36" id="36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5473700" y="1943100"/>
            <a:ext cx="3556000" cy="1866900"/>
          </a:xfrm>
          <a:prstGeom prst="rect">
            <a:avLst/>
          </a:prstGeom>
        </p:spPr>
      </p:pic>
      <p:pic>
        <p:nvPicPr>
          <p:cNvPr name="Picture 37" id="37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4114800" y="4343400"/>
            <a:ext cx="67564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685800"/>
            <a:ext cx="16052800" cy="8915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108200" y="2438400"/>
            <a:ext cx="6070600" cy="54102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600200" y="-469900"/>
            <a:ext cx="15240000" cy="3378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8547100" y="2400300"/>
            <a:ext cx="8839200" cy="6680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685800"/>
            <a:ext cx="16052800" cy="8915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473200" y="2882900"/>
            <a:ext cx="8699500" cy="57785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054100" y="-546100"/>
            <a:ext cx="16878300" cy="3378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9982200" y="4673600"/>
            <a:ext cx="7327900" cy="2413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685800"/>
            <a:ext cx="16052800" cy="8915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54100" y="-546100"/>
            <a:ext cx="16878300" cy="33782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358900" y="2032000"/>
            <a:ext cx="13538200" cy="1930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09700" y="3759200"/>
            <a:ext cx="15163800" cy="497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2628900"/>
            <a:ext cx="16052800" cy="6972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403600" y="647700"/>
            <a:ext cx="13944600" cy="15367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667500" y="6096000"/>
            <a:ext cx="5295900" cy="381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-10800000">
            <a:off x="1676400" y="6096000"/>
            <a:ext cx="15278100" cy="381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3708400" y="254000"/>
            <a:ext cx="14122400" cy="29337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4089400" y="3314700"/>
            <a:ext cx="5067300" cy="14605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4114800" y="4724400"/>
            <a:ext cx="2832100" cy="13081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2128500" y="3365500"/>
            <a:ext cx="3911600" cy="19431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2128500" y="4699000"/>
            <a:ext cx="4038600" cy="10033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4089400" y="6870700"/>
            <a:ext cx="5130800" cy="14605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3975100" y="8343900"/>
            <a:ext cx="5359400" cy="1003300"/>
          </a:xfrm>
          <a:prstGeom prst="rect">
            <a:avLst/>
          </a:prstGeom>
        </p:spPr>
      </p:pic>
      <p:grpSp>
        <p:nvGrpSpPr>
          <p:cNvPr name="Group 21" id="2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2" id="22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1524000" y="3314700"/>
            <a:ext cx="2336800" cy="2451100"/>
          </a:xfrm>
          <a:prstGeom prst="rect">
            <a:avLst/>
          </a:prstGeom>
        </p:spPr>
      </p:pic>
      <p:grpSp>
        <p:nvGrpSpPr>
          <p:cNvPr name="Group 23" id="2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4" id="24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9309100" y="3073400"/>
            <a:ext cx="2628900" cy="2641600"/>
          </a:xfrm>
          <a:prstGeom prst="rect">
            <a:avLst/>
          </a:prstGeom>
        </p:spPr>
      </p:pic>
      <p:grpSp>
        <p:nvGrpSpPr>
          <p:cNvPr name="Group 25" id="2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6" id="26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1282700" y="6527800"/>
            <a:ext cx="2590800" cy="2425700"/>
          </a:xfrm>
          <a:prstGeom prst="rect">
            <a:avLst/>
          </a:prstGeom>
        </p:spPr>
      </p:pic>
      <p:grpSp>
        <p:nvGrpSpPr>
          <p:cNvPr name="Group 27" id="2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8" id="28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9283700" y="6769100"/>
            <a:ext cx="2730500" cy="23749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rot="0">
            <a:off x="1752600" y="647700"/>
            <a:ext cx="990600" cy="13589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23"/>
          <a:stretch>
            <a:fillRect/>
          </a:stretch>
        </p:blipFill>
        <p:spPr>
          <a:xfrm rot="0">
            <a:off x="11861800" y="6172200"/>
            <a:ext cx="5524500" cy="2857500"/>
          </a:xfrm>
          <a:prstGeom prst="rect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24"/>
          <a:stretch>
            <a:fillRect/>
          </a:stretch>
        </p:blipFill>
        <p:spPr>
          <a:xfrm rot="0">
            <a:off x="11887200" y="8343900"/>
            <a:ext cx="4394200" cy="1003300"/>
          </a:xfrm>
          <a:prstGeom prst="rect">
            <a:avLst/>
          </a:prstGeom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25"/>
          <a:stretch>
            <a:fillRect/>
          </a:stretch>
        </p:blipFill>
        <p:spPr>
          <a:xfrm rot="0">
            <a:off x="14414500" y="9588500"/>
            <a:ext cx="762000" cy="762000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26"/>
          <a:stretch>
            <a:fillRect/>
          </a:stretch>
        </p:blipFill>
        <p:spPr>
          <a:xfrm rot="0">
            <a:off x="14757400" y="9664700"/>
            <a:ext cx="3530600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2628900"/>
            <a:ext cx="16052800" cy="6972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403600" y="647700"/>
            <a:ext cx="13944600" cy="15367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667500" y="6096000"/>
            <a:ext cx="5295900" cy="381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-10800000">
            <a:off x="1676400" y="6096000"/>
            <a:ext cx="15278100" cy="381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841500" y="3568700"/>
            <a:ext cx="1879600" cy="18796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3708400" y="254000"/>
            <a:ext cx="14033500" cy="29337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2362200" y="3581400"/>
            <a:ext cx="1181100" cy="19685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3987800" y="2654300"/>
            <a:ext cx="4368800" cy="36322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9906000" y="3568700"/>
            <a:ext cx="1879600" cy="18796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841500" y="6705600"/>
            <a:ext cx="1879600" cy="18796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9906000" y="6705600"/>
            <a:ext cx="1879600" cy="18796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676400" y="647700"/>
            <a:ext cx="1308100" cy="14351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0439400" y="3606800"/>
            <a:ext cx="1181100" cy="19685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10160000" y="6858000"/>
            <a:ext cx="1714500" cy="26670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2349500" y="6756400"/>
            <a:ext cx="1181100" cy="19685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12306300" y="3314700"/>
            <a:ext cx="3898900" cy="27178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3987800" y="6464300"/>
            <a:ext cx="4432300" cy="31496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rot="0">
            <a:off x="12306300" y="6235700"/>
            <a:ext cx="3530600" cy="34417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23"/>
          <a:stretch>
            <a:fillRect/>
          </a:stretch>
        </p:blipFill>
        <p:spPr>
          <a:xfrm rot="0">
            <a:off x="14579600" y="9525000"/>
            <a:ext cx="762000" cy="7620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24"/>
          <a:stretch>
            <a:fillRect/>
          </a:stretch>
        </p:blipFill>
        <p:spPr>
          <a:xfrm rot="0">
            <a:off x="15011400" y="9652000"/>
            <a:ext cx="3530600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2628900"/>
            <a:ext cx="16052800" cy="6972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403600" y="647700"/>
            <a:ext cx="13944600" cy="15367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515100" y="6096000"/>
            <a:ext cx="5295900" cy="381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3708400" y="254000"/>
            <a:ext cx="14071600" cy="29337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460500" y="2717800"/>
            <a:ext cx="1676400" cy="13335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2463800" y="4064000"/>
            <a:ext cx="3251200" cy="43815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676400" y="647700"/>
            <a:ext cx="1308100" cy="14351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9436100" y="2641600"/>
            <a:ext cx="2171700" cy="13462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0248900" y="3835400"/>
            <a:ext cx="6261100" cy="56388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4414500" y="9525000"/>
            <a:ext cx="762000" cy="7620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4909800" y="9474200"/>
            <a:ext cx="3530600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2628900"/>
            <a:ext cx="16052800" cy="6972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403600" y="647700"/>
            <a:ext cx="13944600" cy="15367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3314700" y="393700"/>
            <a:ext cx="14820900" cy="26670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643293100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384300" y="5994400"/>
            <a:ext cx="15849600" cy="508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498600" y="660400"/>
            <a:ext cx="1562100" cy="1524000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384300" y="3556000"/>
            <a:ext cx="4991100" cy="4432300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6908800" y="3556000"/>
            <a:ext cx="5003800" cy="4432300"/>
          </a:xfrm>
          <a:prstGeom prst="rect">
            <a:avLst/>
          </a:prstGeom>
        </p:spPr>
      </p:pic>
      <p:grpSp>
        <p:nvGrpSpPr>
          <p:cNvPr name="Group 18" id="1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2522200" y="3556000"/>
            <a:ext cx="4711700" cy="44323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3550900" y="8763000"/>
            <a:ext cx="762000" cy="7620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4058900" y="8712200"/>
            <a:ext cx="3530600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2451100"/>
            <a:ext cx="16471900" cy="73406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2628900"/>
            <a:ext cx="16052800" cy="6972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66800" y="508000"/>
            <a:ext cx="16471900" cy="18161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403600" y="647700"/>
            <a:ext cx="13944600" cy="15367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667500" y="6096000"/>
            <a:ext cx="5295900" cy="381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-10800000">
            <a:off x="1676400" y="6096000"/>
            <a:ext cx="15278100" cy="381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3390900" y="469900"/>
            <a:ext cx="14579600" cy="24638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1676400" y="647700"/>
            <a:ext cx="1308100" cy="14351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0172700" y="3124200"/>
            <a:ext cx="3289300" cy="28194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2247900" y="3124200"/>
            <a:ext cx="3289300" cy="28194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2247900" y="6426200"/>
            <a:ext cx="4305300" cy="28194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10172700" y="6413500"/>
            <a:ext cx="4648200" cy="28448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4630400" y="9448800"/>
            <a:ext cx="762000" cy="7620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14833600" y="9601200"/>
            <a:ext cx="3530600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685800"/>
            <a:ext cx="16052800" cy="8915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400300" y="3086100"/>
            <a:ext cx="14033500" cy="56388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628900" y="825500"/>
            <a:ext cx="12814300" cy="21717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4630400" y="9525000"/>
            <a:ext cx="762000" cy="7620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5024100" y="9601200"/>
            <a:ext cx="3530600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685800"/>
            <a:ext cx="16052800" cy="8915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374900" y="1117600"/>
            <a:ext cx="14338300" cy="87757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184400" y="-266700"/>
            <a:ext cx="14503400" cy="3098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FB2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156700"/>
            <a:ext cx="1498600" cy="317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825500"/>
            <a:ext cx="1498600" cy="317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850900" y="76200"/>
            <a:ext cx="1270000" cy="107315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066800" y="-4737100"/>
            <a:ext cx="1689100" cy="50165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66800" y="495300"/>
            <a:ext cx="16471900" cy="9283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82700" y="685800"/>
            <a:ext cx="16052800" cy="89154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425700" y="2362200"/>
            <a:ext cx="14058900" cy="68834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600200" y="-266700"/>
            <a:ext cx="15189200" cy="3378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