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2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31.png" Type="http://schemas.openxmlformats.org/officeDocument/2006/relationships/image"/><Relationship Id="rId9" Target="../media/image2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4.png" Type="http://schemas.openxmlformats.org/officeDocument/2006/relationships/image"/><Relationship Id="rId11" Target="../media/image13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33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6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35.png" Type="http://schemas.openxmlformats.org/officeDocument/2006/relationships/image"/><Relationship Id="rId9" Target="../media/image2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8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18.png" Type="http://schemas.openxmlformats.org/officeDocument/2006/relationships/image"/><Relationship Id="rId9" Target="../media/image37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0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39.png" Type="http://schemas.openxmlformats.org/officeDocument/2006/relationships/image"/><Relationship Id="rId9" Target="../media/image22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2.png" Type="http://schemas.openxmlformats.org/officeDocument/2006/relationships/image"/><Relationship Id="rId11" Target="../media/image13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41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4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43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7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45.png" Type="http://schemas.openxmlformats.org/officeDocument/2006/relationships/image"/><Relationship Id="rId9" Target="../media/image46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9.png" Type="http://schemas.openxmlformats.org/officeDocument/2006/relationships/image"/><Relationship Id="rId11" Target="../media/image13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48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4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50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png" Type="http://schemas.openxmlformats.org/officeDocument/2006/relationships/image"/><Relationship Id="rId11" Target="../media/image13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2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51.png" Type="http://schemas.openxmlformats.org/officeDocument/2006/relationships/image"/><Relationship Id="rId9" Target="../media/image46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3.png" Type="http://schemas.openxmlformats.org/officeDocument/2006/relationships/image"/><Relationship Id="rId11" Target="../media/image13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48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5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54.png" Type="http://schemas.openxmlformats.org/officeDocument/2006/relationships/image"/><Relationship Id="rId9" Target="../media/image37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7.png" Type="http://schemas.openxmlformats.org/officeDocument/2006/relationships/image"/><Relationship Id="rId11" Target="../media/image13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56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9.png" Type="http://schemas.openxmlformats.org/officeDocument/2006/relationships/image"/><Relationship Id="rId11" Target="../media/image13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58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0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21.png" Type="http://schemas.openxmlformats.org/officeDocument/2006/relationships/image"/><Relationship Id="rId9" Target="../media/image37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6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6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14.png" Type="http://schemas.openxmlformats.org/officeDocument/2006/relationships/image"/><Relationship Id="rId9" Target="../media/image1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1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18.png" Type="http://schemas.openxmlformats.org/officeDocument/2006/relationships/image"/><Relationship Id="rId9" Target="../media/image19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21.png" Type="http://schemas.openxmlformats.org/officeDocument/2006/relationships/image"/><Relationship Id="rId9" Target="../media/image2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5.png" Type="http://schemas.openxmlformats.org/officeDocument/2006/relationships/image"/><Relationship Id="rId11" Target="../media/image13.png" Type="http://schemas.openxmlformats.org/officeDocument/2006/relationships/image"/><Relationship Id="rId12" Target="../media/image26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2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7.png" Type="http://schemas.openxmlformats.org/officeDocument/2006/relationships/image"/><Relationship Id="rId11" Target="../media/image28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24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0.png" Type="http://schemas.openxmlformats.org/officeDocument/2006/relationships/image"/><Relationship Id="rId11" Target="../media/image13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2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7569200" y="-3136900"/>
            <a:ext cx="33528000" cy="16687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74700" y="977900"/>
            <a:ext cx="16764000" cy="83439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74700" y="977900"/>
            <a:ext cx="431800" cy="83439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95250000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68300" y="7556500"/>
            <a:ext cx="1282700" cy="12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06500" y="977900"/>
            <a:ext cx="38100" cy="83439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-2147483648" y="2147483647"/>
            <a:ext cx="2147483647" cy="95250000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-2806700" y="5156200"/>
            <a:ext cx="8331200" cy="12700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2082800" y="2590800"/>
            <a:ext cx="14732000" cy="25400"/>
          </a:xfrm>
          <a:prstGeom prst="rect">
            <a:avLst/>
          </a:prstGeom>
        </p:spPr>
      </p:pic>
      <p:grpSp>
        <p:nvGrpSpPr>
          <p:cNvPr name="Group 13" id="13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2070100" y="7950200"/>
            <a:ext cx="14732000" cy="254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2019300" y="1536700"/>
            <a:ext cx="1943100" cy="9271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5575300" y="2971800"/>
            <a:ext cx="9626600" cy="40640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968500" y="3276600"/>
            <a:ext cx="2882900" cy="10033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7581900" y="-3175000"/>
            <a:ext cx="33528000" cy="16687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62000" y="952500"/>
            <a:ext cx="16764000" cy="83439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74700" y="977900"/>
            <a:ext cx="431800" cy="83439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95250000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68300" y="7556500"/>
            <a:ext cx="1282700" cy="12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06500" y="977900"/>
            <a:ext cx="38100" cy="83439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-2147483648" y="2147483647"/>
            <a:ext cx="2147483647" cy="95250000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-2806700" y="5156200"/>
            <a:ext cx="8331200" cy="127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828800" y="3492500"/>
            <a:ext cx="7480300" cy="45720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905000" y="1638300"/>
            <a:ext cx="3111500" cy="9271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9423400" y="2743200"/>
            <a:ext cx="7772400" cy="56007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7569200" y="-3136900"/>
            <a:ext cx="33528000" cy="16687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74700" y="977900"/>
            <a:ext cx="16764000" cy="83439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74700" y="977900"/>
            <a:ext cx="431800" cy="83439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95250000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68300" y="7556500"/>
            <a:ext cx="1282700" cy="12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06500" y="977900"/>
            <a:ext cx="38100" cy="83439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-2147483648" y="2147483647"/>
            <a:ext cx="2147483647" cy="95250000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-2806700" y="5156200"/>
            <a:ext cx="8331200" cy="12700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2082800" y="2590800"/>
            <a:ext cx="14732000" cy="25400"/>
          </a:xfrm>
          <a:prstGeom prst="rect">
            <a:avLst/>
          </a:prstGeom>
        </p:spPr>
      </p:pic>
      <p:grpSp>
        <p:nvGrpSpPr>
          <p:cNvPr name="Group 13" id="13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2070100" y="7950200"/>
            <a:ext cx="14732000" cy="254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2019300" y="1536700"/>
            <a:ext cx="6743700" cy="9271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5740400" y="3860800"/>
            <a:ext cx="9563100" cy="17272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2374900" y="3784600"/>
            <a:ext cx="2222500" cy="10033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7581900" y="-3175000"/>
            <a:ext cx="33528000" cy="16687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62000" y="952500"/>
            <a:ext cx="16764000" cy="83439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74700" y="977900"/>
            <a:ext cx="431800" cy="83439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95250000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68300" y="7556500"/>
            <a:ext cx="1282700" cy="12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06500" y="977900"/>
            <a:ext cx="38100" cy="83439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-2147483648" y="2147483647"/>
            <a:ext cx="2147483647" cy="95250000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-2806700" y="5156200"/>
            <a:ext cx="8331200" cy="127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828800" y="3251200"/>
            <a:ext cx="7480300" cy="50546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905000" y="1638300"/>
            <a:ext cx="3111500" cy="9271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9436100" y="3619500"/>
            <a:ext cx="7747000" cy="3835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7581900" y="-3175000"/>
            <a:ext cx="33528000" cy="16687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62000" y="952500"/>
            <a:ext cx="16764000" cy="83439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74700" y="977900"/>
            <a:ext cx="431800" cy="83439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95250000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68300" y="7556500"/>
            <a:ext cx="1282700" cy="12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06500" y="977900"/>
            <a:ext cx="38100" cy="83439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-2147483648" y="2147483647"/>
            <a:ext cx="2147483647" cy="95250000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-2806700" y="5156200"/>
            <a:ext cx="8331200" cy="12700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828800" y="3810000"/>
            <a:ext cx="7480300" cy="39624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905000" y="1638300"/>
            <a:ext cx="3225800" cy="9271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9715500" y="3365500"/>
            <a:ext cx="7378700" cy="3619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7581900" y="-3175000"/>
            <a:ext cx="33528000" cy="16687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62000" y="952500"/>
            <a:ext cx="16764000" cy="83439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74700" y="977900"/>
            <a:ext cx="431800" cy="83439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95250000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68300" y="7556500"/>
            <a:ext cx="1282700" cy="12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06500" y="977900"/>
            <a:ext cx="38100" cy="83439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-2147483648" y="2147483647"/>
            <a:ext cx="2147483647" cy="95250000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-2806700" y="5156200"/>
            <a:ext cx="8331200" cy="127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828800" y="3835400"/>
            <a:ext cx="7480300" cy="38989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905000" y="1638300"/>
            <a:ext cx="3111500" cy="9271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9893300" y="1409700"/>
            <a:ext cx="7353300" cy="7620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7569200" y="-3136900"/>
            <a:ext cx="33528000" cy="16687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74700" y="977900"/>
            <a:ext cx="16764000" cy="83439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74700" y="977900"/>
            <a:ext cx="431800" cy="83439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95250000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68300" y="7556500"/>
            <a:ext cx="1282700" cy="12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06500" y="977900"/>
            <a:ext cx="38100" cy="83439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-2147483648" y="2147483647"/>
            <a:ext cx="2147483647" cy="95250000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-2806700" y="5156200"/>
            <a:ext cx="8331200" cy="12700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2082800" y="2590800"/>
            <a:ext cx="14732000" cy="25400"/>
          </a:xfrm>
          <a:prstGeom prst="rect">
            <a:avLst/>
          </a:prstGeom>
        </p:spPr>
      </p:pic>
      <p:grpSp>
        <p:nvGrpSpPr>
          <p:cNvPr name="Group 13" id="13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2070100" y="7950200"/>
            <a:ext cx="14732000" cy="254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993900" y="1536700"/>
            <a:ext cx="5181600" cy="9271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5676900" y="3403600"/>
            <a:ext cx="9575800" cy="36322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2374900" y="3784600"/>
            <a:ext cx="2222500" cy="10033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7569200" y="-3136900"/>
            <a:ext cx="33528000" cy="16687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74700" y="977900"/>
            <a:ext cx="16764000" cy="83439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74700" y="977900"/>
            <a:ext cx="431800" cy="83439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95250000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68300" y="7556500"/>
            <a:ext cx="1282700" cy="12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06500" y="977900"/>
            <a:ext cx="38100" cy="83439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-2147483648" y="2147483647"/>
            <a:ext cx="2147483647" cy="95250000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-2806700" y="5156200"/>
            <a:ext cx="8331200" cy="12700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2082800" y="2590800"/>
            <a:ext cx="14732000" cy="25400"/>
          </a:xfrm>
          <a:prstGeom prst="rect">
            <a:avLst/>
          </a:prstGeom>
        </p:spPr>
      </p:pic>
      <p:grpSp>
        <p:nvGrpSpPr>
          <p:cNvPr name="Group 13" id="13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2070100" y="7950200"/>
            <a:ext cx="14732000" cy="254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5956300" y="2755900"/>
            <a:ext cx="9664700" cy="53594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955800" y="4737100"/>
            <a:ext cx="3416300" cy="10033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7581900" y="-3175000"/>
            <a:ext cx="33528000" cy="16687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62000" y="952500"/>
            <a:ext cx="16764000" cy="83439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74700" y="977900"/>
            <a:ext cx="431800" cy="83439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95250000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68300" y="7556500"/>
            <a:ext cx="1282700" cy="12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06500" y="977900"/>
            <a:ext cx="38100" cy="83439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-2147483648" y="2147483647"/>
            <a:ext cx="2147483647" cy="95250000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-2806700" y="5156200"/>
            <a:ext cx="8331200" cy="127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828800" y="3175000"/>
            <a:ext cx="7480300" cy="52197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905000" y="1638300"/>
            <a:ext cx="3429000" cy="9271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9779000" y="2540000"/>
            <a:ext cx="7315200" cy="5270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7569200" y="-3136900"/>
            <a:ext cx="33528000" cy="16687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74700" y="977900"/>
            <a:ext cx="16764000" cy="83439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74700" y="977900"/>
            <a:ext cx="431800" cy="83439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95250000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68300" y="7556500"/>
            <a:ext cx="1282700" cy="12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06500" y="977900"/>
            <a:ext cx="38100" cy="83439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-2147483648" y="2147483647"/>
            <a:ext cx="2147483647" cy="95250000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-2806700" y="5156200"/>
            <a:ext cx="8331200" cy="12700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2082800" y="2590800"/>
            <a:ext cx="14732000" cy="25400"/>
          </a:xfrm>
          <a:prstGeom prst="rect">
            <a:avLst/>
          </a:prstGeom>
        </p:spPr>
      </p:pic>
      <p:grpSp>
        <p:nvGrpSpPr>
          <p:cNvPr name="Group 13" id="13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2070100" y="7950200"/>
            <a:ext cx="14732000" cy="254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2019300" y="1536700"/>
            <a:ext cx="4686300" cy="9271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5676900" y="4267200"/>
            <a:ext cx="9575800" cy="19050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2374900" y="3784600"/>
            <a:ext cx="2222500" cy="10033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7569200" y="-3136900"/>
            <a:ext cx="33528000" cy="16687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74700" y="977900"/>
            <a:ext cx="16764000" cy="83439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74700" y="977900"/>
            <a:ext cx="431800" cy="83439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95250000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68300" y="7556500"/>
            <a:ext cx="1282700" cy="12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06500" y="977900"/>
            <a:ext cx="38100" cy="83439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-2147483648" y="2147483647"/>
            <a:ext cx="2147483647" cy="95250000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-2806700" y="5156200"/>
            <a:ext cx="8331200" cy="12700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2082800" y="2590800"/>
            <a:ext cx="14732000" cy="25400"/>
          </a:xfrm>
          <a:prstGeom prst="rect">
            <a:avLst/>
          </a:prstGeom>
        </p:spPr>
      </p:pic>
      <p:grpSp>
        <p:nvGrpSpPr>
          <p:cNvPr name="Group 13" id="13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2070100" y="7950200"/>
            <a:ext cx="14732000" cy="254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5956300" y="3403600"/>
            <a:ext cx="9613900" cy="40640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955800" y="4737100"/>
            <a:ext cx="3416300" cy="10033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7569200" y="-3136900"/>
            <a:ext cx="33528000" cy="16687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74700" y="977900"/>
            <a:ext cx="16764000" cy="83439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74700" y="977900"/>
            <a:ext cx="431800" cy="83439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95250000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68300" y="7556500"/>
            <a:ext cx="1282700" cy="12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06500" y="977900"/>
            <a:ext cx="38100" cy="83439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-2147483648" y="2147483647"/>
            <a:ext cx="2147483647" cy="95250000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-2806700" y="5156200"/>
            <a:ext cx="8331200" cy="12700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2082800" y="2590800"/>
            <a:ext cx="14732000" cy="25400"/>
          </a:xfrm>
          <a:prstGeom prst="rect">
            <a:avLst/>
          </a:prstGeom>
        </p:spPr>
      </p:pic>
      <p:grpSp>
        <p:nvGrpSpPr>
          <p:cNvPr name="Group 13" id="13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2070100" y="7950200"/>
            <a:ext cx="14732000" cy="254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2019300" y="1536700"/>
            <a:ext cx="4584700" cy="9271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5727700" y="3848100"/>
            <a:ext cx="9639300" cy="14732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2374900" y="3784600"/>
            <a:ext cx="2222500" cy="10033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7581900" y="-3175000"/>
            <a:ext cx="33528000" cy="16687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62000" y="952500"/>
            <a:ext cx="16764000" cy="83439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74700" y="977900"/>
            <a:ext cx="431800" cy="83439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95250000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68300" y="7556500"/>
            <a:ext cx="1282700" cy="12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06500" y="977900"/>
            <a:ext cx="38100" cy="83439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-2147483648" y="2147483647"/>
            <a:ext cx="2147483647" cy="95250000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-2806700" y="5156200"/>
            <a:ext cx="8331200" cy="127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828800" y="2438400"/>
            <a:ext cx="7480300" cy="66802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905000" y="1638300"/>
            <a:ext cx="3429000" cy="9271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9779000" y="2705100"/>
            <a:ext cx="7315200" cy="4889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7569200" y="-3136900"/>
            <a:ext cx="33528000" cy="16687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74700" y="977900"/>
            <a:ext cx="16764000" cy="83439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74700" y="977900"/>
            <a:ext cx="431800" cy="83439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95250000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68300" y="7556500"/>
            <a:ext cx="1282700" cy="12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06500" y="977900"/>
            <a:ext cx="38100" cy="83439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-2147483648" y="2147483647"/>
            <a:ext cx="2147483647" cy="95250000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-2806700" y="5156200"/>
            <a:ext cx="8331200" cy="12700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2082800" y="2590800"/>
            <a:ext cx="14732000" cy="25400"/>
          </a:xfrm>
          <a:prstGeom prst="rect">
            <a:avLst/>
          </a:prstGeom>
        </p:spPr>
      </p:pic>
      <p:grpSp>
        <p:nvGrpSpPr>
          <p:cNvPr name="Group 13" id="13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2070100" y="7950200"/>
            <a:ext cx="14732000" cy="254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2019300" y="1536700"/>
            <a:ext cx="4686300" cy="9271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5676900" y="4483100"/>
            <a:ext cx="9563100" cy="14732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2374900" y="3784600"/>
            <a:ext cx="2222500" cy="10033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7581900" y="-3175000"/>
            <a:ext cx="33528000" cy="16687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62000" y="952500"/>
            <a:ext cx="16764000" cy="83439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74700" y="977900"/>
            <a:ext cx="431800" cy="83439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95250000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68300" y="7556500"/>
            <a:ext cx="1282700" cy="12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06500" y="977900"/>
            <a:ext cx="38100" cy="83439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-2147483648" y="2147483647"/>
            <a:ext cx="2147483647" cy="95250000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-2806700" y="5156200"/>
            <a:ext cx="8331200" cy="127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828800" y="3314700"/>
            <a:ext cx="7480300" cy="49276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905000" y="1638300"/>
            <a:ext cx="3225800" cy="9271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9766300" y="2540000"/>
            <a:ext cx="7327900" cy="5283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7569200" y="-3136900"/>
            <a:ext cx="33528000" cy="16687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74700" y="977900"/>
            <a:ext cx="16764000" cy="83439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74700" y="977900"/>
            <a:ext cx="431800" cy="83439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95250000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68300" y="7556500"/>
            <a:ext cx="1282700" cy="12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06500" y="977900"/>
            <a:ext cx="38100" cy="83439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-2147483648" y="2147483647"/>
            <a:ext cx="2147483647" cy="95250000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-2806700" y="5156200"/>
            <a:ext cx="8331200" cy="12700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2082800" y="2590800"/>
            <a:ext cx="14732000" cy="25400"/>
          </a:xfrm>
          <a:prstGeom prst="rect">
            <a:avLst/>
          </a:prstGeom>
        </p:spPr>
      </p:pic>
      <p:grpSp>
        <p:nvGrpSpPr>
          <p:cNvPr name="Group 13" id="13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2070100" y="7950200"/>
            <a:ext cx="14732000" cy="254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2019300" y="1536700"/>
            <a:ext cx="6438900" cy="9271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5676900" y="4483100"/>
            <a:ext cx="9436100" cy="14732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2374900" y="3784600"/>
            <a:ext cx="2222500" cy="10033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7569200" y="-3136900"/>
            <a:ext cx="33528000" cy="16687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74700" y="977900"/>
            <a:ext cx="16764000" cy="83439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74700" y="977900"/>
            <a:ext cx="431800" cy="83439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95250000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68300" y="7556500"/>
            <a:ext cx="1282700" cy="12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06500" y="977900"/>
            <a:ext cx="38100" cy="83439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-2147483648" y="2147483647"/>
            <a:ext cx="2147483647" cy="95250000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-2806700" y="5156200"/>
            <a:ext cx="8331200" cy="12700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2082800" y="2590800"/>
            <a:ext cx="14732000" cy="25400"/>
          </a:xfrm>
          <a:prstGeom prst="rect">
            <a:avLst/>
          </a:prstGeom>
        </p:spPr>
      </p:pic>
      <p:grpSp>
        <p:nvGrpSpPr>
          <p:cNvPr name="Group 13" id="13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2070100" y="7950200"/>
            <a:ext cx="14732000" cy="254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2019300" y="1536700"/>
            <a:ext cx="5613400" cy="9271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5676900" y="4267200"/>
            <a:ext cx="9613900" cy="18415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2374900" y="3784600"/>
            <a:ext cx="2222500" cy="10033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7581900" y="-3175000"/>
            <a:ext cx="33528000" cy="16687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62000" y="952500"/>
            <a:ext cx="16764000" cy="83439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74700" y="977900"/>
            <a:ext cx="431800" cy="83439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95250000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68300" y="7556500"/>
            <a:ext cx="1282700" cy="12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06500" y="977900"/>
            <a:ext cx="38100" cy="83439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-2147483648" y="2147483647"/>
            <a:ext cx="2147483647" cy="95250000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-2806700" y="5156200"/>
            <a:ext cx="8331200" cy="127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828800" y="3213100"/>
            <a:ext cx="7480300" cy="51308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905000" y="1638300"/>
            <a:ext cx="3225800" cy="9271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9753600" y="3873500"/>
            <a:ext cx="7327900" cy="2616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7569200" y="-3136900"/>
            <a:ext cx="33528000" cy="16687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74700" y="977900"/>
            <a:ext cx="16764000" cy="83439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74700" y="977900"/>
            <a:ext cx="431800" cy="83439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206500" y="977900"/>
            <a:ext cx="38100" cy="834390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>
            <a:off x="-2147483648" y="2147483647"/>
            <a:ext cx="2147483647" cy="95250000"/>
          </a:xfrm>
        </p:grpSpPr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-2806700" y="5156200"/>
            <a:ext cx="8331200" cy="127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-1435100" y="4064000"/>
            <a:ext cx="178816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7569200" y="-3136900"/>
            <a:ext cx="33528000" cy="16687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74700" y="977900"/>
            <a:ext cx="16764000" cy="83439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74700" y="977900"/>
            <a:ext cx="431800" cy="83439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95250000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68300" y="7556500"/>
            <a:ext cx="1282700" cy="12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06500" y="977900"/>
            <a:ext cx="38100" cy="83439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-2147483648" y="2147483647"/>
            <a:ext cx="2147483647" cy="95250000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-2806700" y="5156200"/>
            <a:ext cx="8331200" cy="12700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828800" y="3733800"/>
            <a:ext cx="6172200" cy="36957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2019300" y="1498600"/>
            <a:ext cx="2222500" cy="8890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8115300" y="2692400"/>
            <a:ext cx="9499600" cy="56007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7569200" y="-3136900"/>
            <a:ext cx="33528000" cy="16687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74700" y="977900"/>
            <a:ext cx="16764000" cy="83439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74700" y="977900"/>
            <a:ext cx="431800" cy="83439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206500" y="977900"/>
            <a:ext cx="38100" cy="834390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>
            <a:off x="-2147483648" y="2147483647"/>
            <a:ext cx="2147483647" cy="95250000"/>
          </a:xfrm>
        </p:grpSpPr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-2806700" y="5156200"/>
            <a:ext cx="8331200" cy="127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765300" y="3454400"/>
            <a:ext cx="14605000" cy="3746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7569200" y="-3136900"/>
            <a:ext cx="33528000" cy="16687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74700" y="977900"/>
            <a:ext cx="16764000" cy="83439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74700" y="977900"/>
            <a:ext cx="431800" cy="83439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95250000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68300" y="7556500"/>
            <a:ext cx="1282700" cy="12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06500" y="977900"/>
            <a:ext cx="38100" cy="83439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-2147483648" y="2147483647"/>
            <a:ext cx="2147483647" cy="95250000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-2806700" y="5156200"/>
            <a:ext cx="8331200" cy="12700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828800" y="3810000"/>
            <a:ext cx="7480300" cy="39624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2019300" y="1358900"/>
            <a:ext cx="4483100" cy="17145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9410700" y="3975100"/>
            <a:ext cx="779780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7569200" y="-3136900"/>
            <a:ext cx="33528000" cy="16687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74700" y="977900"/>
            <a:ext cx="16764000" cy="83439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74700" y="977900"/>
            <a:ext cx="431800" cy="83439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95250000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68300" y="7556500"/>
            <a:ext cx="1282700" cy="12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06500" y="977900"/>
            <a:ext cx="38100" cy="83439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-2147483648" y="2147483647"/>
            <a:ext cx="2147483647" cy="95250000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-2806700" y="5156200"/>
            <a:ext cx="8331200" cy="127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828800" y="3213100"/>
            <a:ext cx="7480300" cy="51308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905000" y="1638300"/>
            <a:ext cx="3111500" cy="9271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9410700" y="3975100"/>
            <a:ext cx="777240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7569200" y="-3136900"/>
            <a:ext cx="33528000" cy="16687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74700" y="977900"/>
            <a:ext cx="16764000" cy="83439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74700" y="977900"/>
            <a:ext cx="431800" cy="83439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95250000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68300" y="7556500"/>
            <a:ext cx="1282700" cy="12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06500" y="977900"/>
            <a:ext cx="38100" cy="83439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-2147483648" y="2147483647"/>
            <a:ext cx="2147483647" cy="95250000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-2806700" y="5156200"/>
            <a:ext cx="8331200" cy="12700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2082800" y="2590800"/>
            <a:ext cx="14732000" cy="25400"/>
          </a:xfrm>
          <a:prstGeom prst="rect">
            <a:avLst/>
          </a:prstGeom>
        </p:spPr>
      </p:pic>
      <p:grpSp>
        <p:nvGrpSpPr>
          <p:cNvPr name="Group 13" id="13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2070100" y="7950200"/>
            <a:ext cx="14732000" cy="254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2019300" y="1536700"/>
            <a:ext cx="8712200" cy="9271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5956300" y="2882900"/>
            <a:ext cx="9613900" cy="46228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943100" y="3263900"/>
            <a:ext cx="2222500" cy="10033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1955800" y="4737100"/>
            <a:ext cx="3302000" cy="10033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7569200" y="-3136900"/>
            <a:ext cx="33528000" cy="16687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74700" y="977900"/>
            <a:ext cx="16764000" cy="83439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74700" y="977900"/>
            <a:ext cx="431800" cy="83439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95250000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68300" y="7556500"/>
            <a:ext cx="1282700" cy="12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06500" y="977900"/>
            <a:ext cx="38100" cy="83439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-2147483648" y="2147483647"/>
            <a:ext cx="2147483647" cy="95250000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-2806700" y="5156200"/>
            <a:ext cx="8331200" cy="12700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2082800" y="2590800"/>
            <a:ext cx="14732000" cy="25400"/>
          </a:xfrm>
          <a:prstGeom prst="rect">
            <a:avLst/>
          </a:prstGeom>
        </p:spPr>
      </p:pic>
      <p:grpSp>
        <p:nvGrpSpPr>
          <p:cNvPr name="Group 13" id="13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2070100" y="7950200"/>
            <a:ext cx="14732000" cy="254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2019300" y="1536700"/>
            <a:ext cx="8712200" cy="9271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5956300" y="3835400"/>
            <a:ext cx="9639300" cy="32004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955800" y="4737100"/>
            <a:ext cx="3644900" cy="10033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7569200" y="-3136900"/>
            <a:ext cx="33528000" cy="16687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74700" y="977900"/>
            <a:ext cx="16764000" cy="83439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74700" y="977900"/>
            <a:ext cx="431800" cy="83439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95250000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68300" y="7556500"/>
            <a:ext cx="1282700" cy="12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06500" y="977900"/>
            <a:ext cx="38100" cy="83439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-2147483648" y="2147483647"/>
            <a:ext cx="2147483647" cy="95250000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-2806700" y="5156200"/>
            <a:ext cx="8331200" cy="12700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2082800" y="2590800"/>
            <a:ext cx="14732000" cy="25400"/>
          </a:xfrm>
          <a:prstGeom prst="rect">
            <a:avLst/>
          </a:prstGeom>
        </p:spPr>
      </p:pic>
      <p:grpSp>
        <p:nvGrpSpPr>
          <p:cNvPr name="Group 13" id="13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2070100" y="7950200"/>
            <a:ext cx="14732000" cy="254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993900" y="1536700"/>
            <a:ext cx="8509000" cy="9271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5867400" y="3835400"/>
            <a:ext cx="9664700" cy="27686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905000" y="3784600"/>
            <a:ext cx="2222500" cy="10033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