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35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95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538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31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30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666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49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811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7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63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DBA7B-5A37-4A06-8634-199FC1D73305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37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2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31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37.png"/><Relationship Id="rId7" Type="http://schemas.openxmlformats.org/officeDocument/2006/relationships/image" Target="../media/image12.png"/><Relationship Id="rId12" Type="http://schemas.openxmlformats.org/officeDocument/2006/relationships/image" Target="../media/image30.png"/><Relationship Id="rId17" Type="http://schemas.openxmlformats.org/officeDocument/2006/relationships/image" Target="../media/image34.png"/><Relationship Id="rId2" Type="http://schemas.openxmlformats.org/officeDocument/2006/relationships/image" Target="../media/image1.png"/><Relationship Id="rId16" Type="http://schemas.openxmlformats.org/officeDocument/2006/relationships/image" Target="../media/image33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9.png"/><Relationship Id="rId5" Type="http://schemas.openxmlformats.org/officeDocument/2006/relationships/image" Target="../media/image10.png"/><Relationship Id="rId15" Type="http://schemas.openxmlformats.org/officeDocument/2006/relationships/image" Target="../media/image22.png"/><Relationship Id="rId23" Type="http://schemas.openxmlformats.org/officeDocument/2006/relationships/image" Target="../media/image39.png"/><Relationship Id="rId10" Type="http://schemas.openxmlformats.org/officeDocument/2006/relationships/image" Target="../media/image29.png"/><Relationship Id="rId19" Type="http://schemas.openxmlformats.org/officeDocument/2006/relationships/image" Target="../media/image3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32.png"/><Relationship Id="rId22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2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1.png"/><Relationship Id="rId16" Type="http://schemas.openxmlformats.org/officeDocument/2006/relationships/image" Target="../media/image42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9.png"/><Relationship Id="rId5" Type="http://schemas.openxmlformats.org/officeDocument/2006/relationships/image" Target="../media/image10.png"/><Relationship Id="rId15" Type="http://schemas.openxmlformats.org/officeDocument/2006/relationships/image" Target="../media/image41.png"/><Relationship Id="rId23" Type="http://schemas.openxmlformats.org/officeDocument/2006/relationships/image" Target="../media/image47.png"/><Relationship Id="rId10" Type="http://schemas.openxmlformats.org/officeDocument/2006/relationships/image" Target="../media/image15.png"/><Relationship Id="rId19" Type="http://schemas.openxmlformats.org/officeDocument/2006/relationships/image" Target="../media/image44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57.png"/><Relationship Id="rId3" Type="http://schemas.openxmlformats.org/officeDocument/2006/relationships/image" Target="../media/image2.png"/><Relationship Id="rId21" Type="http://schemas.openxmlformats.org/officeDocument/2006/relationships/image" Target="../media/image53.png"/><Relationship Id="rId7" Type="http://schemas.openxmlformats.org/officeDocument/2006/relationships/image" Target="../media/image12.png"/><Relationship Id="rId12" Type="http://schemas.openxmlformats.org/officeDocument/2006/relationships/image" Target="../media/image48.png"/><Relationship Id="rId17" Type="http://schemas.openxmlformats.org/officeDocument/2006/relationships/image" Target="../media/image43.png"/><Relationship Id="rId25" Type="http://schemas.openxmlformats.org/officeDocument/2006/relationships/image" Target="../media/image56.png"/><Relationship Id="rId2" Type="http://schemas.openxmlformats.org/officeDocument/2006/relationships/image" Target="../media/image1.png"/><Relationship Id="rId16" Type="http://schemas.openxmlformats.org/officeDocument/2006/relationships/image" Target="../media/image50.png"/><Relationship Id="rId20" Type="http://schemas.openxmlformats.org/officeDocument/2006/relationships/image" Target="../media/image52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55.png"/><Relationship Id="rId5" Type="http://schemas.openxmlformats.org/officeDocument/2006/relationships/image" Target="../media/image10.png"/><Relationship Id="rId15" Type="http://schemas.openxmlformats.org/officeDocument/2006/relationships/image" Target="../media/image49.png"/><Relationship Id="rId23" Type="http://schemas.openxmlformats.org/officeDocument/2006/relationships/image" Target="../media/image54.png"/><Relationship Id="rId28" Type="http://schemas.openxmlformats.org/officeDocument/2006/relationships/image" Target="../media/image59.png"/><Relationship Id="rId10" Type="http://schemas.openxmlformats.org/officeDocument/2006/relationships/image" Target="../media/image15.png"/><Relationship Id="rId19" Type="http://schemas.openxmlformats.org/officeDocument/2006/relationships/image" Target="../media/image51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6.png"/><Relationship Id="rId27" Type="http://schemas.openxmlformats.org/officeDocument/2006/relationships/image" Target="../media/image5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18" Type="http://schemas.openxmlformats.org/officeDocument/2006/relationships/image" Target="../media/image74.png"/><Relationship Id="rId3" Type="http://schemas.openxmlformats.org/officeDocument/2006/relationships/image" Target="../media/image61.png"/><Relationship Id="rId21" Type="http://schemas.openxmlformats.org/officeDocument/2006/relationships/image" Target="../media/image77.png"/><Relationship Id="rId7" Type="http://schemas.openxmlformats.org/officeDocument/2006/relationships/image" Target="../media/image3.png"/><Relationship Id="rId12" Type="http://schemas.openxmlformats.org/officeDocument/2006/relationships/image" Target="../media/image68.png"/><Relationship Id="rId17" Type="http://schemas.openxmlformats.org/officeDocument/2006/relationships/image" Target="../media/image73.png"/><Relationship Id="rId25" Type="http://schemas.openxmlformats.org/officeDocument/2006/relationships/image" Target="../media/image81.png"/><Relationship Id="rId2" Type="http://schemas.openxmlformats.org/officeDocument/2006/relationships/image" Target="../media/image60.png"/><Relationship Id="rId16" Type="http://schemas.openxmlformats.org/officeDocument/2006/relationships/image" Target="../media/image72.png"/><Relationship Id="rId20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7.png"/><Relationship Id="rId24" Type="http://schemas.openxmlformats.org/officeDocument/2006/relationships/image" Target="../media/image80.png"/><Relationship Id="rId5" Type="http://schemas.openxmlformats.org/officeDocument/2006/relationships/image" Target="../media/image63.png"/><Relationship Id="rId15" Type="http://schemas.openxmlformats.org/officeDocument/2006/relationships/image" Target="../media/image71.png"/><Relationship Id="rId23" Type="http://schemas.openxmlformats.org/officeDocument/2006/relationships/image" Target="../media/image79.png"/><Relationship Id="rId10" Type="http://schemas.openxmlformats.org/officeDocument/2006/relationships/image" Target="../media/image66.png"/><Relationship Id="rId19" Type="http://schemas.openxmlformats.org/officeDocument/2006/relationships/image" Target="../media/image75.png"/><Relationship Id="rId4" Type="http://schemas.openxmlformats.org/officeDocument/2006/relationships/image" Target="../media/image62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Relationship Id="rId22" Type="http://schemas.openxmlformats.org/officeDocument/2006/relationships/image" Target="../media/image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431655765"/>
            <a:ext cx="1431655765" cy="1431655765"/>
            <a:chOff x="0" y="1431655765"/>
            <a:chExt cx="1431655765" cy="1431655765"/>
          </a:xfrm>
        </p:grpSpPr>
      </p:grpSp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330200"/>
            <a:ext cx="10981267" cy="618913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448733"/>
            <a:ext cx="10701867" cy="5943600"/>
          </a:xfrm>
          <a:prstGeom prst="rect">
            <a:avLst/>
          </a:prstGeom>
        </p:spPr>
      </p:pic>
      <p:grpSp>
        <p:nvGrpSpPr>
          <p:cNvPr id="9" name="Group 9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0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5733" y="4055533"/>
            <a:ext cx="5740400" cy="28532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430997" y="1680215"/>
            <a:ext cx="15840000" cy="357377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4733" y="1735667"/>
            <a:ext cx="4936067" cy="9059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134" y="6172200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9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2523067"/>
            <a:ext cx="9973733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23467" cy="1955800"/>
          </a:xfrm>
          <a:prstGeom prst="rect">
            <a:avLst/>
          </a:prstGeom>
        </p:spPr>
      </p:pic>
      <p:grpSp>
        <p:nvGrpSpPr>
          <p:cNvPr id="14" name="Group 1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5" name="Picture 1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5867" y="2810933"/>
            <a:ext cx="414867" cy="4148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2768600"/>
            <a:ext cx="524933" cy="567267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6200" y="2573867"/>
            <a:ext cx="1134533" cy="7112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467" y="3031067"/>
            <a:ext cx="4013200" cy="685800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19200" y="3581400"/>
            <a:ext cx="9973733" cy="990600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5867" y="3869267"/>
            <a:ext cx="414867" cy="414867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4333" y="3826933"/>
            <a:ext cx="508000" cy="567267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616200" y="3632200"/>
            <a:ext cx="5283200" cy="753533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467" y="4089400"/>
            <a:ext cx="3234267" cy="685800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4648200"/>
            <a:ext cx="9973733" cy="9906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7" name="Picture 2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5867" y="4936067"/>
            <a:ext cx="414867" cy="414867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4333" y="4893734"/>
            <a:ext cx="482600" cy="575733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616200" y="4690533"/>
            <a:ext cx="1676400" cy="736600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467" y="5156200"/>
            <a:ext cx="1718733" cy="685800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3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07067" y="2125133"/>
            <a:ext cx="9728200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23467" cy="1955800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83934" y="2175934"/>
            <a:ext cx="3445933" cy="753533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333" y="2641600"/>
            <a:ext cx="3784600" cy="4656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61534" y="3640667"/>
            <a:ext cx="9973733" cy="9906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67000" y="3733800"/>
            <a:ext cx="3471333" cy="10922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7800" y="4148667"/>
            <a:ext cx="2277533" cy="685800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61534" y="5029200"/>
            <a:ext cx="9973733" cy="990600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07533" y="1930400"/>
            <a:ext cx="1371600" cy="1371600"/>
          </a:xfrm>
          <a:prstGeom prst="rect">
            <a:avLst/>
          </a:prstGeom>
        </p:spPr>
      </p:pic>
      <p:grpSp>
        <p:nvGrpSpPr>
          <p:cNvPr id="22" name="Group 22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3" name="Picture 2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99067" y="3395133"/>
            <a:ext cx="1371600" cy="1371600"/>
          </a:xfrm>
          <a:prstGeom prst="rect">
            <a:avLst/>
          </a:prstGeom>
        </p:spPr>
      </p:pic>
      <p:grpSp>
        <p:nvGrpSpPr>
          <p:cNvPr id="24" name="Group 2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5" name="Picture 2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07533" y="4834467"/>
            <a:ext cx="1371600" cy="1371600"/>
          </a:xfrm>
          <a:prstGeom prst="rect">
            <a:avLst/>
          </a:prstGeom>
        </p:spPr>
      </p:pic>
      <p:pic>
        <p:nvPicPr>
          <p:cNvPr id="26" name="Picture 2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633133" y="5063067"/>
            <a:ext cx="872067" cy="728133"/>
          </a:xfrm>
          <a:prstGeom prst="rect">
            <a:avLst/>
          </a:prstGeom>
        </p:spPr>
      </p:pic>
      <p:pic>
        <p:nvPicPr>
          <p:cNvPr id="27" name="Picture 27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7800" y="5537200"/>
            <a:ext cx="2743200" cy="68580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6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2446867"/>
            <a:ext cx="9973733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15000" cy="1955800"/>
          </a:xfrm>
          <a:prstGeom prst="rect">
            <a:avLst/>
          </a:prstGeom>
        </p:spPr>
      </p:pic>
      <p:grpSp>
        <p:nvGrpSpPr>
          <p:cNvPr id="14" name="Group 1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5" name="Picture 1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2751667"/>
            <a:ext cx="414867" cy="4148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8600" y="2709333"/>
            <a:ext cx="524933" cy="567267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65867" y="2540000"/>
            <a:ext cx="1159933" cy="7112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133" y="2988733"/>
            <a:ext cx="4445000" cy="685800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3505200"/>
            <a:ext cx="9973733" cy="1134533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3860800"/>
            <a:ext cx="414867" cy="414867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3818467"/>
            <a:ext cx="508000" cy="567267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65867" y="3581400"/>
            <a:ext cx="889000" cy="736600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6667" y="4072467"/>
            <a:ext cx="8881533" cy="465667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4724400"/>
            <a:ext cx="9973733" cy="9906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7" name="Picture 2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5003800"/>
            <a:ext cx="414867" cy="414867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4961467"/>
            <a:ext cx="482600" cy="575733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065867" y="4800600"/>
            <a:ext cx="872067" cy="736600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134" y="5291667"/>
            <a:ext cx="8475133" cy="685800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5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1854200"/>
            <a:ext cx="9973733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82733" cy="1955800"/>
          </a:xfrm>
          <a:prstGeom prst="rect">
            <a:avLst/>
          </a:prstGeom>
        </p:spPr>
      </p:pic>
      <p:grpSp>
        <p:nvGrpSpPr>
          <p:cNvPr id="14" name="Group 1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5" name="Picture 1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2159000"/>
            <a:ext cx="414867" cy="4148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8600" y="2108200"/>
            <a:ext cx="524933" cy="567267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82800" y="1930400"/>
            <a:ext cx="1735667" cy="753533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8200" y="2353733"/>
            <a:ext cx="6146800" cy="465667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2921000"/>
            <a:ext cx="9973733" cy="1134533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3285067"/>
            <a:ext cx="414867" cy="414867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3242733"/>
            <a:ext cx="508000" cy="567267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57400" y="2937934"/>
            <a:ext cx="880533" cy="728133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108200" y="3335867"/>
            <a:ext cx="8983133" cy="753533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4131733"/>
            <a:ext cx="9973733" cy="11684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7" name="Picture 2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4495800"/>
            <a:ext cx="414867" cy="414867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4453467"/>
            <a:ext cx="482600" cy="575733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057400" y="4157133"/>
            <a:ext cx="1151467" cy="736600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16667" y="4588933"/>
            <a:ext cx="8585200" cy="973667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219200" y="5334000"/>
            <a:ext cx="9973733" cy="922867"/>
          </a:xfrm>
          <a:prstGeom prst="rect">
            <a:avLst/>
          </a:prstGeom>
        </p:spPr>
      </p:pic>
      <p:grpSp>
        <p:nvGrpSpPr>
          <p:cNvPr id="32" name="Group 32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33" name="Picture 33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5604933"/>
            <a:ext cx="414867" cy="414867"/>
          </a:xfrm>
          <a:prstGeom prst="rect">
            <a:avLst/>
          </a:prstGeom>
        </p:spPr>
      </p:pic>
      <p:pic>
        <p:nvPicPr>
          <p:cNvPr id="34" name="Picture 34"/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5562600"/>
            <a:ext cx="491067" cy="575733"/>
          </a:xfrm>
          <a:prstGeom prst="rect">
            <a:avLst/>
          </a:prstGeom>
        </p:spPr>
      </p:pic>
      <p:pic>
        <p:nvPicPr>
          <p:cNvPr id="35" name="Picture 3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057400" y="5359400"/>
            <a:ext cx="889000" cy="736600"/>
          </a:xfrm>
          <a:prstGeom prst="rect">
            <a:avLst/>
          </a:prstGeom>
        </p:spPr>
      </p:pic>
      <p:pic>
        <p:nvPicPr>
          <p:cNvPr id="36" name="Picture 36"/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2800" y="5782733"/>
            <a:ext cx="4309533" cy="465667"/>
          </a:xfrm>
          <a:prstGeom prst="rect">
            <a:avLst/>
          </a:prstGeom>
        </p:spPr>
      </p:pic>
      <p:pic>
        <p:nvPicPr>
          <p:cNvPr id="37" name="Picture 37"/>
          <p:cNvPicPr>
            <a:picLocks noChangeAspect="1"/>
          </p:cNvPicPr>
          <p:nvPr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8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333" y="4766733"/>
            <a:ext cx="12539133" cy="23368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9333" y="6180667"/>
            <a:ext cx="12539133" cy="9144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1267" y="5791200"/>
            <a:ext cx="1066800" cy="106680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2333" y="5621867"/>
            <a:ext cx="1016000" cy="101600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2667" y="50800"/>
            <a:ext cx="846667" cy="71543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8733" y="-3158067"/>
            <a:ext cx="1126067" cy="334433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667" y="499533"/>
            <a:ext cx="10507133" cy="4826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3667" y="626533"/>
            <a:ext cx="10236200" cy="4580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63133" y="736600"/>
            <a:ext cx="6079067" cy="33528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2534" y="5596467"/>
            <a:ext cx="4411133" cy="753533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1533" y="5858934"/>
            <a:ext cx="313267" cy="2455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05867" y="5511800"/>
            <a:ext cx="2150533" cy="1032933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72200" y="5621867"/>
            <a:ext cx="1778000" cy="922867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9467" y="5494867"/>
            <a:ext cx="372533" cy="440267"/>
          </a:xfrm>
          <a:prstGeom prst="rect">
            <a:avLst/>
          </a:prstGeom>
        </p:spPr>
      </p:pic>
      <p:grpSp>
        <p:nvGrpSpPr>
          <p:cNvPr id="16" name="Group 16"/>
          <p:cNvGrpSpPr/>
          <p:nvPr/>
        </p:nvGrpSpPr>
        <p:grpSpPr>
          <a:xfrm>
            <a:off x="1431655765" y="1431655765"/>
            <a:ext cx="1431655765" cy="254000000"/>
            <a:chOff x="1431655765" y="1431655765"/>
            <a:chExt cx="1431655765" cy="254000000"/>
          </a:xfrm>
        </p:grpSpPr>
      </p:grpSp>
      <p:pic>
        <p:nvPicPr>
          <p:cNvPr id="17" name="Picture 17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2333" y="5621867"/>
            <a:ext cx="1371600" cy="16933"/>
          </a:xfrm>
          <a:prstGeom prst="rect">
            <a:avLst/>
          </a:prstGeom>
        </p:spPr>
      </p:pic>
      <p:grpSp>
        <p:nvGrpSpPr>
          <p:cNvPr id="18" name="Group 18"/>
          <p:cNvGrpSpPr/>
          <p:nvPr/>
        </p:nvGrpSpPr>
        <p:grpSpPr>
          <a:xfrm>
            <a:off x="1431655765" y="1431655765"/>
            <a:ext cx="1431655765" cy="254000000"/>
            <a:chOff x="1431655765" y="1431655765"/>
            <a:chExt cx="1431655765" cy="254000000"/>
          </a:xfrm>
        </p:grpSpPr>
      </p:grpSp>
      <p:pic>
        <p:nvPicPr>
          <p:cNvPr id="19" name="Picture 19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4600" y="5892800"/>
            <a:ext cx="1371600" cy="16933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254000000"/>
            <a:chOff x="1431655765" y="1431655765"/>
            <a:chExt cx="1431655765" cy="254000000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8333" y="5613400"/>
            <a:ext cx="1371600" cy="16933"/>
          </a:xfrm>
          <a:prstGeom prst="rect">
            <a:avLst/>
          </a:prstGeom>
        </p:spPr>
      </p:pic>
      <p:grpSp>
        <p:nvGrpSpPr>
          <p:cNvPr id="22" name="Group 22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3" name="Picture 23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863600"/>
            <a:ext cx="118533" cy="118533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4267" y="863600"/>
            <a:ext cx="118533" cy="118533"/>
          </a:xfrm>
          <a:prstGeom prst="rect">
            <a:avLst/>
          </a:prstGeom>
        </p:spPr>
      </p:pic>
      <p:grpSp>
        <p:nvGrpSpPr>
          <p:cNvPr id="25" name="Group 25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6" name="Picture 2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11533" y="990600"/>
            <a:ext cx="2954867" cy="2954867"/>
          </a:xfrm>
          <a:prstGeom prst="rect">
            <a:avLst/>
          </a:prstGeom>
        </p:spPr>
      </p:pic>
      <p:pic>
        <p:nvPicPr>
          <p:cNvPr id="27" name="Picture 2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676400" y="3327400"/>
            <a:ext cx="1871133" cy="685800"/>
          </a:xfrm>
          <a:prstGeom prst="rect">
            <a:avLst/>
          </a:prstGeom>
        </p:spPr>
      </p:pic>
      <p:grpSp>
        <p:nvGrpSpPr>
          <p:cNvPr id="28" name="Group 28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9" name="Picture 29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2733" y="3572933"/>
            <a:ext cx="1456267" cy="389467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6534" y="3556000"/>
            <a:ext cx="1642533" cy="541867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1067" y="4546600"/>
            <a:ext cx="1380067" cy="321733"/>
          </a:xfrm>
          <a:prstGeom prst="rect">
            <a:avLst/>
          </a:prstGeom>
        </p:spPr>
      </p:pic>
      <p:pic>
        <p:nvPicPr>
          <p:cNvPr id="32" name="Picture 32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9600" y="4682067"/>
            <a:ext cx="50800" cy="50800"/>
          </a:xfrm>
          <a:prstGeom prst="rect">
            <a:avLst/>
          </a:prstGeom>
        </p:spPr>
      </p:pic>
      <p:pic>
        <p:nvPicPr>
          <p:cNvPr id="33" name="Picture 33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4867" y="4682067"/>
            <a:ext cx="50800" cy="50800"/>
          </a:xfrm>
          <a:prstGeom prst="rect">
            <a:avLst/>
          </a:prstGeom>
        </p:spPr>
      </p:pic>
      <p:pic>
        <p:nvPicPr>
          <p:cNvPr id="34" name="Picture 34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78934" y="3920067"/>
            <a:ext cx="10634133" cy="1557867"/>
          </a:xfrm>
          <a:prstGeom prst="rect">
            <a:avLst/>
          </a:prstGeom>
        </p:spPr>
      </p:pic>
      <p:pic>
        <p:nvPicPr>
          <p:cNvPr id="35" name="Picture 35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4842934"/>
            <a:ext cx="118533" cy="118533"/>
          </a:xfrm>
          <a:prstGeom prst="rect">
            <a:avLst/>
          </a:prstGeom>
        </p:spPr>
      </p:pic>
      <p:pic>
        <p:nvPicPr>
          <p:cNvPr id="36" name="Picture 36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4267" y="4842934"/>
            <a:ext cx="118533" cy="118533"/>
          </a:xfrm>
          <a:prstGeom prst="rect">
            <a:avLst/>
          </a:prstGeom>
        </p:spPr>
      </p:pic>
      <p:pic>
        <p:nvPicPr>
          <p:cNvPr id="37" name="Picture 37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-457200" y="4504267"/>
            <a:ext cx="11167533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9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박가희</dc:creator>
  <cp:lastModifiedBy>박가희</cp:lastModifiedBy>
  <cp:revision>1</cp:revision>
  <dcterms:created xsi:type="dcterms:W3CDTF">2024-05-27T13:06:03Z</dcterms:created>
  <dcterms:modified xsi:type="dcterms:W3CDTF">2024-05-29T10:15:01Z</dcterms:modified>
</cp:coreProperties>
</file>