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5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0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47CE1B-CB13-2B80-02B1-81E345AEB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07B73FF-4C15-8A88-0AC1-95949D86F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E94138-5BB0-E5DB-61D5-12406E1E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9CE9-1844-48AB-8EFD-610E9BB1F69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436675-E132-4EC5-50E1-38B1BFD2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B8225B-FD8A-F578-2401-335DD742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46DC-9518-47AF-94C9-C4D19000B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6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8771AC-5366-D6C1-1829-8C33D511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B6DCDDF-F16D-4F61-7829-644EFEB59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3A8839-3872-EA86-3968-C64749D8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9CE9-1844-48AB-8EFD-610E9BB1F69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AE7FE3-049A-F2A7-E982-AC069474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5FC37F-BE83-7FE3-4DA2-0FB74F7B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46DC-9518-47AF-94C9-C4D19000B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4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F8C2B51-181B-4E74-2E00-A30D20962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A095586-EF55-82DC-B2D9-1164D346A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47A9AE-02AD-E349-FC3A-966EE1B5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9CE9-1844-48AB-8EFD-610E9BB1F69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93A7CD-7627-B76A-1BD3-7493B294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AA124-F922-B2DA-7CBC-B2C9D64E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46DC-9518-47AF-94C9-C4D19000B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67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A26350-0606-E375-35DC-2058913A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910F2C-649B-1C6A-4797-24C2D4265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7A5EF5-55C4-EBBF-7603-7A6E1AC3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9CE9-1844-48AB-8EFD-610E9BB1F69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3E1C5B-C381-E6A7-0C69-E559C5C3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F2059E-6A0E-1585-9C96-2BA9585C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46DC-9518-47AF-94C9-C4D19000B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56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83F239-0BC1-1458-76BE-3E95BB89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16669E-6A3A-5909-5B2B-2E54D2597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40D3ED-9F83-7B51-1C20-BF7D36D6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9CE9-1844-48AB-8EFD-610E9BB1F69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F089D5-B2B3-5395-AFA4-424032AE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A747-764D-76D7-F998-38F3056C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46DC-9518-47AF-94C9-C4D19000B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03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623411-1009-7A65-6618-0B9AC98D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542A4D-4953-80D5-4E75-A88906FFA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837CB1-4A91-B7B1-8EDC-C3CC3F03A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AF7D903-23D9-C97C-B513-0CA2427F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9CE9-1844-48AB-8EFD-610E9BB1F69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6EA546-1FA6-2E8E-3C3B-6C051359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EE6BE9E-79BB-1C3E-456E-F2920A6D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46DC-9518-47AF-94C9-C4D19000B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09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FA42DD-758E-5B94-B853-1F1F14A8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5F2D7E4-27DF-FB3E-5588-D3EC08E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08AB0E7-848D-9CA8-9907-92108D50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387BF6-A10D-0930-8B93-0722F1827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D0AF495-6142-7EFF-0796-612AE95C3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C708397-B53C-5106-35D1-F8F40E80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9CE9-1844-48AB-8EFD-610E9BB1F69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36F0ED8-887D-E89E-8F79-61EF4436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5AE0BF1-62B7-1D5F-3E5C-C7812AFC0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46DC-9518-47AF-94C9-C4D19000B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44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2D32E8-4CCA-3423-A115-704BE95C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DE7A561-082E-2F3A-6297-0510B34F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9CE9-1844-48AB-8EFD-610E9BB1F69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58B9397-918B-8958-6850-AC3036CF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19D648-EE34-0659-8DA8-5D19B997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46DC-9518-47AF-94C9-C4D19000B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91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46B0BAD-4643-B9B2-6BC3-2731F2489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9CE9-1844-48AB-8EFD-610E9BB1F69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E186399-D419-B944-48C8-3E0E707A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90CD20-F343-80FA-732C-156563FD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46DC-9518-47AF-94C9-C4D19000B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10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F728FA-4A84-6504-476D-050D5568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116352-6BA4-72A8-EFE1-A1E746A1C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1B49AF-E269-F3FF-D142-3E75EBC9F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004592B-F6E8-19F9-F4DA-7198BBE20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9CE9-1844-48AB-8EFD-610E9BB1F69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4E23D5-121B-439A-66CB-AC8208D4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8F91A7-A8AF-63F5-9B26-786B896E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46DC-9518-47AF-94C9-C4D19000B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56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6575C7-015A-E757-00DC-D2101987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B15FF1D-E7DA-7A0C-DACE-6CC6E7EC2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2AC406B-F419-AFED-0AC9-3C3B65F9D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B43020-D69B-6652-204C-20EDD346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9CE9-1844-48AB-8EFD-610E9BB1F69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448246-629B-4780-2795-9C9885FC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613ED24-C008-EF30-9FB1-72A9554A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46DC-9518-47AF-94C9-C4D19000B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245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EC5E4EA-98E9-B4AF-7BE0-1BD038D1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1D42DB-E4ED-C27B-89FA-527BA9CE6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68D22B-6EFB-7EE9-7726-8A2F5B8E0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989CE9-1844-48AB-8EFD-610E9BB1F69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557372-B1AB-39DD-D1C8-E7205120A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99D8B7-C2E2-10CB-8479-52AE97734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3846DC-9518-47AF-94C9-C4D19000B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60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341877" y="-462286"/>
            <a:ext cx="7448276" cy="8856375"/>
            <a:chOff x="-487685" y="-693430"/>
            <a:chExt cx="11172414" cy="1328456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87685" y="-693430"/>
              <a:ext cx="11172414" cy="1328456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530585"/>
            <a:ext cx="4002185" cy="337471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9193" y="4588158"/>
            <a:ext cx="4442303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2907" y="3809979"/>
            <a:ext cx="4976500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9193" y="3198996"/>
            <a:ext cx="4039230" cy="26156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538272" y="-147783"/>
            <a:ext cx="5384886" cy="7167488"/>
            <a:chOff x="2806907" y="-221675"/>
            <a:chExt cx="8077329" cy="1075123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6907" y="-221675"/>
              <a:ext cx="8077329" cy="1075123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6507030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6622" y="4549827"/>
            <a:ext cx="4059414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2908" y="3750866"/>
            <a:ext cx="4586233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96621" y="2965079"/>
            <a:ext cx="5602868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20782" y="-103448"/>
            <a:ext cx="4877253" cy="7241379"/>
            <a:chOff x="3080672" y="-155172"/>
            <a:chExt cx="7315879" cy="1086206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0672" y="-155172"/>
              <a:ext cx="7315879" cy="1086206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6507030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9193" y="4248256"/>
            <a:ext cx="4163922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9193" y="3537964"/>
            <a:ext cx="5337465" cy="261565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96622" y="2735549"/>
            <a:ext cx="3881687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327099" y="-73426"/>
            <a:ext cx="7300493" cy="7315271"/>
            <a:chOff x="-509852" y="-110138"/>
            <a:chExt cx="10950739" cy="1097290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9852" y="-110138"/>
              <a:ext cx="10950739" cy="1097290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992" y="-498839"/>
            <a:ext cx="6519601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9193" y="4248256"/>
            <a:ext cx="5038265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9193" y="3582300"/>
            <a:ext cx="5212773" cy="261565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94415" y="2929518"/>
            <a:ext cx="4659237" cy="26156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549759" y="1763520"/>
            <a:ext cx="5122167" cy="3789163"/>
            <a:chOff x="2824139" y="2645280"/>
            <a:chExt cx="7683250" cy="568374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4139" y="2645280"/>
              <a:ext cx="7683250" cy="568374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150" y="-543174"/>
            <a:ext cx="9358490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0415" y="3692685"/>
            <a:ext cx="3543433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6700" y="4491647"/>
            <a:ext cx="3803027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479" y="2965079"/>
            <a:ext cx="3518291" cy="21965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JeongWung Kim</dc:creator>
  <cp:lastModifiedBy>JeongWung Kim</cp:lastModifiedBy>
  <cp:revision>1</cp:revision>
  <dcterms:created xsi:type="dcterms:W3CDTF">2024-05-28T13:08:08Z</dcterms:created>
  <dcterms:modified xsi:type="dcterms:W3CDTF">2024-05-28T13:08:41Z</dcterms:modified>
</cp:coreProperties>
</file>