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1B665-F939-DFEE-FDFC-5BD95CA43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19F69EA-5934-55E0-3A34-BEDC4FBEB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B7B08B-A316-F9ED-F2C1-0EBA6C8B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C54761-D577-8B83-69FA-D4B6DCD5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89ECE0-B259-E4F5-746A-5D3AAA49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7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1483E1-84FE-808D-BE1F-4271F2D7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F9CFC6-74B6-0DC5-47FF-85280061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A00A63-5607-0C15-8B9F-AB1123AC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82D5DC-8A39-D05E-871F-F4687483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6890CA-62C5-3122-115E-858B2A1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66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C0A38E0-B6B6-FA6C-CE9E-DCB36276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95AB6B-1533-1C76-A334-C700ECC84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FED7E3-FE9B-88C0-AF75-6D59CC41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4030D2-6B9A-B266-AEC8-6F2D53D5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9F365C-303F-95CD-B2BE-E67E7460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06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5187EA-15CF-87B3-40B8-AA1B877D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BC8155-6F1F-A1D4-B894-73287464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6A1F7A-4296-4400-0851-238B902A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AD319C-E356-5699-98DF-E3310F26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9A3785-132C-0439-9B6F-F89C807E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45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F0038-9DB7-AFCA-2D42-C229F902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E7E3A0-D6B5-6AB8-F7DC-C3D24D946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36073C-7231-2A3E-1907-0E4AD5C8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732CE0-0AAD-CE83-571B-464D303A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05F92-598C-CAEB-3B49-0E46C0FC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5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B16B82-7662-58A3-3FF8-80213C6B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3D688C-EEB2-BA56-B229-ADBF951D5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CABDB2-57C1-243D-A1C9-CACE450E4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BD5C78-D966-88D9-67F6-901299E2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960002-6162-6D42-FE98-9AE42A21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D41518-20E3-4A12-E382-8F3228D1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38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BF29B4-6DEE-E3DA-699C-0CE6D01A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8B5C17-FB99-43A0-9B97-35E8D5DF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95884C-6A91-F30B-B518-C2ECA8413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426B52-6024-FB52-1FEC-F97EF9802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B6820DA-736E-60B9-55B2-A35DD288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2243C10-BEA5-4FA4-37DE-4E30BA66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BF76803-7B32-8052-48AA-8B294470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F0E0162-68B7-9494-3B90-EB1BB86F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25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CBD978-DDD5-A3CC-703B-5EB83D02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D5AD611-26F9-3423-E1AC-4C06DEE9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BB75F87-758C-AFBB-94BD-C77D61FA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252C1F-7B42-834D-D41C-7EF380A7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07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2A4DB5F-6AD5-1B90-9961-EFC98593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F99B79E-5091-EA79-8FEB-9707F09B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5FB37C-3FFE-EA51-50CB-6BF17BB9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8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F62759-D477-3ECE-4D35-AC2FB74A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258973-8CE5-1790-A807-08066BC2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595239-ED9F-108B-32AF-641DE3062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80B5CF-244D-2CBE-C76D-A29F91F3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B72D98-9D27-B126-6C40-95A0D295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9F5D3E-5FC3-6261-FF32-14163494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5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2BD2C-5A33-0FE3-01F2-4FD65CFE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B5A9C0-F818-BD38-7F06-336C151C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41DE2E-1B94-8DBF-F0DC-AEA2852A3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E6F9AE-470D-C509-E3FF-BCC7D6A4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0B29EA-DD76-630E-8F08-397979F5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CB05DD-4826-DEBF-31DD-A21261B7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74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E93889A-FD21-2A3A-F74D-DCB98954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188C66-C52F-6E2D-8D91-112EE8B57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0CF5A2-7B30-E9FB-4C69-8A896A924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D1532-A9DC-4638-B259-0E754C8D7D7D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0115EC-DCC2-90B5-43A4-3199A366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8CD73E-A201-5730-7769-7DE9E439A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8DAC06-999E-4E47-9D7A-9C7AC7BC19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8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67986" y="1894582"/>
            <a:ext cx="5624630" cy="3936782"/>
            <a:chOff x="2101478" y="2841872"/>
            <a:chExt cx="8436945" cy="590517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1478" y="2841872"/>
              <a:ext cx="8436945" cy="590517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699998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089" y="2788815"/>
            <a:ext cx="3755719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630528"/>
            <a:ext cx="3743078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2722" y="4495018"/>
            <a:ext cx="3496125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65523" y="-413793"/>
            <a:ext cx="8334975" cy="7714286"/>
            <a:chOff x="-1352217" y="-620690"/>
            <a:chExt cx="12502463" cy="115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52217" y="-620690"/>
              <a:ext cx="12502463" cy="11571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7" y="-528396"/>
            <a:ext cx="6027983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9375" y="2788815"/>
            <a:ext cx="3749363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584609"/>
            <a:ext cx="3470913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4502736"/>
            <a:ext cx="3422525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138072" y="2292562"/>
            <a:ext cx="5299507" cy="3449857"/>
            <a:chOff x="2206608" y="3438842"/>
            <a:chExt cx="7949260" cy="51747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6608" y="3438842"/>
              <a:ext cx="7949260" cy="51747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648198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9374" y="2788815"/>
            <a:ext cx="4068843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553997"/>
            <a:ext cx="3840671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8395" y="4349915"/>
            <a:ext cx="3743078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54552" y="-133005"/>
            <a:ext cx="7470470" cy="7315271"/>
            <a:chOff x="-618672" y="-199507"/>
            <a:chExt cx="11205705" cy="109729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18672" y="-199507"/>
              <a:ext cx="11205705" cy="10972906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7920529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9374" y="2788815"/>
            <a:ext cx="3668049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561467"/>
            <a:ext cx="3518284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3701" y="4363129"/>
            <a:ext cx="3542011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549758" y="29414"/>
            <a:ext cx="4974385" cy="5847445"/>
            <a:chOff x="2824137" y="44120"/>
            <a:chExt cx="7461577" cy="87711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4137" y="44120"/>
              <a:ext cx="7461577" cy="87711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7926814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9374" y="2788815"/>
            <a:ext cx="2914157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0966" y="3685220"/>
            <a:ext cx="3422525" cy="261565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681" y="4496177"/>
            <a:ext cx="3530862" cy="2196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2024-05-28T13:12:40Z</dcterms:created>
  <dcterms:modified xsi:type="dcterms:W3CDTF">2024-05-28T13:13:12Z</dcterms:modified>
</cp:coreProperties>
</file>