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298" r:id="rId4"/>
    <p:sldId id="299" r:id="rId5"/>
    <p:sldId id="30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10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D9134B-B84A-6189-6670-46DCC6341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35F9787-879A-9592-FE21-A77D072F9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0BCD3B-C6CF-DCFB-779B-5C9CFEA38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504F-0D00-411B-847E-21A78130506F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DC0C3A-F56C-234A-F9F7-63EB19EA3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5E649F-9268-2E23-D222-D413A9069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7147-7B48-4AB2-8A3F-896BCF5EA0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695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0BFA78-2D41-F838-28B8-752CD1283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0644CA1-B016-1599-AB63-B35BE0223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5FE13E6-7F57-6168-DDA9-C23523367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504F-0D00-411B-847E-21A78130506F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966984-BE46-1021-B445-4DE4E19A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B042A40-5410-A04C-1632-0B9F6F075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7147-7B48-4AB2-8A3F-896BCF5EA0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262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9381B21-9EF1-D0BB-E1A7-DA30ECE46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3CE3B06-7204-F74E-FF65-6D11C5036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BCD924D-D504-1AC9-971A-782903E5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504F-0D00-411B-847E-21A78130506F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33BF59-BC6D-8F18-A622-7BA67DBA4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DA73B1-84DE-7B1F-01D4-9874F55CC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7147-7B48-4AB2-8A3F-896BCF5EA0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4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A387A4-184A-F195-5364-D89D1435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508C21A-376A-2161-07A4-454CFCDD5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C4E111B-AE87-20D0-D852-9DE701A8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504F-0D00-411B-847E-21A78130506F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E5EB0EF-D593-EE39-87F8-AE8088CF1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211D59-F067-B7AD-8CED-89C86FB0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7147-7B48-4AB2-8A3F-896BCF5EA0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194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147BC5-8D36-41A5-A07E-CDA153A5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911325-12BB-73D5-DD49-9AA2F0D74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250779-2944-5A34-46CF-2AAA30C9F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504F-0D00-411B-847E-21A78130506F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80BD1F-EBF6-751E-4453-8419AE13A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1713997-302F-7D4D-2D8B-2ED721E5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7147-7B48-4AB2-8A3F-896BCF5EA0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380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A80A92-746E-8614-2A2C-F5545EEAC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03E16A3-826A-DB6D-6161-EEAC87175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D91E67D-7B56-0A5A-960D-3832FCD0F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07ED7E4-2FD8-2FEC-B39D-C1CE6D8F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504F-0D00-411B-847E-21A78130506F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5C2134C-E810-5BD9-4EAE-1A1B0CB7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2A7914D-AB96-E623-E251-9B33F622E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7147-7B48-4AB2-8A3F-896BCF5EA0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134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07CB4B-A6B5-6FBB-C1F9-90AD23B6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D02C1DC-DCDF-1781-DD20-28ADF2B78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9CE0854-69F4-666E-6FF2-57B0A7DD1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C2266AD-BBAC-0D95-6B38-1E989794B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C7606CC-A590-D3B0-DEAF-8F29A0D4D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BE36D42-6746-20BC-902C-04ED639CA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504F-0D00-411B-847E-21A78130506F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0E73B33-7C14-FF2B-A734-6F4EF5B38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D0EC35C-53FF-9E70-692A-8FDCB730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7147-7B48-4AB2-8A3F-896BCF5EA0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192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497EC7-25AE-7407-D574-1DBAB402F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266FC03-B8E1-B637-A370-A5B61964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504F-0D00-411B-847E-21A78130506F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E5DAC82-446A-A056-1E38-44C2FA4B9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632D568-F876-73D6-6FB7-CB923D266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7147-7B48-4AB2-8A3F-896BCF5EA0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010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607024E-12CC-7BDD-DAA4-FFB16C9C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504F-0D00-411B-847E-21A78130506F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3FC8BF8-128C-FF82-DEB8-1BD62DD9B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587847E-BBEE-66FA-F765-A2E51893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7147-7B48-4AB2-8A3F-896BCF5EA0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335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3D3B78-74E6-0A7E-E743-C3DA0BA7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2B7B91-5257-06A4-3EDD-59EB275C6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F2C73BA-76CC-3732-6A35-4F9E72A5A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1E5BDCB-8FDC-943F-9659-37A543CED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504F-0D00-411B-847E-21A78130506F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7B1D662-CB5D-BDB4-8EA5-D6B6BD265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D6C0206-67CB-D122-30C4-1E428E9D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7147-7B48-4AB2-8A3F-896BCF5EA0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4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FCB32A-9E70-9241-7F18-6F876E5AE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4BC7076-9F92-129A-6CB7-02E7A8A96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955BA0A-024E-6444-2CDD-E64ACA753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242D7D5-06A0-29C4-0C18-F42B9F795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504F-0D00-411B-847E-21A78130506F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2095E46-C177-00A5-DC7A-5F5CE801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3783EA-334C-06AB-1357-754A6A780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7147-7B48-4AB2-8A3F-896BCF5EA0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430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82A151C-0776-ACAC-1A94-50C8225E5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315E121-4B7F-D249-E2F2-0ED721CC6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A9E547-6B23-4C63-655C-B8465556D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E9504F-0D00-411B-847E-21A78130506F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3C1CA3-15DF-7363-2565-80236FAF8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6666FF-1B9A-1A53-5A61-F3B13C659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317147-7B48-4AB2-8A3F-896BCF5EA0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9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311723" y="-304309"/>
            <a:ext cx="4344081" cy="7368349"/>
            <a:chOff x="3967084" y="-456464"/>
            <a:chExt cx="6516121" cy="1105252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7084" y="-456464"/>
              <a:ext cx="6516121" cy="1105252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7933" y="-543174"/>
            <a:ext cx="4986751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6700" y="4713321"/>
            <a:ext cx="4650741" cy="219659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62986" y="3997025"/>
            <a:ext cx="4715891" cy="2615657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62986" y="3356237"/>
            <a:ext cx="5272722" cy="26156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635958" y="-284052"/>
            <a:ext cx="4888185" cy="7377648"/>
            <a:chOff x="2953437" y="-426078"/>
            <a:chExt cx="7332277" cy="110664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3437" y="-426078"/>
              <a:ext cx="7332277" cy="1106647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7933" y="-543174"/>
            <a:ext cx="6917125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6700" y="4550760"/>
            <a:ext cx="2635706" cy="219659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62986" y="3790128"/>
            <a:ext cx="3144145" cy="2615657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6700" y="2965079"/>
            <a:ext cx="3180037" cy="21965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219675" y="-196276"/>
            <a:ext cx="7939936" cy="7171646"/>
            <a:chOff x="-670988" y="-294415"/>
            <a:chExt cx="11909904" cy="1075746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70988" y="-294415"/>
              <a:ext cx="11909904" cy="1075746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4218" y="-487383"/>
            <a:ext cx="7322122" cy="406474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2986" y="4589090"/>
            <a:ext cx="3979357" cy="261565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62986" y="3775350"/>
            <a:ext cx="4934392" cy="2615657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62986" y="3047745"/>
            <a:ext cx="3788983" cy="26156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201080" y="-107607"/>
            <a:ext cx="4662964" cy="7748001"/>
            <a:chOff x="3801120" y="-161410"/>
            <a:chExt cx="6994446" cy="116220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1120" y="-161410"/>
              <a:ext cx="6994446" cy="1162200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5361" y="-543174"/>
            <a:ext cx="6858592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2986" y="3047745"/>
            <a:ext cx="4600938" cy="261565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62986" y="3751784"/>
            <a:ext cx="4377560" cy="2615657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6701" y="4453302"/>
            <a:ext cx="3167395" cy="21965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238429" y="-505102"/>
            <a:ext cx="7625616" cy="8080897"/>
            <a:chOff x="-642857" y="-757653"/>
            <a:chExt cx="11438424" cy="1212134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42857" y="-757653"/>
              <a:ext cx="11438424" cy="1212134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7933" y="-543174"/>
            <a:ext cx="7006363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6701" y="2935523"/>
            <a:ext cx="4100271" cy="219659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62986" y="3639810"/>
            <a:ext cx="5094601" cy="2615657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6700" y="4387937"/>
            <a:ext cx="4100265" cy="21965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JeongWung Kim</dc:creator>
  <cp:lastModifiedBy>JeongWung Kim</cp:lastModifiedBy>
  <cp:revision>1</cp:revision>
  <dcterms:created xsi:type="dcterms:W3CDTF">2024-05-28T13:07:23Z</dcterms:created>
  <dcterms:modified xsi:type="dcterms:W3CDTF">2024-05-28T13:08:03Z</dcterms:modified>
</cp:coreProperties>
</file>