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7" r:id="rId4"/>
    <p:sldId id="258" r:id="rId5"/>
    <p:sldId id="259" r:id="rId6"/>
    <p:sldId id="260" r:id="rId7"/>
    <p:sldId id="261" r:id="rId8"/>
    <p:sldId id="262" r:id="rId9"/>
    <p:sldId id="263" r:id="rId10"/>
    <p:sldId id="308" r:id="rId11"/>
    <p:sldId id="264" r:id="rId12"/>
    <p:sldId id="265" r:id="rId13"/>
    <p:sldId id="266" r:id="rId14"/>
    <p:sldId id="267" r:id="rId15"/>
    <p:sldId id="268" r:id="rId16"/>
    <p:sldId id="269" r:id="rId17"/>
    <p:sldId id="309" r:id="rId18"/>
    <p:sldId id="270" r:id="rId19"/>
    <p:sldId id="271" r:id="rId20"/>
    <p:sldId id="272" r:id="rId21"/>
    <p:sldId id="273" r:id="rId22"/>
    <p:sldId id="274" r:id="rId23"/>
    <p:sldId id="275" r:id="rId24"/>
    <p:sldId id="310" r:id="rId25"/>
    <p:sldId id="276" r:id="rId26"/>
    <p:sldId id="277" r:id="rId27"/>
    <p:sldId id="278" r:id="rId28"/>
    <p:sldId id="279" r:id="rId29"/>
    <p:sldId id="280" r:id="rId30"/>
    <p:sldId id="281" r:id="rId31"/>
    <p:sldId id="311" r:id="rId32"/>
    <p:sldId id="282" r:id="rId33"/>
    <p:sldId id="283" r:id="rId34"/>
    <p:sldId id="284" r:id="rId35"/>
    <p:sldId id="285" r:id="rId36"/>
    <p:sldId id="286" r:id="rId37"/>
    <p:sldId id="287" r:id="rId38"/>
    <p:sldId id="312" r:id="rId39"/>
    <p:sldId id="288" r:id="rId40"/>
    <p:sldId id="289" r:id="rId41"/>
    <p:sldId id="290" r:id="rId42"/>
    <p:sldId id="291" r:id="rId43"/>
    <p:sldId id="292" r:id="rId44"/>
    <p:sldId id="293" r:id="rId45"/>
    <p:sldId id="313" r:id="rId46"/>
    <p:sldId id="294" r:id="rId47"/>
    <p:sldId id="295" r:id="rId48"/>
    <p:sldId id="296" r:id="rId49"/>
    <p:sldId id="297" r:id="rId50"/>
    <p:sldId id="298" r:id="rId51"/>
    <p:sldId id="299" r:id="rId52"/>
    <p:sldId id="314" r:id="rId53"/>
    <p:sldId id="300" r:id="rId54"/>
    <p:sldId id="301" r:id="rId55"/>
    <p:sldId id="302" r:id="rId56"/>
    <p:sldId id="303" r:id="rId57"/>
    <p:sldId id="304" r:id="rId58"/>
    <p:sldId id="305" r:id="rId59"/>
    <p:sldId id="306" r:id="rId6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AC9E46-2E75-501C-753C-4EE044D22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9CA9505-5F58-CE6C-98B3-55BCFACC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CF73EB-243E-57DE-1F13-6DFB2141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2CE3-391A-4FB9-9E2C-307CE8A22639}" type="datetimeFigureOut">
              <a:rPr lang="ko-KR" altLang="en-US" smtClean="0"/>
              <a:t>2024-05-05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E30DF0-F509-0852-7D4B-B4FAB18D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EB356F-5B32-542A-8EAF-0E41AF87A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DB9-B054-4C89-B32B-E11E5CF8E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12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3C61DE-A8C0-D166-0343-649007E8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5F11A7F-CA11-DEA0-9CDC-0B44EA547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B6692A-9216-7578-6463-5560ABF1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2CE3-391A-4FB9-9E2C-307CE8A22639}" type="datetimeFigureOut">
              <a:rPr lang="ko-KR" altLang="en-US" smtClean="0"/>
              <a:t>2024-05-05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54228E-2C64-771C-178B-E2C9385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19F6BA-6145-B9C5-6F0C-E617F263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DB9-B054-4C89-B32B-E11E5CF8E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35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271B72D-E252-4E9B-D748-25157A002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5FAC42-3400-5BB5-BFAA-512875D9C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1FB1DB-5DD0-B2CA-83FE-3498614B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2CE3-391A-4FB9-9E2C-307CE8A22639}" type="datetimeFigureOut">
              <a:rPr lang="ko-KR" altLang="en-US" smtClean="0"/>
              <a:t>2024-05-05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D17281-B645-5E29-80C7-8DDB56D7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676CB9-4BDB-5043-6347-7E7DBF66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DB9-B054-4C89-B32B-E11E5CF8E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11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523C9-F68C-C895-D044-53663A1F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538521-1970-DEFE-36A4-108EF86DF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F550EC-B146-DEFA-ADB1-9B77AEBB9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2CE3-391A-4FB9-9E2C-307CE8A22639}" type="datetimeFigureOut">
              <a:rPr lang="ko-KR" altLang="en-US" smtClean="0"/>
              <a:t>2024-05-05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802658-71FA-C5EF-A458-B468397CE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36283B-05BE-F87F-27A7-FD796BB9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DB9-B054-4C89-B32B-E11E5CF8E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38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6368E8-D90E-CE68-7B3E-BFBF6122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9536140-65F9-F779-8461-EEC7CD2B0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F2F09F-35DD-BE2C-4085-98AC9EC4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2CE3-391A-4FB9-9E2C-307CE8A22639}" type="datetimeFigureOut">
              <a:rPr lang="ko-KR" altLang="en-US" smtClean="0"/>
              <a:t>2024-05-05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CA3123-F3AE-C0E3-316C-C8EBB05A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A28046-6DA8-485C-3CEF-A236AAE8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DB9-B054-4C89-B32B-E11E5CF8E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74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C10DA3-7854-6258-5EBC-841DDE5A5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4AF192-31D1-3AF9-13CC-C7ECDE781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5BE39E1-E486-50B0-F7B4-59A49D039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1675D25-93D6-AA84-6D67-B6C1281A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2CE3-391A-4FB9-9E2C-307CE8A22639}" type="datetimeFigureOut">
              <a:rPr lang="ko-KR" altLang="en-US" smtClean="0"/>
              <a:t>2024-05-05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921708-8E86-4123-20E5-F85CEF946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BA6C53-DA43-F149-C3F9-43EFBADE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DB9-B054-4C89-B32B-E11E5CF8E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40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22BE1E-8633-B0AB-AAD4-DC420228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678CD81-9E94-CE68-672A-D27B552F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78BAF5A-D07E-1FA8-7A68-0F7633F97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5886321-9415-2D7E-717A-5AEFC2B9D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86D637E-E8AC-0CB7-8EF9-6AB4EAAB5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270F5A2-E7DD-917C-9999-E5ED854E7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2CE3-391A-4FB9-9E2C-307CE8A22639}" type="datetimeFigureOut">
              <a:rPr lang="ko-KR" altLang="en-US" smtClean="0"/>
              <a:t>2024-05-05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F39367D-D765-FDAB-EAE6-1D558D2C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000D4B6-24BD-8AE3-FDB0-3712CB47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DB9-B054-4C89-B32B-E11E5CF8E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22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F6A7AA-D13F-C765-E6CB-4E8AEAD80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B960C67-E14F-9565-94CB-E12EE30F0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2CE3-391A-4FB9-9E2C-307CE8A22639}" type="datetimeFigureOut">
              <a:rPr lang="ko-KR" altLang="en-US" smtClean="0"/>
              <a:t>2024-05-05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626D94B-2705-7F76-0C02-DED3BD01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219DA4-52FA-B19A-DE3E-419B34FC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DB9-B054-4C89-B32B-E11E5CF8E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6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3568CE4-AD4E-86ED-A33B-853B6554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2CE3-391A-4FB9-9E2C-307CE8A22639}" type="datetimeFigureOut">
              <a:rPr lang="ko-KR" altLang="en-US" smtClean="0"/>
              <a:t>2024-05-05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8F1D7FE-CE7D-0894-3502-9765D98A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21A1CE-C743-F142-3369-83F60833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DB9-B054-4C89-B32B-E11E5CF8E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88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F9A094-53BD-1CC6-BD80-78AA2EFA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5A3330-FDF4-EC98-97C1-85CE63B08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D3DA2D3-AF60-D752-531B-43941CEAF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188ACBF-6CF6-492E-4A32-30ED37815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2CE3-391A-4FB9-9E2C-307CE8A22639}" type="datetimeFigureOut">
              <a:rPr lang="ko-KR" altLang="en-US" smtClean="0"/>
              <a:t>2024-05-05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33BA80D-970F-E81D-28E7-CDD9E7C4D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1D13FD-42D6-0294-34B6-9B88AE36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DB9-B054-4C89-B32B-E11E5CF8E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18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FF4846-C43F-A026-5E5B-ECF30F29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FA880B0-B5A2-1537-9410-E48C2AD2B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F210A67-C51E-B28D-E001-2F860BF73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A48227D-916B-8559-B78B-647455B8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2CE3-391A-4FB9-9E2C-307CE8A22639}" type="datetimeFigureOut">
              <a:rPr lang="ko-KR" altLang="en-US" smtClean="0"/>
              <a:t>2024-05-05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666FE7A-82C1-EFB7-536A-E55BCD9D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3EBF81F-F46E-3ADE-FC8C-24BD4D98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DB9-B054-4C89-B32B-E11E5CF8E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098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44F14CE-D979-23EE-C349-B04984D1F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8CFF6F7-364C-4A5C-640C-AA2D92325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4A5AC9-44A3-82BB-E27F-2DF210067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F2CE3-391A-4FB9-9E2C-307CE8A22639}" type="datetimeFigureOut">
              <a:rPr lang="ko-KR" altLang="en-US" smtClean="0"/>
              <a:t>2024-05-05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7FF24A-0DF0-2433-372A-302D1513B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3669E5-EB78-05F0-6407-49BEA84A7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0DDB9-B054-4C89-B32B-E11E5CF8E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77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SpPy0XA6Aew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w5eUV05pwRo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EQTzcCmJdyU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9axlKluluXM" TargetMode="Externa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shorts/OM_YsJV419A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nUdLLFSruyc" TargetMode="Externa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Q5Qklvwii8I" TargetMode="Externa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r-cPSK2dWx8" TargetMode="Externa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0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4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8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91BC9C-09DC-0DB3-B1A3-98601B1CB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81508"/>
          </a:xfrm>
        </p:spPr>
        <p:txBody>
          <a:bodyPr/>
          <a:lstStyle/>
          <a:p>
            <a:r>
              <a:rPr lang="ko-KR" altLang="en-US" dirty="0"/>
              <a:t>지방별 특산 음식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7CCBBE8-B368-C3D8-6514-B22C81C06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4065" y="5540477"/>
            <a:ext cx="3637935" cy="1317523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학과</a:t>
            </a:r>
            <a:r>
              <a:rPr lang="en-US" altLang="ko-KR" dirty="0"/>
              <a:t>: </a:t>
            </a:r>
            <a:r>
              <a:rPr lang="ko-KR" altLang="en-US" dirty="0" err="1"/>
              <a:t>일본어일본학과</a:t>
            </a:r>
            <a:endParaRPr lang="en-US" altLang="ko-KR" dirty="0"/>
          </a:p>
          <a:p>
            <a:r>
              <a:rPr lang="ko-KR" altLang="en-US" dirty="0"/>
              <a:t>학번</a:t>
            </a:r>
            <a:r>
              <a:rPr lang="en-US" altLang="ko-KR" dirty="0"/>
              <a:t>: 22365418</a:t>
            </a:r>
          </a:p>
          <a:p>
            <a:r>
              <a:rPr lang="ko-KR" altLang="en-US" dirty="0"/>
              <a:t>이름</a:t>
            </a:r>
            <a:r>
              <a:rPr lang="en-US" altLang="ko-KR" dirty="0"/>
              <a:t>: </a:t>
            </a:r>
            <a:r>
              <a:rPr lang="ko-KR" altLang="en-US" dirty="0"/>
              <a:t>박미래</a:t>
            </a:r>
          </a:p>
        </p:txBody>
      </p:sp>
    </p:spTree>
    <p:extLst>
      <p:ext uri="{BB962C8B-B14F-4D97-AF65-F5344CB8AC3E}">
        <p14:creationId xmlns:p14="http://schemas.microsoft.com/office/powerpoint/2010/main" val="2295598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DCB698-434C-3220-E2F5-D6142412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34181"/>
          </a:xfrm>
        </p:spPr>
        <p:txBody>
          <a:bodyPr/>
          <a:lstStyle/>
          <a:p>
            <a:r>
              <a:rPr lang="ko-KR" altLang="en-US" err="1"/>
              <a:t>도호쿠</a:t>
            </a:r>
            <a:r>
              <a:rPr lang="ko-KR" altLang="en-US" dirty="0"/>
              <a:t> 지방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74FC33-0C34-ED9F-CDA3-444EA77E0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>
                <a:hlinkClick r:id="rId2"/>
              </a:rPr>
              <a:t>일본 </a:t>
            </a:r>
            <a:r>
              <a:rPr lang="ko-KR" altLang="en-US" dirty="0" err="1">
                <a:hlinkClick r:id="rId2"/>
              </a:rPr>
              <a:t>도호쿠</a:t>
            </a:r>
            <a:r>
              <a:rPr lang="en-US" altLang="ko-KR" dirty="0">
                <a:hlinkClick r:id="rId2"/>
              </a:rPr>
              <a:t>. </a:t>
            </a:r>
            <a:r>
              <a:rPr lang="ko-KR" altLang="en-US" dirty="0">
                <a:hlinkClick r:id="rId2"/>
              </a:rPr>
              <a:t>먹거리편 </a:t>
            </a:r>
            <a:r>
              <a:rPr lang="en-US" altLang="ko-KR" dirty="0">
                <a:hlinkClick r:id="rId2"/>
              </a:rPr>
              <a:t>(youtube.com)</a:t>
            </a:r>
            <a:endParaRPr lang="ko-KR" altLang="en-US" dirty="0"/>
          </a:p>
        </p:txBody>
      </p:sp>
      <p:pic>
        <p:nvPicPr>
          <p:cNvPr id="51206" name="Picture 6">
            <a:extLst>
              <a:ext uri="{FF2B5EF4-FFF2-40B4-BE49-F238E27FC236}">
                <a16:creationId xmlns:a16="http://schemas.microsoft.com/office/drawing/2014/main" id="{5D05CCF7-3C68-4D6B-BE5C-18CA332B9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8" y="457200"/>
            <a:ext cx="4483663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53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5E3A83-E828-9034-65CF-A719AE31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도호쿠</a:t>
            </a:r>
            <a:r>
              <a:rPr lang="ko-KR" altLang="en-US" dirty="0"/>
              <a:t> 지방</a:t>
            </a:r>
            <a:r>
              <a:rPr lang="en-US" altLang="ko-KR" dirty="0"/>
              <a:t>: </a:t>
            </a:r>
            <a:r>
              <a:rPr lang="ko-KR" altLang="en-US" dirty="0"/>
              <a:t>금화 고등어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8E5AF9F-1328-B414-3C5D-16BCC97A2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56"/>
          <a:stretch/>
        </p:blipFill>
        <p:spPr bwMode="auto">
          <a:xfrm>
            <a:off x="2546170" y="1659644"/>
            <a:ext cx="7099659" cy="483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49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8AEAB7-BE00-574B-0826-96AB6599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46035" cy="1027471"/>
          </a:xfrm>
        </p:spPr>
        <p:txBody>
          <a:bodyPr/>
          <a:lstStyle/>
          <a:p>
            <a:r>
              <a:rPr lang="ko-KR" altLang="en-US" dirty="0" err="1"/>
              <a:t>도호쿠</a:t>
            </a:r>
            <a:r>
              <a:rPr lang="ko-KR" altLang="en-US" dirty="0"/>
              <a:t> 지방</a:t>
            </a:r>
            <a:r>
              <a:rPr lang="en-US" altLang="ko-KR" dirty="0"/>
              <a:t>: </a:t>
            </a:r>
            <a:r>
              <a:rPr lang="ko-KR" altLang="en-US" dirty="0"/>
              <a:t>금화 고등어</a:t>
            </a:r>
            <a:br>
              <a:rPr lang="en-US" altLang="ko-KR" dirty="0"/>
            </a:br>
            <a:r>
              <a:rPr lang="en-US" altLang="ko-KR" dirty="0"/>
              <a:t>                 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4AC71B0-E19C-B1BC-468D-406CFF266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46787"/>
            <a:ext cx="3932237" cy="3922201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400" dirty="0"/>
              <a:t>일본 최고급 고등어</a:t>
            </a:r>
            <a:endParaRPr lang="en-US" altLang="ko-KR" sz="2400" dirty="0"/>
          </a:p>
          <a:p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꽤 많은 어획량 자랑</a:t>
            </a:r>
            <a:endParaRPr lang="en-US" altLang="ko-KR" sz="2400" dirty="0"/>
          </a:p>
          <a:p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 err="1"/>
              <a:t>긴카산오키에서</a:t>
            </a:r>
            <a:r>
              <a:rPr lang="ko-KR" altLang="en-US" sz="2400" dirty="0"/>
              <a:t> 잡히는 고등어</a:t>
            </a:r>
            <a:endParaRPr lang="en-US" altLang="ko-KR" sz="2400" dirty="0"/>
          </a:p>
          <a:p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생선 특유 비린내가 없음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0B4022D-ADB9-E8E4-8DC3-833F64DFF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23" y="1621862"/>
            <a:ext cx="545782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8CB57AFA-0657-A3E0-8E39-39D9330B4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43" y="2314575"/>
            <a:ext cx="545782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20358F42-16AF-343D-4BAB-8D2F92BCD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4" t="64324" b="17174"/>
          <a:stretch/>
        </p:blipFill>
        <p:spPr bwMode="auto">
          <a:xfrm>
            <a:off x="5653549" y="2901070"/>
            <a:ext cx="5865402" cy="341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1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60851A-D794-FCA1-E572-8A93C045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도호쿠</a:t>
            </a:r>
            <a:r>
              <a:rPr lang="ko-KR" altLang="en-US" dirty="0"/>
              <a:t> 지방</a:t>
            </a:r>
            <a:r>
              <a:rPr lang="en-US" altLang="ko-KR" dirty="0"/>
              <a:t>: </a:t>
            </a:r>
            <a:r>
              <a:rPr lang="ko-KR" altLang="en-US" dirty="0" err="1"/>
              <a:t>이나니와우동</a:t>
            </a:r>
            <a:endParaRPr lang="ko-KR" alt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53DE957-F95B-FBF9-FD0E-EB3A9D50D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16" y="1690688"/>
            <a:ext cx="6255569" cy="469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8D956B-A9B9-5FBB-106A-6B81EC2A2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10173" cy="1076632"/>
          </a:xfrm>
        </p:spPr>
        <p:txBody>
          <a:bodyPr/>
          <a:lstStyle/>
          <a:p>
            <a:r>
              <a:rPr lang="ko-KR" altLang="en-US" dirty="0" err="1"/>
              <a:t>도후쿠</a:t>
            </a:r>
            <a:r>
              <a:rPr lang="ko-KR" altLang="en-US" dirty="0"/>
              <a:t> 지방</a:t>
            </a:r>
            <a:r>
              <a:rPr lang="en-US" altLang="ko-KR" dirty="0"/>
              <a:t>: </a:t>
            </a:r>
            <a:r>
              <a:rPr lang="ko-KR" altLang="en-US" dirty="0" err="1"/>
              <a:t>이나니와우동</a:t>
            </a:r>
            <a:br>
              <a:rPr lang="en-US" altLang="ko-KR" dirty="0"/>
            </a:br>
            <a:r>
              <a:rPr lang="en-US" altLang="ko-KR" dirty="0"/>
              <a:t>         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27D43F2-890C-1A81-5273-69E16502F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56619"/>
            <a:ext cx="3932237" cy="3912369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ko-KR" altLang="en-US" sz="2400" dirty="0"/>
              <a:t>쌀가루로 만듦</a:t>
            </a:r>
            <a:endParaRPr lang="en-US" altLang="ko-KR" sz="2400" dirty="0"/>
          </a:p>
          <a:p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두껍고 쭉 뻗은 면 사용</a:t>
            </a:r>
            <a:endParaRPr lang="en-US" altLang="ko-KR" sz="2400" dirty="0"/>
          </a:p>
          <a:p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삶은 면 사용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5C30187-81A9-2705-C2BF-B674C0D90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15" y="1699380"/>
            <a:ext cx="5899030" cy="44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5D65E2F0-6AD0-7369-FD28-1198FBFFC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53" y="2462788"/>
            <a:ext cx="545782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DAA36420-B96D-73CA-BE93-89B010D49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74" y="1869690"/>
            <a:ext cx="5457826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6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1E91A6-7392-0B52-3E80-DE8F32B9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도호쿠</a:t>
            </a:r>
            <a:r>
              <a:rPr lang="ko-KR" altLang="en-US" dirty="0"/>
              <a:t> 지방</a:t>
            </a:r>
            <a:r>
              <a:rPr lang="en-US" altLang="ko-KR" dirty="0"/>
              <a:t>: </a:t>
            </a:r>
            <a:r>
              <a:rPr lang="ko-KR" altLang="en-US" dirty="0" err="1"/>
              <a:t>다마콘</a:t>
            </a:r>
            <a:endParaRPr lang="ko-KR" alt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E7D9C3F-6B28-3E5A-113E-07C31628B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506" y="1913449"/>
            <a:ext cx="6573325" cy="439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1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2664DB-27D3-2041-7F57-AC554901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12839"/>
          </a:xfrm>
        </p:spPr>
        <p:txBody>
          <a:bodyPr/>
          <a:lstStyle/>
          <a:p>
            <a:r>
              <a:rPr lang="ko-KR" altLang="en-US" dirty="0" err="1"/>
              <a:t>도호쿠</a:t>
            </a:r>
            <a:r>
              <a:rPr lang="ko-KR" altLang="en-US" dirty="0"/>
              <a:t> 지방</a:t>
            </a:r>
            <a:r>
              <a:rPr lang="en-US" altLang="ko-KR" dirty="0"/>
              <a:t>: </a:t>
            </a:r>
            <a:r>
              <a:rPr lang="ko-KR" altLang="en-US" dirty="0" err="1"/>
              <a:t>다마콘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2EA464A-3BBF-0B83-96E0-B68631DCA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77961"/>
            <a:ext cx="3932237" cy="3991027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800" dirty="0" err="1"/>
              <a:t>다마콘에</a:t>
            </a:r>
            <a:r>
              <a:rPr lang="ko-KR" altLang="en-US" sz="2800" dirty="0"/>
              <a:t> 겨자를 발라 먹음</a:t>
            </a:r>
            <a:endParaRPr lang="en-US" altLang="ko-KR" sz="2800" dirty="0"/>
          </a:p>
          <a:p>
            <a:endParaRPr lang="en-US" altLang="ko-KR" sz="2800" dirty="0"/>
          </a:p>
          <a:p>
            <a:pPr marL="285750" indent="-285750">
              <a:buFontTx/>
              <a:buChar char="-"/>
            </a:pPr>
            <a:r>
              <a:rPr lang="ko-KR" altLang="en-US" sz="2800" dirty="0"/>
              <a:t>포장마차에서 종종 볼 수 있는 향토요리</a:t>
            </a:r>
            <a:endParaRPr lang="en-US" altLang="ko-KR" sz="2800" dirty="0"/>
          </a:p>
          <a:p>
            <a:endParaRPr lang="en-US" altLang="ko-KR" sz="2800" dirty="0"/>
          </a:p>
          <a:p>
            <a:pPr marL="285750" indent="-285750">
              <a:buFontTx/>
              <a:buChar char="-"/>
            </a:pPr>
            <a:r>
              <a:rPr lang="ko-KR" altLang="en-US" sz="2800" dirty="0" err="1"/>
              <a:t>이자카야에서</a:t>
            </a:r>
            <a:r>
              <a:rPr lang="ko-KR" altLang="en-US" sz="2800" dirty="0"/>
              <a:t> 오뎅보다 인기 많음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40AAE71-7D27-B83C-7BEC-74E903F3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53" y="2094271"/>
            <a:ext cx="5919298" cy="332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3A7D2FD8-C986-7EEB-F652-9BBEC42C5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04" y="1636121"/>
            <a:ext cx="4041355" cy="505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78F5AC56-7F29-F57B-0DF7-0D15BCE4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92" y="2024603"/>
            <a:ext cx="545782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DB41EB-E086-957C-08E0-513AB4A0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53845"/>
          </a:xfrm>
        </p:spPr>
        <p:txBody>
          <a:bodyPr/>
          <a:lstStyle/>
          <a:p>
            <a:r>
              <a:rPr lang="ko-KR" altLang="en-US"/>
              <a:t>간토 지방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B22F36-D0A5-9D31-2C65-8BB708074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>
                <a:hlinkClick r:id="rId2"/>
              </a:rPr>
              <a:t>오리지널 레시피로 맛보자</a:t>
            </a:r>
            <a:r>
              <a:rPr lang="en-US" altLang="ko-KR" dirty="0">
                <a:hlinkClick r:id="rId2"/>
              </a:rPr>
              <a:t>! ∼</a:t>
            </a:r>
            <a:r>
              <a:rPr lang="ko-KR" altLang="en-US" dirty="0">
                <a:hlinkClick r:id="rId2"/>
              </a:rPr>
              <a:t>간토 지방의 생선∼ </a:t>
            </a:r>
            <a:r>
              <a:rPr lang="en-US" altLang="ko-KR" dirty="0">
                <a:hlinkClick r:id="rId2"/>
              </a:rPr>
              <a:t>(youtube.com)</a:t>
            </a:r>
            <a:endParaRPr lang="ko-KR" altLang="en-US" dirty="0"/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13C1096C-46B5-34B4-97D5-5D89DEB1F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98" y="457200"/>
            <a:ext cx="433618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315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ECE20E-E309-3135-E265-DE1784DE6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간토 지방</a:t>
            </a:r>
            <a:r>
              <a:rPr lang="en-US" altLang="ko-KR" dirty="0"/>
              <a:t>: </a:t>
            </a:r>
            <a:r>
              <a:rPr lang="ko-KR" altLang="en-US" dirty="0" err="1"/>
              <a:t>시모츠</a:t>
            </a:r>
            <a:r>
              <a:rPr lang="ko-KR" altLang="en-US" dirty="0"/>
              <a:t> 카레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5EB8C84C-4E67-E156-93DB-734BB805B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56" y="1507613"/>
            <a:ext cx="7477893" cy="49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081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B6AFD2-43BA-8054-D3C3-7DD89885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701560" cy="1047135"/>
          </a:xfrm>
        </p:spPr>
        <p:txBody>
          <a:bodyPr/>
          <a:lstStyle/>
          <a:p>
            <a:r>
              <a:rPr lang="ko-KR" altLang="en-US" dirty="0"/>
              <a:t>간토 지방</a:t>
            </a:r>
            <a:r>
              <a:rPr lang="en-US" altLang="ko-KR" dirty="0"/>
              <a:t>: </a:t>
            </a:r>
            <a:r>
              <a:rPr lang="ko-KR" altLang="en-US" dirty="0" err="1"/>
              <a:t>시모츠</a:t>
            </a:r>
            <a:r>
              <a:rPr lang="ko-KR" altLang="en-US" dirty="0"/>
              <a:t> 카레</a:t>
            </a:r>
            <a:br>
              <a:rPr lang="en-US" altLang="ko-KR" dirty="0"/>
            </a:br>
            <a:r>
              <a:rPr lang="en-US" altLang="ko-KR" dirty="0"/>
              <a:t>                    </a:t>
            </a:r>
            <a:r>
              <a:rPr lang="ko-KR" altLang="en-US" dirty="0"/>
              <a:t>        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1DE7B1D-47DB-2FCE-153C-F77E32326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45110"/>
            <a:ext cx="3932237" cy="382387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400" dirty="0"/>
              <a:t>토치기의 향토요리</a:t>
            </a:r>
            <a:endParaRPr lang="en-US" altLang="ko-KR" sz="2400" dirty="0"/>
          </a:p>
          <a:p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연어의 머리와 대두나 야채 부스러기 등을 갈아낸 무와 섞어 술지게미와 함께 삶아낸 요리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84620196-FCEB-A5F9-AA03-954E71D1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48" y="1559205"/>
            <a:ext cx="6122960" cy="408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A9C05FD7-FFFB-F65F-5BCD-96B147F2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22" y="2153265"/>
            <a:ext cx="5213260" cy="443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6413D10E-FF89-E3F0-C719-53FFF381B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03" y="2424448"/>
            <a:ext cx="545782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78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03F46A-43A8-7EA1-1052-35CF8D5F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차례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FD20F1-3C94-CEB4-B707-0E6B8F03B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o-KR" altLang="en-US" dirty="0"/>
              <a:t>홋카이도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 err="1"/>
              <a:t>도호쿠</a:t>
            </a:r>
            <a:r>
              <a:rPr lang="ko-KR" altLang="en-US" dirty="0"/>
              <a:t> 지방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간토 지방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주부 지방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긴키 지방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 err="1"/>
              <a:t>주고쿠</a:t>
            </a:r>
            <a:r>
              <a:rPr lang="ko-KR" altLang="en-US" dirty="0"/>
              <a:t> 지방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시코쿠 지방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규슈 지방</a:t>
            </a:r>
          </a:p>
        </p:txBody>
      </p:sp>
    </p:spTree>
    <p:extLst>
      <p:ext uri="{BB962C8B-B14F-4D97-AF65-F5344CB8AC3E}">
        <p14:creationId xmlns:p14="http://schemas.microsoft.com/office/powerpoint/2010/main" val="1007315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0615AA-6FD2-45DA-5F3D-31638869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간토 지방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dirty="0" err="1"/>
              <a:t>키류</a:t>
            </a:r>
            <a:r>
              <a:rPr lang="ko-KR" altLang="en-US" dirty="0"/>
              <a:t> 우동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38ED6E4-E024-6965-5DBA-83B21774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86" y="1690688"/>
            <a:ext cx="6543828" cy="49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645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FEF829-0AB6-D9A3-8852-D435DE5B8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71309" cy="703006"/>
          </a:xfrm>
        </p:spPr>
        <p:txBody>
          <a:bodyPr/>
          <a:lstStyle/>
          <a:p>
            <a:r>
              <a:rPr lang="ko-KR" altLang="en-US" dirty="0"/>
              <a:t>간토 지방</a:t>
            </a:r>
            <a:r>
              <a:rPr lang="en-US" altLang="ko-KR" dirty="0"/>
              <a:t>: </a:t>
            </a:r>
            <a:r>
              <a:rPr lang="ko-KR" altLang="en-US" dirty="0" err="1"/>
              <a:t>키류</a:t>
            </a:r>
            <a:r>
              <a:rPr lang="ko-KR" altLang="en-US" dirty="0"/>
              <a:t> 우동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4F6309E-7BB0-0132-8F7F-F20C64321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ko-KR" altLang="en-US" sz="2400" dirty="0"/>
              <a:t>넓은 면이 특징</a:t>
            </a:r>
            <a:endParaRPr lang="en-US" altLang="ko-KR" sz="2400" dirty="0"/>
          </a:p>
          <a:p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납작한 면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F5841488-26EB-A6D2-C235-F15DB2789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892" y="1477574"/>
            <a:ext cx="4960424" cy="470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0BCC5BC2-273C-EE10-9FBD-2065F189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84" y="2192133"/>
            <a:ext cx="545782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8FAFAD43-2549-556F-AEC7-2EA08A777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210" y="1575535"/>
            <a:ext cx="3527117" cy="47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04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FC82A4-F0B6-1E6A-8D78-081558EA9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간토 지방</a:t>
            </a:r>
            <a:r>
              <a:rPr lang="en-US" altLang="ko-KR" dirty="0"/>
              <a:t>: </a:t>
            </a:r>
            <a:r>
              <a:rPr lang="ko-KR" altLang="en-US" dirty="0" err="1"/>
              <a:t>삼마멘</a:t>
            </a:r>
            <a:endParaRPr lang="ko-KR" altLang="en-US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BC1A8063-1719-2FE8-206C-9D5D165BB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508" y="1605440"/>
            <a:ext cx="7369738" cy="488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321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A0EE50-E32B-1B03-9C2F-E0324FD3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81665"/>
          </a:xfrm>
        </p:spPr>
        <p:txBody>
          <a:bodyPr/>
          <a:lstStyle/>
          <a:p>
            <a:r>
              <a:rPr lang="ko-KR" altLang="en-US" dirty="0"/>
              <a:t>간토 지방</a:t>
            </a:r>
            <a:r>
              <a:rPr lang="en-US" altLang="ko-KR" dirty="0"/>
              <a:t>: </a:t>
            </a:r>
            <a:r>
              <a:rPr lang="ko-KR" altLang="en-US" dirty="0" err="1"/>
              <a:t>삼마멘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DA9743-B290-58CE-F102-CE92E37D0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400" dirty="0"/>
              <a:t>야채와 고기를 넣은 </a:t>
            </a:r>
            <a:r>
              <a:rPr lang="ko-KR" altLang="en-US" sz="2400" dirty="0" err="1"/>
              <a:t>앙을</a:t>
            </a:r>
            <a:r>
              <a:rPr lang="ko-KR" altLang="en-US" sz="2400" dirty="0"/>
              <a:t> 끼얹은 요리</a:t>
            </a:r>
            <a:endParaRPr lang="en-US" altLang="ko-KR" sz="2400" dirty="0"/>
          </a:p>
          <a:p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요코하마 발생의 라멘</a:t>
            </a:r>
            <a:endParaRPr lang="en-US" altLang="ko-KR" sz="2400" dirty="0"/>
          </a:p>
          <a:p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꽁치가 들어간다는 오해를 사기도 함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1EF69ADC-98C7-A776-D73B-02ECB65ED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62" y="1540746"/>
            <a:ext cx="545782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A4A95D62-5AEF-A550-6C44-F8937DEB3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14" y="2383554"/>
            <a:ext cx="545782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63B7535B-A985-D729-2143-48F786813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95" y="1875349"/>
            <a:ext cx="545782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3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C79AC5-85C5-8D09-2630-59FE7FD6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12839"/>
          </a:xfrm>
        </p:spPr>
        <p:txBody>
          <a:bodyPr/>
          <a:lstStyle/>
          <a:p>
            <a:r>
              <a:rPr lang="ko-KR" altLang="en-US"/>
              <a:t>주부 </a:t>
            </a:r>
            <a:r>
              <a:rPr lang="ko-KR" altLang="en-US" dirty="0"/>
              <a:t>지방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F77390D-A7B2-3194-3ADC-5748CAFBE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 err="1">
                <a:hlinkClick r:id="rId2"/>
              </a:rPr>
              <a:t>초간단</a:t>
            </a:r>
            <a:r>
              <a:rPr lang="ko-KR" altLang="en-US" dirty="0">
                <a:hlinkClick r:id="rId2"/>
              </a:rPr>
              <a:t> 일본식 </a:t>
            </a:r>
            <a:r>
              <a:rPr lang="ko-KR" altLang="en-US" dirty="0" err="1">
                <a:hlinkClick r:id="rId2"/>
              </a:rPr>
              <a:t>무조림</a:t>
            </a:r>
            <a:r>
              <a:rPr lang="ko-KR" altLang="en-US" dirty="0">
                <a:hlinkClick r:id="rId2"/>
              </a:rPr>
              <a:t> </a:t>
            </a:r>
            <a:r>
              <a:rPr lang="en-US" altLang="ko-KR" dirty="0">
                <a:hlinkClick r:id="rId2"/>
              </a:rPr>
              <a:t>: Braised Daikon [</a:t>
            </a:r>
            <a:r>
              <a:rPr lang="ko-KR" altLang="en-US" dirty="0" err="1">
                <a:hlinkClick r:id="rId2"/>
              </a:rPr>
              <a:t>밥타임</a:t>
            </a:r>
            <a:r>
              <a:rPr lang="en-US" altLang="ko-KR" dirty="0">
                <a:hlinkClick r:id="rId2"/>
              </a:rPr>
              <a:t>] (youtube.com)</a:t>
            </a: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F67DF-20F9-81BA-DE4A-EC4C59E1A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19" y="457200"/>
            <a:ext cx="4542659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50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CF5151-5643-4A76-6484-BF125FB8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주부 지방</a:t>
            </a:r>
            <a:r>
              <a:rPr lang="en-US" altLang="ko-KR" dirty="0"/>
              <a:t>: </a:t>
            </a:r>
            <a:r>
              <a:rPr lang="ko-KR" altLang="en-US" dirty="0" err="1"/>
              <a:t>부리다이콘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A2A77032-75B5-1DA8-A0C6-5B254B238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37" y="1815008"/>
            <a:ext cx="6875975" cy="455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282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CBEA58-02FF-1018-D5C7-9AB27914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45779"/>
            <a:ext cx="4548289" cy="1086465"/>
          </a:xfrm>
        </p:spPr>
        <p:txBody>
          <a:bodyPr>
            <a:normAutofit fontScale="90000"/>
          </a:bodyPr>
          <a:lstStyle/>
          <a:p>
            <a:r>
              <a:rPr lang="ko-KR" altLang="en-US" sz="3600" dirty="0"/>
              <a:t>주부 지방</a:t>
            </a:r>
            <a:r>
              <a:rPr lang="en-US" altLang="ko-KR" sz="3600" dirty="0"/>
              <a:t>: </a:t>
            </a:r>
            <a:r>
              <a:rPr lang="ko-KR" altLang="en-US" sz="3600" dirty="0"/>
              <a:t>부리 </a:t>
            </a:r>
            <a:r>
              <a:rPr lang="ko-KR" altLang="en-US" sz="3600" dirty="0" err="1"/>
              <a:t>다이콘</a:t>
            </a:r>
            <a:r>
              <a:rPr lang="ko-KR" altLang="en-US" sz="3600" dirty="0"/>
              <a:t> </a:t>
            </a:r>
            <a:br>
              <a:rPr lang="en-US" altLang="ko-KR" dirty="0"/>
            </a:br>
            <a:r>
              <a:rPr lang="en-US" altLang="ko-KR" dirty="0"/>
              <a:t>                 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3241425-8A68-1FFA-F06E-5BA2C3F31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ko-KR" altLang="en-US" sz="2400" dirty="0"/>
              <a:t>일본의 대중적인 반찬  이며</a:t>
            </a:r>
            <a:r>
              <a:rPr lang="en-US" altLang="ko-KR" sz="2400" dirty="0"/>
              <a:t>, </a:t>
            </a:r>
            <a:r>
              <a:rPr lang="ko-KR" altLang="en-US" sz="2400" dirty="0"/>
              <a:t>안주</a:t>
            </a:r>
            <a:endParaRPr lang="en-US" altLang="ko-KR" sz="2400" dirty="0"/>
          </a:p>
          <a:p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방어의 살과 무를 함께 조린 음식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만드는 방법은 가게에 </a:t>
            </a:r>
            <a:r>
              <a:rPr lang="en-US" altLang="ko-KR" sz="2400" dirty="0"/>
              <a:t> </a:t>
            </a:r>
            <a:r>
              <a:rPr lang="ko-KR" altLang="en-US" sz="2400" dirty="0"/>
              <a:t>따라 다양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E8238298-E75F-D886-3B2E-2FDCFF15B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74" y="2057400"/>
            <a:ext cx="5587603" cy="372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284F77DE-7ABC-4FDB-4023-42243D7B7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26" y="1946786"/>
            <a:ext cx="3545605" cy="472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607F78CE-54E4-233D-DDBD-39FAF0D89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34" y="2491247"/>
            <a:ext cx="545782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98A2B2-13D0-2B53-25C4-621B918A3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주부 지방</a:t>
            </a:r>
            <a:r>
              <a:rPr lang="en-US" altLang="ko-KR" dirty="0"/>
              <a:t>: </a:t>
            </a:r>
            <a:r>
              <a:rPr lang="ko-KR" altLang="en-US" dirty="0" err="1"/>
              <a:t>지부니</a:t>
            </a:r>
            <a:endParaRPr lang="ko-KR" altLang="en-US" dirty="0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6370F402-C4BF-03CD-73EA-1FF4AB009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379" y="1817171"/>
            <a:ext cx="6995242" cy="467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20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EC3506-1081-0A85-5673-26C43D44D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42335"/>
          </a:xfrm>
        </p:spPr>
        <p:txBody>
          <a:bodyPr/>
          <a:lstStyle/>
          <a:p>
            <a:r>
              <a:rPr lang="ko-KR" altLang="en-US" dirty="0"/>
              <a:t>주부 지방</a:t>
            </a:r>
            <a:r>
              <a:rPr lang="en-US" altLang="ko-KR" dirty="0"/>
              <a:t>: </a:t>
            </a:r>
            <a:r>
              <a:rPr lang="ko-KR" altLang="en-US" dirty="0" err="1"/>
              <a:t>지부니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569265A-E1D8-FE31-B730-E8125B77C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400" dirty="0" err="1"/>
              <a:t>이시카와현</a:t>
            </a:r>
            <a:r>
              <a:rPr lang="ko-KR" altLang="en-US" sz="2400" dirty="0"/>
              <a:t> 대표 향토요리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에도시대부터 전해진   요리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계절 제철 식재를 사용하여 일 년 내내 먹을 수 있음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8ABFCF22-AFC3-9A8D-98BF-FF6339D76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273" y="1734954"/>
            <a:ext cx="5521682" cy="41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A644E986-13FC-9B01-BDF6-43C5F94F0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76" y="2383400"/>
            <a:ext cx="5457826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AEC8858E-9D15-6A4C-46F6-BBD6352F0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87" y="1828800"/>
            <a:ext cx="4640826" cy="464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1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BEAD4E-83CE-EC54-F5B8-443CF685D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주부 지방</a:t>
            </a:r>
            <a:r>
              <a:rPr lang="en-US" altLang="ko-KR" dirty="0"/>
              <a:t>: </a:t>
            </a:r>
            <a:r>
              <a:rPr lang="ko-KR" altLang="en-US" dirty="0" err="1"/>
              <a:t>호우토우멘</a:t>
            </a:r>
            <a:endParaRPr lang="ko-KR" altLang="en-US" dirty="0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B9089C57-3803-81CB-6589-D001B9A9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82" y="1690688"/>
            <a:ext cx="6208866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5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F519A3-F33C-CB89-5D80-CA17AE91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73510"/>
          </a:xfrm>
        </p:spPr>
        <p:txBody>
          <a:bodyPr/>
          <a:lstStyle/>
          <a:p>
            <a:r>
              <a:rPr lang="ko-KR" altLang="en-US" dirty="0"/>
              <a:t>홋카이도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BC06522-30B2-198E-6E62-DEBA614C3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#</a:t>
            </a:r>
            <a:r>
              <a:rPr lang="ko-KR" altLang="en-US" dirty="0" err="1">
                <a:hlinkClick r:id="rId2"/>
              </a:rPr>
              <a:t>고독한미식가</a:t>
            </a:r>
            <a:r>
              <a:rPr lang="ko-KR" altLang="en-US" dirty="0">
                <a:hlinkClick r:id="rId2"/>
              </a:rPr>
              <a:t> </a:t>
            </a:r>
            <a:r>
              <a:rPr lang="en-US" altLang="ko-KR" dirty="0">
                <a:hlinkClick r:id="rId2"/>
              </a:rPr>
              <a:t>| </a:t>
            </a:r>
            <a:r>
              <a:rPr lang="ko-KR" altLang="en-US" dirty="0">
                <a:hlinkClick r:id="rId2"/>
              </a:rPr>
              <a:t>출장에서 열심히 일하고 먹는 홋카이도 스페셜 </a:t>
            </a:r>
            <a:r>
              <a:rPr lang="ko-KR" altLang="en-US" dirty="0" err="1">
                <a:hlinkClick r:id="rId2"/>
              </a:rPr>
              <a:t>출장편</a:t>
            </a:r>
            <a:r>
              <a:rPr lang="ko-KR" altLang="en-US" dirty="0">
                <a:hlinkClick r:id="rId2"/>
              </a:rPr>
              <a:t> </a:t>
            </a:r>
            <a:r>
              <a:rPr lang="en-US" altLang="ko-KR" dirty="0">
                <a:hlinkClick r:id="rId2"/>
              </a:rPr>
              <a:t>1</a:t>
            </a:r>
            <a:r>
              <a:rPr lang="ko-KR" altLang="en-US" dirty="0">
                <a:hlinkClick r:id="rId2"/>
              </a:rPr>
              <a:t>부★ </a:t>
            </a:r>
            <a:r>
              <a:rPr lang="en-US" altLang="ko-KR" dirty="0">
                <a:hlinkClick r:id="rId2"/>
              </a:rPr>
              <a:t>| </a:t>
            </a:r>
            <a:r>
              <a:rPr lang="ko-KR" altLang="en-US" dirty="0" err="1">
                <a:hlinkClick r:id="rId2"/>
              </a:rPr>
              <a:t>큐토로</a:t>
            </a:r>
            <a:r>
              <a:rPr lang="ko-KR" altLang="en-US" dirty="0">
                <a:hlinkClick r:id="rId2"/>
              </a:rPr>
              <a:t> 라이스 </a:t>
            </a:r>
            <a:r>
              <a:rPr lang="en-US" altLang="ko-KR" dirty="0">
                <a:hlinkClick r:id="rId2"/>
              </a:rPr>
              <a:t>| </a:t>
            </a:r>
            <a:r>
              <a:rPr lang="ko-KR" altLang="en-US" dirty="0" err="1">
                <a:hlinkClick r:id="rId2"/>
              </a:rPr>
              <a:t>와규</a:t>
            </a:r>
            <a:r>
              <a:rPr lang="ko-KR" altLang="en-US" dirty="0">
                <a:hlinkClick r:id="rId2"/>
              </a:rPr>
              <a:t> </a:t>
            </a:r>
            <a:r>
              <a:rPr lang="ko-KR" altLang="en-US" dirty="0" err="1">
                <a:hlinkClick r:id="rId2"/>
              </a:rPr>
              <a:t>토시살</a:t>
            </a:r>
            <a:r>
              <a:rPr lang="ko-KR" altLang="en-US" dirty="0">
                <a:hlinkClick r:id="rId2"/>
              </a:rPr>
              <a:t> </a:t>
            </a:r>
            <a:r>
              <a:rPr lang="en-US" altLang="ko-KR" dirty="0">
                <a:hlinkClick r:id="rId2"/>
              </a:rPr>
              <a:t>| </a:t>
            </a:r>
            <a:r>
              <a:rPr lang="ko-KR" altLang="en-US" dirty="0">
                <a:hlinkClick r:id="rId2"/>
              </a:rPr>
              <a:t>카레 숙주 라멘 외 </a:t>
            </a:r>
            <a:r>
              <a:rPr lang="en-US" altLang="ko-KR" dirty="0">
                <a:hlinkClick r:id="rId2"/>
              </a:rPr>
              <a:t>(youtube.com)</a:t>
            </a:r>
            <a:endParaRPr lang="ko-KR" altLang="en-US" dirty="0"/>
          </a:p>
        </p:txBody>
      </p:sp>
      <p:pic>
        <p:nvPicPr>
          <p:cNvPr id="50182" name="Picture 6">
            <a:extLst>
              <a:ext uri="{FF2B5EF4-FFF2-40B4-BE49-F238E27FC236}">
                <a16:creationId xmlns:a16="http://schemas.microsoft.com/office/drawing/2014/main" id="{6543B55A-0895-7260-83C1-C860A9F6F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34" y="457200"/>
            <a:ext cx="4277186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77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573F78-1990-6BF5-D885-BCAB2F32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31980" cy="781665"/>
          </a:xfrm>
        </p:spPr>
        <p:txBody>
          <a:bodyPr/>
          <a:lstStyle/>
          <a:p>
            <a:r>
              <a:rPr lang="ko-KR" altLang="en-US" dirty="0"/>
              <a:t>주부 지방</a:t>
            </a:r>
            <a:r>
              <a:rPr lang="en-US" altLang="ko-KR" dirty="0"/>
              <a:t>: </a:t>
            </a:r>
            <a:r>
              <a:rPr lang="ko-KR" altLang="en-US" dirty="0" err="1"/>
              <a:t>호우토우멘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0185428-F5BC-1DCB-22E1-9C94A00F0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400" dirty="0" err="1"/>
              <a:t>야마나시현</a:t>
            </a:r>
            <a:r>
              <a:rPr lang="ko-KR" altLang="en-US" sz="2400" dirty="0"/>
              <a:t> 특산품 생면으로 만든 국수 요리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면발이 굵고 납작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0601AB24-3911-BCFA-A143-87C579D6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23" y="1809135"/>
            <a:ext cx="5921195" cy="44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B603E482-7BDF-30C5-36A7-B8E107816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21" y="1809135"/>
            <a:ext cx="4331979" cy="493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id="{EEC22B15-E995-9BAE-133B-541666A36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768" y="1580353"/>
            <a:ext cx="4331979" cy="46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13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35232C-16BB-39A4-5B2E-BDF37911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73510"/>
          </a:xfrm>
        </p:spPr>
        <p:txBody>
          <a:bodyPr/>
          <a:lstStyle/>
          <a:p>
            <a:r>
              <a:rPr lang="ko-KR" altLang="en-US"/>
              <a:t>긴키 지방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EC80CD2-2F01-B8E9-BE13-AE8D2B9CA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>
                <a:hlinkClick r:id="rId2"/>
              </a:rPr>
              <a:t>오사카에 현지인들이 가장 좋아하고 많이 먹고 추천하는 음식 </a:t>
            </a:r>
            <a:r>
              <a:rPr lang="en-US" altLang="ko-KR" dirty="0">
                <a:hlinkClick r:id="rId2"/>
              </a:rPr>
              <a:t>5</a:t>
            </a:r>
            <a:r>
              <a:rPr lang="ko-KR" altLang="en-US" dirty="0">
                <a:hlinkClick r:id="rId2"/>
              </a:rPr>
              <a:t>가지 </a:t>
            </a:r>
            <a:r>
              <a:rPr lang="en-US" altLang="ko-KR" dirty="0">
                <a:hlinkClick r:id="rId2"/>
              </a:rPr>
              <a:t>#</a:t>
            </a:r>
            <a:r>
              <a:rPr lang="ko-KR" altLang="en-US" dirty="0">
                <a:hlinkClick r:id="rId2"/>
              </a:rPr>
              <a:t>여행지 </a:t>
            </a:r>
            <a:r>
              <a:rPr lang="en-US" altLang="ko-KR" dirty="0">
                <a:hlinkClick r:id="rId2"/>
              </a:rPr>
              <a:t>#</a:t>
            </a:r>
            <a:r>
              <a:rPr lang="ko-KR" altLang="en-US" dirty="0">
                <a:hlinkClick r:id="rId2"/>
              </a:rPr>
              <a:t>음식 </a:t>
            </a:r>
            <a:r>
              <a:rPr lang="en-US" altLang="ko-KR" dirty="0">
                <a:hlinkClick r:id="rId2"/>
              </a:rPr>
              <a:t>#</a:t>
            </a:r>
            <a:r>
              <a:rPr lang="ko-KR" altLang="en-US" dirty="0">
                <a:hlinkClick r:id="rId2"/>
              </a:rPr>
              <a:t>오사카 </a:t>
            </a:r>
            <a:r>
              <a:rPr lang="en-US" altLang="ko-KR" dirty="0">
                <a:hlinkClick r:id="rId2"/>
              </a:rPr>
              <a:t>(youtube.com)</a:t>
            </a: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7F603-BB07-D000-9BEF-A008CDB1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45" y="457200"/>
            <a:ext cx="4473833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712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EBCF90-A63A-B5B9-F0C9-53B700B39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긴키 지방</a:t>
            </a:r>
            <a:r>
              <a:rPr lang="en-US" altLang="ko-KR" dirty="0"/>
              <a:t>: </a:t>
            </a:r>
            <a:r>
              <a:rPr lang="ko-KR" altLang="en-US" dirty="0" err="1"/>
              <a:t>고등어구이소면</a:t>
            </a:r>
            <a:endParaRPr lang="ko-KR" altLang="en-US" dirty="0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DCCBDD98-3BB2-3F7F-C846-8B34E8B79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41" y="1690688"/>
            <a:ext cx="6836117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34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7C86A6-CDFA-AEAB-6148-1196CF1E9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334870" cy="712839"/>
          </a:xfrm>
        </p:spPr>
        <p:txBody>
          <a:bodyPr/>
          <a:lstStyle/>
          <a:p>
            <a:r>
              <a:rPr lang="ko-KR" altLang="en-US" dirty="0"/>
              <a:t>긴키 지방</a:t>
            </a:r>
            <a:r>
              <a:rPr lang="en-US" altLang="ko-KR" dirty="0"/>
              <a:t>: </a:t>
            </a:r>
            <a:r>
              <a:rPr lang="ko-KR" altLang="en-US" dirty="0" err="1"/>
              <a:t>고등어구이소면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1B2C1A7-131D-03B0-F0DA-52443D982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87794"/>
            <a:ext cx="3932237" cy="398119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400" dirty="0"/>
              <a:t>고등어구이를 </a:t>
            </a:r>
            <a:r>
              <a:rPr lang="ko-KR" altLang="en-US" sz="2400" dirty="0" err="1"/>
              <a:t>달콤짭짤하게</a:t>
            </a:r>
            <a:r>
              <a:rPr lang="ko-KR" altLang="en-US" sz="2400" dirty="0"/>
              <a:t> 쪄서 소면과 함께    담아낸 것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 err="1"/>
              <a:t>잡내</a:t>
            </a:r>
            <a:r>
              <a:rPr lang="en-US" altLang="ko-KR" sz="2400" dirty="0"/>
              <a:t>x </a:t>
            </a:r>
            <a:r>
              <a:rPr lang="ko-KR" altLang="en-US" sz="2400" dirty="0"/>
              <a:t>뼈 먹을 수 있음</a:t>
            </a:r>
            <a:r>
              <a:rPr lang="en-US" altLang="ko-KR" sz="2400" dirty="0"/>
              <a:t>, </a:t>
            </a:r>
            <a:r>
              <a:rPr lang="ko-KR" altLang="en-US" sz="2400" dirty="0"/>
              <a:t>건강식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 err="1"/>
              <a:t>나가하마의</a:t>
            </a:r>
            <a:r>
              <a:rPr lang="ko-KR" altLang="en-US" sz="2400" dirty="0"/>
              <a:t> 향토요리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E9495170-FEFC-372F-E76D-3991A039F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616" y="1747679"/>
            <a:ext cx="5619596" cy="42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D36FB558-E324-5A40-6A45-8EDFACD25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1"/>
          <a:stretch/>
        </p:blipFill>
        <p:spPr bwMode="auto">
          <a:xfrm>
            <a:off x="1282650" y="2314575"/>
            <a:ext cx="524597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8FAC9180-C137-DE77-5FBB-00416772B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26" y="1596820"/>
            <a:ext cx="545782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09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04FC82-8E8D-33F4-B2B4-36D674EC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긴키 지방</a:t>
            </a:r>
            <a:r>
              <a:rPr lang="en-US" altLang="ko-KR" dirty="0"/>
              <a:t>: </a:t>
            </a:r>
            <a:r>
              <a:rPr lang="ko-KR" altLang="en-US" dirty="0" err="1"/>
              <a:t>나라쯔케</a:t>
            </a:r>
            <a:endParaRPr lang="ko-KR" altLang="en-US" dirty="0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59EF6C9D-3741-E07B-037C-ECAF5688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376" y="1690688"/>
            <a:ext cx="6109469" cy="493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440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0033A5-1A71-C233-5161-7536980AC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22671"/>
          </a:xfrm>
        </p:spPr>
        <p:txBody>
          <a:bodyPr/>
          <a:lstStyle/>
          <a:p>
            <a:r>
              <a:rPr lang="ko-KR" altLang="en-US" dirty="0"/>
              <a:t>긴키 </a:t>
            </a:r>
            <a:r>
              <a:rPr lang="ko-KR" altLang="en-US"/>
              <a:t>지방</a:t>
            </a:r>
            <a:r>
              <a:rPr lang="en-US" altLang="ko-KR" dirty="0"/>
              <a:t>: </a:t>
            </a:r>
            <a:r>
              <a:rPr lang="ko-KR" altLang="en-US" dirty="0" err="1"/>
              <a:t>나라쯔케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4475C25-79C7-E552-8AB6-A6C45B515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400" dirty="0"/>
              <a:t>나라시대 이전부터 </a:t>
            </a:r>
            <a:r>
              <a:rPr lang="ko-KR" altLang="en-US" sz="2400" dirty="0" err="1"/>
              <a:t>주박을</a:t>
            </a:r>
            <a:r>
              <a:rPr lang="ko-KR" altLang="en-US" sz="2400" dirty="0"/>
              <a:t> 이용한 </a:t>
            </a:r>
            <a:r>
              <a:rPr lang="ko-KR" altLang="en-US" sz="2400" dirty="0" err="1"/>
              <a:t>야채절임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나라의 특산품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EAA17CA3-F142-0112-219A-C38740C1B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46" y="1978178"/>
            <a:ext cx="593366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5C9DAD7E-12CF-F68E-2EE5-1B691B983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35" y="2340077"/>
            <a:ext cx="5457826" cy="352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>
            <a:extLst>
              <a:ext uri="{FF2B5EF4-FFF2-40B4-BE49-F238E27FC236}">
                <a16:creationId xmlns:a16="http://schemas.microsoft.com/office/drawing/2014/main" id="{F2AE5FED-DAAF-D8F8-9165-3929B462A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7" b="21611"/>
          <a:stretch/>
        </p:blipFill>
        <p:spPr bwMode="auto">
          <a:xfrm>
            <a:off x="3013792" y="2249308"/>
            <a:ext cx="5457825" cy="34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9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CDB96B-A27B-35CE-3F7F-43E3E0F61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긴키 지방</a:t>
            </a:r>
            <a:r>
              <a:rPr lang="en-US" altLang="ko-KR" dirty="0"/>
              <a:t>: </a:t>
            </a:r>
            <a:r>
              <a:rPr lang="ko-KR" altLang="en-US" dirty="0" err="1"/>
              <a:t>와카야마</a:t>
            </a:r>
            <a:r>
              <a:rPr lang="ko-KR" altLang="en-US" dirty="0"/>
              <a:t> 라멘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31058E72-7A29-492B-3831-44A613ED7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05" y="1690688"/>
            <a:ext cx="6592989" cy="470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262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FACE50-AB67-1F7C-A5BA-D155D84F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833425" cy="791497"/>
          </a:xfrm>
        </p:spPr>
        <p:txBody>
          <a:bodyPr/>
          <a:lstStyle/>
          <a:p>
            <a:r>
              <a:rPr lang="ko-KR" altLang="en-US" dirty="0"/>
              <a:t>긴키 지방</a:t>
            </a:r>
            <a:r>
              <a:rPr lang="en-US" altLang="ko-KR" dirty="0"/>
              <a:t>: </a:t>
            </a:r>
            <a:r>
              <a:rPr lang="ko-KR" altLang="en-US" dirty="0" err="1"/>
              <a:t>와카야마</a:t>
            </a:r>
            <a:r>
              <a:rPr lang="ko-KR" altLang="en-US" dirty="0"/>
              <a:t> 라멘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DBABC8A-1A13-E791-D758-387B50372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ko-KR" altLang="en-US" sz="2400" dirty="0"/>
              <a:t>북부가 발상지인 지역 라멘은 </a:t>
            </a:r>
            <a:r>
              <a:rPr lang="ko-KR" altLang="en-US" sz="2400" dirty="0" err="1"/>
              <a:t>중화소바라고</a:t>
            </a:r>
            <a:r>
              <a:rPr lang="ko-KR" altLang="en-US" sz="2400" dirty="0"/>
              <a:t> 불리는 게 친숙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 err="1"/>
              <a:t>돼지뼈</a:t>
            </a:r>
            <a:r>
              <a:rPr lang="ko-KR" altLang="en-US" sz="2400" dirty="0"/>
              <a:t> 베이스 국물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간장 맛이 진한 산뜻한 계열</a:t>
            </a:r>
            <a:endParaRPr lang="en-US" altLang="ko-KR" sz="2400" dirty="0"/>
          </a:p>
          <a:p>
            <a:endParaRPr lang="ko-KR" altLang="en-US" dirty="0"/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44B5FCEF-8D92-385B-BC9B-D0D5D413E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7" y="1782763"/>
            <a:ext cx="545782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F6ACAB37-4B21-000C-2D09-813B059F3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15" y="2057400"/>
            <a:ext cx="4761733" cy="427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C275461A-4E2D-5FD9-C536-F2829E17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82" y="2021016"/>
            <a:ext cx="5457825" cy="39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02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5F41B7-3A9D-50E6-BC84-C9159D2C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63677"/>
          </a:xfrm>
        </p:spPr>
        <p:txBody>
          <a:bodyPr/>
          <a:lstStyle/>
          <a:p>
            <a:r>
              <a:rPr lang="ko-KR" altLang="en-US" err="1"/>
              <a:t>주고쿠</a:t>
            </a:r>
            <a:r>
              <a:rPr lang="ko-KR" altLang="en-US" dirty="0"/>
              <a:t> 지방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582172-0BAC-5D18-70B9-77924561C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 err="1">
                <a:hlinkClick r:id="rId2"/>
              </a:rPr>
              <a:t>츄고쿠</a:t>
            </a:r>
            <a:r>
              <a:rPr lang="ko-KR" altLang="en-US" dirty="0">
                <a:hlinkClick r:id="rId2"/>
              </a:rPr>
              <a:t> 지방 </a:t>
            </a:r>
            <a:r>
              <a:rPr lang="en-US" altLang="ko-KR" dirty="0">
                <a:hlinkClick r:id="rId2"/>
              </a:rPr>
              <a:t>part.2 | </a:t>
            </a:r>
            <a:r>
              <a:rPr lang="ko-KR" altLang="en-US" dirty="0">
                <a:hlinkClick r:id="rId2"/>
              </a:rPr>
              <a:t>일본식 풍경과 유명한 </a:t>
            </a:r>
            <a:r>
              <a:rPr lang="ko-KR" altLang="en-US" dirty="0" err="1">
                <a:hlinkClick r:id="rId2"/>
              </a:rPr>
              <a:t>쇼유라멘</a:t>
            </a:r>
            <a:r>
              <a:rPr lang="ko-KR" altLang="en-US" dirty="0">
                <a:hlinkClick r:id="rId2"/>
              </a:rPr>
              <a:t>🍜</a:t>
            </a:r>
            <a:r>
              <a:rPr lang="ko-KR" altLang="en-US" dirty="0" err="1">
                <a:hlinkClick r:id="rId2"/>
              </a:rPr>
              <a:t>차타고</a:t>
            </a:r>
            <a:r>
              <a:rPr lang="ko-KR" altLang="en-US" dirty="0">
                <a:hlinkClick r:id="rId2"/>
              </a:rPr>
              <a:t> 어디까지</a:t>
            </a:r>
            <a:r>
              <a:rPr lang="en-US" altLang="ko-KR" dirty="0">
                <a:hlinkClick r:id="rId2"/>
              </a:rPr>
              <a:t>...? </a:t>
            </a:r>
            <a:r>
              <a:rPr lang="ko-KR" altLang="en-US" dirty="0">
                <a:hlinkClick r:id="rId2"/>
              </a:rPr>
              <a:t>🇯🇵 </a:t>
            </a:r>
            <a:r>
              <a:rPr lang="en-US" altLang="ko-KR" dirty="0">
                <a:hlinkClick r:id="rId2"/>
              </a:rPr>
              <a:t>(youtube.com)</a:t>
            </a: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D8AE2-DDE0-6140-C553-5F469FB52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52" y="457200"/>
            <a:ext cx="4532826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06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63E859-96C6-26D4-5248-5562F0DD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주고쿠</a:t>
            </a:r>
            <a:r>
              <a:rPr lang="ko-KR" altLang="en-US" dirty="0"/>
              <a:t> 지방</a:t>
            </a:r>
            <a:r>
              <a:rPr lang="en-US" altLang="ko-KR" dirty="0"/>
              <a:t>: </a:t>
            </a:r>
            <a:r>
              <a:rPr lang="ko-KR" altLang="en-US" dirty="0" err="1"/>
              <a:t>하키카마보코</a:t>
            </a:r>
            <a:endParaRPr lang="ko-KR" altLang="en-US" dirty="0"/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3DC6BE73-7561-ED0E-6D25-778C5DB5B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42" y="1690688"/>
            <a:ext cx="6769970" cy="45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5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1B195B-ACB4-0F3B-5C8E-2FC490C5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홋카이도</a:t>
            </a:r>
            <a:r>
              <a:rPr lang="en-US" altLang="ko-KR" dirty="0"/>
              <a:t>: </a:t>
            </a:r>
            <a:r>
              <a:rPr lang="ko-KR" altLang="en-US" dirty="0" err="1"/>
              <a:t>산만마</a:t>
            </a:r>
            <a:endParaRPr lang="ko-KR" altLang="en-US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F961E6C0-7429-1A7C-3AA7-B294007BE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398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5727C52F-EC21-D659-DAA0-850EC2B72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0" y="1509850"/>
            <a:ext cx="7474539" cy="49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홋카이도여행/1도 비리지 않은 쿠시로의 꽁치밥, 산만마さんまんま">
            <a:extLst>
              <a:ext uri="{FF2B5EF4-FFF2-40B4-BE49-F238E27FC236}">
                <a16:creationId xmlns:a16="http://schemas.microsoft.com/office/drawing/2014/main" id="{65E65CA5-954A-98C4-7505-DED1DA7E7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-2298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[25번째 홋카이도 #8] 쿠시로 - 쿠시로 명물 음식 가게, 산만마 우오마사(さんまんま魚政)">
            <a:extLst>
              <a:ext uri="{FF2B5EF4-FFF2-40B4-BE49-F238E27FC236}">
                <a16:creationId xmlns:a16="http://schemas.microsoft.com/office/drawing/2014/main" id="{64C33BB8-2616-9D0F-4A15-AF3B26D0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-14763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[25번째 홋카이도 #8] 쿠시로 - 쿠시로 명물 음식 가게, 산만마 우오마사(さんまんま魚政)">
            <a:extLst>
              <a:ext uri="{FF2B5EF4-FFF2-40B4-BE49-F238E27FC236}">
                <a16:creationId xmlns:a16="http://schemas.microsoft.com/office/drawing/2014/main" id="{EB7D3788-D3B9-4770-3843-9DAB33DBD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1228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홋카이도여행/1도 비리지 않은 쿠시로의 꽁치밥, 산만마さんまんま">
            <a:extLst>
              <a:ext uri="{FF2B5EF4-FFF2-40B4-BE49-F238E27FC236}">
                <a16:creationId xmlns:a16="http://schemas.microsoft.com/office/drawing/2014/main" id="{9D2DED93-1EDE-D531-74C0-77CDE3C96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20872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78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9C063F-6520-28AF-0086-F9658319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108728" cy="811161"/>
          </a:xfrm>
        </p:spPr>
        <p:txBody>
          <a:bodyPr/>
          <a:lstStyle/>
          <a:p>
            <a:r>
              <a:rPr lang="ko-KR" altLang="en-US" dirty="0" err="1"/>
              <a:t>주고쿠</a:t>
            </a:r>
            <a:r>
              <a:rPr lang="ko-KR" altLang="en-US" dirty="0"/>
              <a:t> 지방</a:t>
            </a:r>
            <a:r>
              <a:rPr lang="en-US" altLang="ko-KR" dirty="0"/>
              <a:t>: </a:t>
            </a:r>
            <a:r>
              <a:rPr lang="ko-KR" altLang="en-US" dirty="0" err="1"/>
              <a:t>하키카마보코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9112D2A-9143-E177-E338-79D478FBB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400" dirty="0"/>
              <a:t>서일본의 대표 어항다운 식재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 err="1"/>
              <a:t>야마구치현</a:t>
            </a:r>
            <a:r>
              <a:rPr lang="ko-KR" altLang="en-US" sz="2400" dirty="0"/>
              <a:t> 하기시는 예로부터 </a:t>
            </a:r>
            <a:r>
              <a:rPr lang="ko-KR" altLang="en-US" sz="2400" dirty="0" err="1"/>
              <a:t>어묵류</a:t>
            </a:r>
            <a:r>
              <a:rPr lang="ko-KR" altLang="en-US" sz="2400" dirty="0"/>
              <a:t> 산지로  발전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 err="1"/>
              <a:t>카마보코</a:t>
            </a:r>
            <a:r>
              <a:rPr lang="ko-KR" altLang="en-US" sz="2400" dirty="0"/>
              <a:t> 가게가 많이  늘어남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E31EE3E2-D2A6-B2D8-0B11-76EBBD2CF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71" y="978079"/>
            <a:ext cx="4901841" cy="490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9166A63A-E5B2-ED73-506A-59F1FDF18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13" y="2302255"/>
            <a:ext cx="5914564" cy="340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>
            <a:extLst>
              <a:ext uri="{FF2B5EF4-FFF2-40B4-BE49-F238E27FC236}">
                <a16:creationId xmlns:a16="http://schemas.microsoft.com/office/drawing/2014/main" id="{2F54B45C-D9EA-86D0-B7BC-B24A77B78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65" y="1920081"/>
            <a:ext cx="54578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FA4ACD-2584-C51D-2E64-FE1F411B8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주고쿠</a:t>
            </a:r>
            <a:r>
              <a:rPr lang="ko-KR" altLang="en-US" dirty="0"/>
              <a:t> 지방</a:t>
            </a:r>
            <a:r>
              <a:rPr lang="en-US" altLang="ko-KR" dirty="0"/>
              <a:t>: </a:t>
            </a:r>
            <a:r>
              <a:rPr lang="ko-KR" altLang="en-US" dirty="0" err="1"/>
              <a:t>이와쿠니스시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BBC21237-90E6-27BE-8314-A31E147B1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46" y="1926662"/>
            <a:ext cx="6445507" cy="4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70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314D40-5E48-D55B-EAF1-9D54653A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673510"/>
          </a:xfrm>
        </p:spPr>
        <p:txBody>
          <a:bodyPr/>
          <a:lstStyle/>
          <a:p>
            <a:r>
              <a:rPr lang="ko-KR" altLang="en-US" dirty="0" err="1"/>
              <a:t>주고쿠</a:t>
            </a:r>
            <a:r>
              <a:rPr lang="ko-KR" altLang="en-US" dirty="0"/>
              <a:t> 지방</a:t>
            </a:r>
            <a:r>
              <a:rPr lang="en-US" altLang="ko-KR" dirty="0"/>
              <a:t>: </a:t>
            </a:r>
            <a:r>
              <a:rPr lang="ko-KR" altLang="en-US" dirty="0" err="1"/>
              <a:t>이와쿠니스시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4353932-2A9A-1E60-5DBC-85BC19C91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400" dirty="0" err="1"/>
              <a:t>이와쿠시니에</a:t>
            </a:r>
            <a:r>
              <a:rPr lang="ko-KR" altLang="en-US" sz="2400" dirty="0"/>
              <a:t> 전해지는 </a:t>
            </a:r>
            <a:r>
              <a:rPr lang="ko-KR" altLang="en-US" sz="2400" dirty="0" err="1"/>
              <a:t>히코즈시의</a:t>
            </a:r>
            <a:r>
              <a:rPr lang="ko-KR" altLang="en-US" sz="2400" dirty="0"/>
              <a:t> 일종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나무틀에 밥과 재료를  몇 겹이고 쌓음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지역에서 잡히는 재료로 만드는 것이 특징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F90FB109-6861-E18D-4EA3-636ACA704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723" y="1691711"/>
            <a:ext cx="5756840" cy="431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>
            <a:extLst>
              <a:ext uri="{FF2B5EF4-FFF2-40B4-BE49-F238E27FC236}">
                <a16:creationId xmlns:a16="http://schemas.microsoft.com/office/drawing/2014/main" id="{B7073F44-AD59-F369-8C75-933EF3D05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74" y="2423089"/>
            <a:ext cx="5457826" cy="38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>
            <a:extLst>
              <a:ext uri="{FF2B5EF4-FFF2-40B4-BE49-F238E27FC236}">
                <a16:creationId xmlns:a16="http://schemas.microsoft.com/office/drawing/2014/main" id="{51618F72-0071-9642-E361-B7C6BDB46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58" y="1691711"/>
            <a:ext cx="6071574" cy="417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49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1D92AA-2FE3-71A7-3EB4-D74FA0B3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주고쿠</a:t>
            </a:r>
            <a:r>
              <a:rPr lang="ko-KR" altLang="en-US" dirty="0"/>
              <a:t> 지방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dirty="0" err="1"/>
              <a:t>가와라소바</a:t>
            </a:r>
            <a:endParaRPr lang="ko-KR" altLang="en-US" dirty="0"/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2C82383C-DA6D-B86A-C71B-97CF1F6C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11" y="1911796"/>
            <a:ext cx="6622486" cy="440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042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EC15A2-54E2-5748-B99F-E187961E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862922" cy="732503"/>
          </a:xfrm>
        </p:spPr>
        <p:txBody>
          <a:bodyPr/>
          <a:lstStyle/>
          <a:p>
            <a:r>
              <a:rPr lang="ko-KR" altLang="en-US" dirty="0" err="1"/>
              <a:t>주고쿠</a:t>
            </a:r>
            <a:r>
              <a:rPr lang="ko-KR" altLang="en-US" dirty="0"/>
              <a:t> 지방</a:t>
            </a:r>
            <a:r>
              <a:rPr lang="en-US" altLang="ko-KR" dirty="0"/>
              <a:t>: </a:t>
            </a:r>
            <a:r>
              <a:rPr lang="ko-KR" altLang="en-US" dirty="0" err="1"/>
              <a:t>가와라소바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2EE13F5-A94C-72C5-D941-1D355271D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400" dirty="0"/>
              <a:t>달군 기왓장 위에 </a:t>
            </a:r>
            <a:r>
              <a:rPr lang="ko-KR" altLang="en-US" sz="2400" dirty="0" err="1"/>
              <a:t>챠소바와</a:t>
            </a:r>
            <a:r>
              <a:rPr lang="ko-KR" altLang="en-US" sz="2400" dirty="0"/>
              <a:t> 재료를 얹은 요리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 err="1"/>
              <a:t>야마구치현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시모노세키시</a:t>
            </a:r>
            <a:r>
              <a:rPr lang="ko-KR" altLang="en-US" sz="2400" dirty="0"/>
              <a:t> </a:t>
            </a:r>
            <a:r>
              <a:rPr lang="ko-KR" altLang="en-US" sz="2400" dirty="0" err="1"/>
              <a:t>토요우라쵸의</a:t>
            </a:r>
            <a:r>
              <a:rPr lang="ko-KR" altLang="en-US" sz="2400" dirty="0"/>
              <a:t> 향토요리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가정에서 쉽게 조리할 수 있음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D459EA32-EFB4-CB7E-C89F-7AB38B1B5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82" y="2057400"/>
            <a:ext cx="5860025" cy="36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>
            <a:extLst>
              <a:ext uri="{FF2B5EF4-FFF2-40B4-BE49-F238E27FC236}">
                <a16:creationId xmlns:a16="http://schemas.microsoft.com/office/drawing/2014/main" id="{7C30B71C-D876-B286-FD3A-73BAB7A4D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63" y="2667000"/>
            <a:ext cx="5457826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>
            <a:extLst>
              <a:ext uri="{FF2B5EF4-FFF2-40B4-BE49-F238E27FC236}">
                <a16:creationId xmlns:a16="http://schemas.microsoft.com/office/drawing/2014/main" id="{C3122B00-F860-206D-87C4-E4FF4FF35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37" y="2129818"/>
            <a:ext cx="54578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1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3FE6B2-73BF-E71F-1530-FB8F1DCC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73510"/>
          </a:xfrm>
        </p:spPr>
        <p:txBody>
          <a:bodyPr/>
          <a:lstStyle/>
          <a:p>
            <a:r>
              <a:rPr lang="ko-KR" altLang="en-US"/>
              <a:t>시코쿠 지방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DE43535-A377-31A0-463D-5A5560A41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Hotels.com | KR 16x9 | Find Your Perfect Somewhere | Trip Planner - 15s (youtube.com)</a:t>
            </a: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B2AA9-C6B5-E5C1-4D76-B0E97F6D6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16" y="457200"/>
            <a:ext cx="4513162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781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7CDE4D-662C-527D-A8D1-D03606A2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시코쿠 지방</a:t>
            </a:r>
            <a:r>
              <a:rPr lang="en-US" altLang="ko-KR" dirty="0"/>
              <a:t>: </a:t>
            </a:r>
            <a:r>
              <a:rPr lang="ko-KR" altLang="en-US" dirty="0" err="1"/>
              <a:t>다코메시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61E4923A-4BE1-1307-207E-FE9564290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56" y="1690688"/>
            <a:ext cx="7104268" cy="47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9715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002345-F0AB-A511-488B-54ECEA2F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02483" cy="712839"/>
          </a:xfrm>
        </p:spPr>
        <p:txBody>
          <a:bodyPr/>
          <a:lstStyle/>
          <a:p>
            <a:r>
              <a:rPr lang="ko-KR" altLang="en-US" dirty="0"/>
              <a:t>시코쿠 지방</a:t>
            </a:r>
            <a:r>
              <a:rPr lang="en-US" altLang="ko-KR" dirty="0"/>
              <a:t>: </a:t>
            </a:r>
            <a:r>
              <a:rPr lang="ko-KR" altLang="en-US" dirty="0" err="1"/>
              <a:t>다코메시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80D2799-5FC2-4E6C-B986-D2E46EBAE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400" dirty="0" err="1"/>
              <a:t>세토내해산</a:t>
            </a:r>
            <a:r>
              <a:rPr lang="ko-KR" altLang="en-US" sz="2400" dirty="0"/>
              <a:t> 문어는 부드러운 것이 특징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초봄에 나오는 새싹 문어라 불리는 문어는 감칠맛이 특징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가을 문어는 색이 </a:t>
            </a:r>
            <a:r>
              <a:rPr lang="ko-KR" altLang="en-US" sz="2400" dirty="0" err="1"/>
              <a:t>이쁨</a:t>
            </a:r>
            <a:endParaRPr lang="ko-KR" altLang="en-US" sz="2400" dirty="0"/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AB464020-5C85-2172-CC15-3442A46D8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33" y="1907459"/>
            <a:ext cx="5608953" cy="40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>
            <a:extLst>
              <a:ext uri="{FF2B5EF4-FFF2-40B4-BE49-F238E27FC236}">
                <a16:creationId xmlns:a16="http://schemas.microsoft.com/office/drawing/2014/main" id="{A9205918-1DD9-E8CD-D146-583E4F18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172930"/>
            <a:ext cx="5621909" cy="37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:a16="http://schemas.microsoft.com/office/drawing/2014/main" id="{9EE6866C-0AE6-1C2D-FCE2-5FC8CAA29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611" y="2271252"/>
            <a:ext cx="5826074" cy="448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18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C5822E-1C25-81DE-5C64-86ABBF54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시코쿠 지방</a:t>
            </a:r>
            <a:r>
              <a:rPr lang="en-US" altLang="ko-KR" dirty="0"/>
              <a:t>: </a:t>
            </a:r>
            <a:r>
              <a:rPr lang="ko-KR" altLang="en-US" dirty="0" err="1"/>
              <a:t>야키부타타마고메시</a:t>
            </a:r>
            <a:endParaRPr lang="ko-KR" altLang="en-US" dirty="0"/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B867CEAC-8A36-CADC-ED96-E639FE8E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84"/>
          <a:stretch/>
        </p:blipFill>
        <p:spPr bwMode="auto">
          <a:xfrm>
            <a:off x="3423854" y="1904261"/>
            <a:ext cx="5344292" cy="458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70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66DE90-1E05-2DBC-FDDB-EF3ADB9A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455747" cy="673510"/>
          </a:xfrm>
        </p:spPr>
        <p:txBody>
          <a:bodyPr/>
          <a:lstStyle/>
          <a:p>
            <a:r>
              <a:rPr lang="ko-KR" altLang="en-US" dirty="0"/>
              <a:t>시코쿠 지방</a:t>
            </a:r>
            <a:r>
              <a:rPr lang="en-US" altLang="ko-KR" dirty="0"/>
              <a:t>: </a:t>
            </a:r>
            <a:r>
              <a:rPr lang="ko-KR" altLang="en-US" dirty="0" err="1"/>
              <a:t>야키부타타마고메시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185DCF8-713B-A5B9-C256-1D35335CE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400" dirty="0" err="1"/>
              <a:t>이마바라시를</a:t>
            </a:r>
            <a:r>
              <a:rPr lang="ko-KR" altLang="en-US" sz="2400" dirty="0"/>
              <a:t> 대표하는 명물 요리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밥 위에 </a:t>
            </a:r>
            <a:r>
              <a:rPr lang="ko-KR" altLang="en-US" sz="2400" dirty="0" err="1"/>
              <a:t>챠슈와</a:t>
            </a:r>
            <a:r>
              <a:rPr lang="ko-KR" altLang="en-US" sz="2400" dirty="0"/>
              <a:t> 반숙 </a:t>
            </a:r>
            <a:r>
              <a:rPr lang="ko-KR" altLang="en-US" sz="2400" dirty="0" err="1"/>
              <a:t>계란후라이를</a:t>
            </a:r>
            <a:r>
              <a:rPr lang="ko-KR" altLang="en-US" sz="2400" dirty="0"/>
              <a:t> 얹어 돼지불고기 양념을 끼얹은 덮밥</a:t>
            </a:r>
            <a:endParaRPr lang="en-US" altLang="ko-KR" sz="2400" dirty="0"/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F43F5352-3D36-566A-C752-858EBBD46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91" y="2057400"/>
            <a:ext cx="5457825" cy="41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0D7F46C4-B611-A293-46D0-FC238EC2F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48" y="2291020"/>
            <a:ext cx="5457825" cy="38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5EEDF80D-D6F0-3353-E67B-37F0B30CF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823781"/>
            <a:ext cx="545782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0723EA-FEA5-F9F0-C18C-5B1B159A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60323"/>
          </a:xfrm>
        </p:spPr>
        <p:txBody>
          <a:bodyPr/>
          <a:lstStyle/>
          <a:p>
            <a:r>
              <a:rPr lang="ko-KR" altLang="en-US" dirty="0"/>
              <a:t>홋카이도</a:t>
            </a:r>
            <a:r>
              <a:rPr lang="en-US" altLang="ko-KR" dirty="0"/>
              <a:t>: </a:t>
            </a:r>
            <a:r>
              <a:rPr lang="ko-KR" altLang="en-US" dirty="0" err="1"/>
              <a:t>산만마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3EDABB-1AE8-C34C-C52F-5B6B89C20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9489" y="1746761"/>
            <a:ext cx="4059853" cy="4246665"/>
          </a:xfrm>
        </p:spPr>
        <p:txBody>
          <a:bodyPr/>
          <a:lstStyle/>
          <a:p>
            <a:r>
              <a:rPr lang="en-US" altLang="ko-KR" sz="2400" dirty="0"/>
              <a:t>- </a:t>
            </a:r>
            <a:r>
              <a:rPr lang="ko-KR" altLang="en-US" sz="2400" dirty="0"/>
              <a:t>홋카이도 구시로의 명물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- </a:t>
            </a:r>
            <a:r>
              <a:rPr lang="ko-KR" altLang="en-US" sz="2400" dirty="0"/>
              <a:t>꽁치와 밥의 합성어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- </a:t>
            </a:r>
            <a:r>
              <a:rPr lang="ko-KR" altLang="en-US" sz="2400" dirty="0"/>
              <a:t>간장소스의 절인 꽁치와 </a:t>
            </a:r>
            <a:r>
              <a:rPr lang="ko-KR" altLang="en-US" sz="2400" dirty="0" err="1"/>
              <a:t>다키코미밥을</a:t>
            </a:r>
            <a:r>
              <a:rPr lang="ko-KR" altLang="en-US" sz="2400" dirty="0"/>
              <a:t> 푸른 차조기로 끼워서 구운 것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ko-KR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5AF288-1AE2-536A-C6C6-103809796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840" y="1746761"/>
            <a:ext cx="5796934" cy="377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4C560D3-E6CC-732C-87C0-1F195476B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33" y="2803164"/>
            <a:ext cx="54578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D3EB8A5A-9FE1-8D1A-8F0F-68C46F13F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64" y="1907456"/>
            <a:ext cx="545782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2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E4B227-394B-9886-E35C-65CC33A1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시코쿠 지방</a:t>
            </a:r>
            <a:r>
              <a:rPr lang="en-US" altLang="ko-KR" dirty="0"/>
              <a:t>: </a:t>
            </a:r>
            <a:r>
              <a:rPr lang="ko-KR" altLang="en-US" dirty="0" err="1"/>
              <a:t>타이메시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040AE9D9-9E74-ACFC-7714-953E5B68C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73" y="1812049"/>
            <a:ext cx="6307854" cy="451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246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67D114-DD9F-17CC-5EB0-D759B4A9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71309" cy="663677"/>
          </a:xfrm>
        </p:spPr>
        <p:txBody>
          <a:bodyPr/>
          <a:lstStyle/>
          <a:p>
            <a:r>
              <a:rPr lang="ko-KR" altLang="en-US" dirty="0"/>
              <a:t>시코쿠 지방</a:t>
            </a:r>
            <a:r>
              <a:rPr lang="en-US" altLang="ko-KR" dirty="0"/>
              <a:t>: </a:t>
            </a:r>
            <a:r>
              <a:rPr lang="ko-KR" altLang="en-US" dirty="0" err="1"/>
              <a:t>타이메시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C80459B-BF2C-8859-22C5-0E4AA16D1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ko-KR" altLang="en-US" sz="2400" dirty="0" err="1"/>
              <a:t>에히메현은</a:t>
            </a:r>
            <a:r>
              <a:rPr lang="ko-KR" altLang="en-US" sz="2400" dirty="0"/>
              <a:t> 일본 굴지의 도미 어획량 자랑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도미를 지은 밥 위에    얹어 가열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고급스러운 맛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1E4CB4EE-79CD-4BC0-EDB0-041628D14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043" y="2057400"/>
            <a:ext cx="5952091" cy="393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>
            <a:extLst>
              <a:ext uri="{FF2B5EF4-FFF2-40B4-BE49-F238E27FC236}">
                <a16:creationId xmlns:a16="http://schemas.microsoft.com/office/drawing/2014/main" id="{0987F574-43D0-773C-CF9A-17DFA4600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7" b="12595"/>
          <a:stretch/>
        </p:blipFill>
        <p:spPr bwMode="auto">
          <a:xfrm>
            <a:off x="1730017" y="1966452"/>
            <a:ext cx="4787581" cy="44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>
            <a:extLst>
              <a:ext uri="{FF2B5EF4-FFF2-40B4-BE49-F238E27FC236}">
                <a16:creationId xmlns:a16="http://schemas.microsoft.com/office/drawing/2014/main" id="{37C09F79-29FF-289B-79A0-8C317A79F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40" y="2057400"/>
            <a:ext cx="5457826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8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6F13D2-9A8D-9001-18A7-724086924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93174"/>
          </a:xfrm>
        </p:spPr>
        <p:txBody>
          <a:bodyPr/>
          <a:lstStyle/>
          <a:p>
            <a:r>
              <a:rPr lang="ko-KR" altLang="en-US" dirty="0"/>
              <a:t>규슈 지방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AFAC1EF-AEBC-E8A3-7FA9-BD2F562FE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《</a:t>
            </a:r>
            <a:r>
              <a:rPr lang="ko-KR" altLang="en-US" dirty="0">
                <a:hlinkClick r:id="rId2"/>
              </a:rPr>
              <a:t>세계음식기행</a:t>
            </a:r>
            <a:r>
              <a:rPr lang="en-US" altLang="ko-KR" dirty="0">
                <a:hlinkClick r:id="rId2"/>
              </a:rPr>
              <a:t>》 </a:t>
            </a:r>
            <a:r>
              <a:rPr lang="ko-KR" altLang="en-US" dirty="0">
                <a:hlinkClick r:id="rId2"/>
              </a:rPr>
              <a:t>일본 ‘</a:t>
            </a:r>
            <a:r>
              <a:rPr lang="ko-KR" altLang="en-US" dirty="0" err="1">
                <a:hlinkClick r:id="rId2"/>
              </a:rPr>
              <a:t>규슈’에</a:t>
            </a:r>
            <a:r>
              <a:rPr lang="ko-KR" altLang="en-US" dirty="0">
                <a:hlinkClick r:id="rId2"/>
              </a:rPr>
              <a:t> </a:t>
            </a:r>
            <a:r>
              <a:rPr lang="ko-KR" altLang="en-US" dirty="0" err="1">
                <a:hlinkClick r:id="rId2"/>
              </a:rPr>
              <a:t>밥먹으러</a:t>
            </a:r>
            <a:r>
              <a:rPr lang="ko-KR" altLang="en-US" dirty="0">
                <a:hlinkClick r:id="rId2"/>
              </a:rPr>
              <a:t> </a:t>
            </a:r>
            <a:r>
              <a:rPr lang="ko-KR" altLang="en-US" dirty="0" err="1">
                <a:hlinkClick r:id="rId2"/>
              </a:rPr>
              <a:t>왔슈</a:t>
            </a:r>
            <a:r>
              <a:rPr lang="en-US" altLang="ko-KR" dirty="0">
                <a:hlinkClick r:id="rId2"/>
              </a:rPr>
              <a:t>! | ‘</a:t>
            </a:r>
            <a:r>
              <a:rPr lang="ko-KR" altLang="en-US" dirty="0" err="1">
                <a:hlinkClick r:id="rId2"/>
              </a:rPr>
              <a:t>규슈’의</a:t>
            </a:r>
            <a:r>
              <a:rPr lang="ko-KR" altLang="en-US" dirty="0">
                <a:hlinkClick r:id="rId2"/>
              </a:rPr>
              <a:t> </a:t>
            </a:r>
            <a:r>
              <a:rPr lang="ko-KR" altLang="en-US" dirty="0" err="1">
                <a:hlinkClick r:id="rId2"/>
              </a:rPr>
              <a:t>살아숨쉬는</a:t>
            </a:r>
            <a:r>
              <a:rPr lang="ko-KR" altLang="en-US" dirty="0">
                <a:hlinkClick r:id="rId2"/>
              </a:rPr>
              <a:t> 전통이 묻어나는 음식들을 먹어보자</a:t>
            </a:r>
            <a:r>
              <a:rPr lang="en-US" altLang="ko-KR" dirty="0">
                <a:hlinkClick r:id="rId2"/>
              </a:rPr>
              <a:t>! 1</a:t>
            </a:r>
            <a:r>
              <a:rPr lang="ko-KR" altLang="en-US" dirty="0">
                <a:hlinkClick r:id="rId2"/>
              </a:rPr>
              <a:t>편 </a:t>
            </a:r>
            <a:r>
              <a:rPr lang="en-US" altLang="ko-KR" dirty="0">
                <a:hlinkClick r:id="rId2"/>
              </a:rPr>
              <a:t>(youtube.com)</a:t>
            </a: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95072-57F3-2CA7-81DF-AC8BCC7E0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84" y="457200"/>
            <a:ext cx="4522994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6189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CDFF68-5559-34F4-9912-CF9D220E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규슈 지방</a:t>
            </a:r>
            <a:r>
              <a:rPr lang="en-US" altLang="ko-KR" dirty="0"/>
              <a:t>: </a:t>
            </a:r>
            <a:r>
              <a:rPr lang="ko-KR" altLang="en-US" dirty="0" err="1"/>
              <a:t>다카모리</a:t>
            </a:r>
            <a:r>
              <a:rPr lang="ko-KR" altLang="en-US" dirty="0"/>
              <a:t> </a:t>
            </a:r>
            <a:r>
              <a:rPr lang="ko-KR" altLang="en-US" dirty="0" err="1"/>
              <a:t>덴기쿠</a:t>
            </a:r>
            <a:endParaRPr lang="ko-KR" altLang="en-US" dirty="0"/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11D578C8-83AC-04C6-313C-8728821D6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60" y="1690688"/>
            <a:ext cx="6376680" cy="461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1683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66EB4B-1FA6-EAE2-ADE4-D2136696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393864" cy="693174"/>
          </a:xfrm>
        </p:spPr>
        <p:txBody>
          <a:bodyPr/>
          <a:lstStyle/>
          <a:p>
            <a:r>
              <a:rPr lang="ko-KR" altLang="en-US" dirty="0"/>
              <a:t>규슈 지방</a:t>
            </a:r>
            <a:r>
              <a:rPr lang="en-US" altLang="ko-KR" dirty="0"/>
              <a:t>: </a:t>
            </a:r>
            <a:r>
              <a:rPr lang="ko-KR" altLang="en-US" dirty="0" err="1"/>
              <a:t>다카모리</a:t>
            </a:r>
            <a:r>
              <a:rPr lang="ko-KR" altLang="en-US" dirty="0"/>
              <a:t> </a:t>
            </a:r>
            <a:r>
              <a:rPr lang="ko-KR" altLang="en-US" dirty="0" err="1"/>
              <a:t>덴기쿠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726AE42-973A-AD21-9FAE-F8CA99CC9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400" dirty="0"/>
              <a:t>구마모토현 </a:t>
            </a:r>
            <a:r>
              <a:rPr lang="ko-KR" altLang="en-US" sz="2400" dirty="0" err="1"/>
              <a:t>아소군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다카모리쵸의</a:t>
            </a:r>
            <a:r>
              <a:rPr lang="ko-KR" altLang="en-US" sz="2400" dirty="0"/>
              <a:t> 향토 요리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 err="1"/>
              <a:t>가마쿠라시대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부터</a:t>
            </a:r>
            <a:r>
              <a:rPr lang="ko-KR" altLang="en-US" sz="2400" dirty="0"/>
              <a:t> 이어져 내려온 요리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숯불에 구워 조리</a:t>
            </a:r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4737B4AA-AF54-4F06-A001-2EAC00D8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794" y="1278194"/>
            <a:ext cx="4640825" cy="512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>
            <a:extLst>
              <a:ext uri="{FF2B5EF4-FFF2-40B4-BE49-F238E27FC236}">
                <a16:creationId xmlns:a16="http://schemas.microsoft.com/office/drawing/2014/main" id="{20AAC6D0-5DE0-F206-641A-56CB66B20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65" y="2230437"/>
            <a:ext cx="5457825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>
            <a:extLst>
              <a:ext uri="{FF2B5EF4-FFF2-40B4-BE49-F238E27FC236}">
                <a16:creationId xmlns:a16="http://schemas.microsoft.com/office/drawing/2014/main" id="{3902603D-AC4D-6B15-E16C-80E33308C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42" y="1620838"/>
            <a:ext cx="5457825" cy="414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80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DD503D-C48E-B6EE-7D4F-E3B9235F4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규슈 지방</a:t>
            </a:r>
            <a:r>
              <a:rPr lang="en-US" altLang="ko-KR" dirty="0"/>
              <a:t>: </a:t>
            </a:r>
            <a:r>
              <a:rPr lang="ko-KR" altLang="en-US" dirty="0" err="1"/>
              <a:t>도리텐</a:t>
            </a:r>
            <a:endParaRPr lang="ko-KR" altLang="en-US" dirty="0"/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2472352C-F0C7-02CE-F6E1-F332B0F39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72" y="1690688"/>
            <a:ext cx="6406656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796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B5BB0B-D2B1-40E2-C009-4E658526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73510"/>
          </a:xfrm>
        </p:spPr>
        <p:txBody>
          <a:bodyPr/>
          <a:lstStyle/>
          <a:p>
            <a:r>
              <a:rPr lang="ko-KR" altLang="en-US" dirty="0"/>
              <a:t>규슈 지방</a:t>
            </a:r>
            <a:r>
              <a:rPr lang="en-US" altLang="ko-KR" dirty="0"/>
              <a:t>: </a:t>
            </a:r>
            <a:r>
              <a:rPr lang="ko-KR" altLang="en-US" dirty="0" err="1"/>
              <a:t>도리텐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35D84B5-2BA4-293D-9122-3013A4C54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400" dirty="0" err="1"/>
              <a:t>오이타현</a:t>
            </a:r>
            <a:r>
              <a:rPr lang="ko-KR" altLang="en-US" sz="2400" dirty="0"/>
              <a:t> 향토요리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닭고기에 </a:t>
            </a:r>
            <a:r>
              <a:rPr lang="ko-KR" altLang="en-US" sz="2400" dirty="0" err="1"/>
              <a:t>튀김옷을</a:t>
            </a:r>
            <a:r>
              <a:rPr lang="ko-KR" altLang="en-US" sz="2400" dirty="0"/>
              <a:t> 입혀 튀긴 음식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소스와 함께 먹으면 더욱 맛있음</a:t>
            </a:r>
          </a:p>
        </p:txBody>
      </p:sp>
      <p:pic>
        <p:nvPicPr>
          <p:cNvPr id="47106" name="Picture 2">
            <a:extLst>
              <a:ext uri="{FF2B5EF4-FFF2-40B4-BE49-F238E27FC236}">
                <a16:creationId xmlns:a16="http://schemas.microsoft.com/office/drawing/2014/main" id="{EEBB029D-6CDF-759A-33BF-33E0C82B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29" y="2057400"/>
            <a:ext cx="5660491" cy="366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>
            <a:extLst>
              <a:ext uri="{FF2B5EF4-FFF2-40B4-BE49-F238E27FC236}">
                <a16:creationId xmlns:a16="http://schemas.microsoft.com/office/drawing/2014/main" id="{3C21A495-37A1-E17F-6ED8-E821E656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39" y="2324100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>
            <a:extLst>
              <a:ext uri="{FF2B5EF4-FFF2-40B4-BE49-F238E27FC236}">
                <a16:creationId xmlns:a16="http://schemas.microsoft.com/office/drawing/2014/main" id="{19F0AF80-E26F-BC21-52AB-ABDD747C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t="11117" r="-433" b="23313"/>
          <a:stretch/>
        </p:blipFill>
        <p:spPr bwMode="auto">
          <a:xfrm>
            <a:off x="4772025" y="1753087"/>
            <a:ext cx="4543425" cy="397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A8C7D2-6AD0-9F0F-25CA-65B169573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규슈 지방</a:t>
            </a:r>
            <a:r>
              <a:rPr lang="en-US" altLang="ko-KR" dirty="0"/>
              <a:t>: </a:t>
            </a:r>
            <a:r>
              <a:rPr lang="ko-KR" altLang="en-US" dirty="0" err="1"/>
              <a:t>라후테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48130" name="Picture 2">
            <a:extLst>
              <a:ext uri="{FF2B5EF4-FFF2-40B4-BE49-F238E27FC236}">
                <a16:creationId xmlns:a16="http://schemas.microsoft.com/office/drawing/2014/main" id="{0812ECDA-03BA-E23E-B9AC-8382C56D9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89" y="1808675"/>
            <a:ext cx="6767822" cy="450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9585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657406-89E8-E957-E001-E8487551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73510"/>
          </a:xfrm>
        </p:spPr>
        <p:txBody>
          <a:bodyPr/>
          <a:lstStyle/>
          <a:p>
            <a:r>
              <a:rPr lang="ko-KR" altLang="en-US" dirty="0"/>
              <a:t>규슈 지방</a:t>
            </a:r>
            <a:r>
              <a:rPr lang="en-US" altLang="ko-KR" dirty="0"/>
              <a:t>: </a:t>
            </a:r>
            <a:r>
              <a:rPr lang="ko-KR" altLang="en-US" dirty="0" err="1"/>
              <a:t>라후테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16F26BC-60B3-912B-E8EC-32E3136FD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ko-KR" altLang="en-US" sz="2400" dirty="0"/>
              <a:t>껍질이 붙은 돼지고기를 </a:t>
            </a:r>
            <a:r>
              <a:rPr lang="ko-KR" altLang="en-US" sz="2400" dirty="0" err="1"/>
              <a:t>야와모리와</a:t>
            </a:r>
            <a:r>
              <a:rPr lang="ko-KR" altLang="en-US" sz="2400" dirty="0"/>
              <a:t> 간장으로   간을 한 요리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예로부터 보존식에 친숙</a:t>
            </a:r>
            <a:endParaRPr lang="en-US" altLang="ko-KR" sz="2400" dirty="0"/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49154" name="Picture 2">
            <a:extLst>
              <a:ext uri="{FF2B5EF4-FFF2-40B4-BE49-F238E27FC236}">
                <a16:creationId xmlns:a16="http://schemas.microsoft.com/office/drawing/2014/main" id="{46BFD1A9-A40E-C8AD-81A1-8E6D31C7E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74" y="1956619"/>
            <a:ext cx="6115238" cy="406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>
            <a:extLst>
              <a:ext uri="{FF2B5EF4-FFF2-40B4-BE49-F238E27FC236}">
                <a16:creationId xmlns:a16="http://schemas.microsoft.com/office/drawing/2014/main" id="{FA90C2C1-D357-2004-01FC-02AF4F0F8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68" y="2324100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>
            <a:extLst>
              <a:ext uri="{FF2B5EF4-FFF2-40B4-BE49-F238E27FC236}">
                <a16:creationId xmlns:a16="http://schemas.microsoft.com/office/drawing/2014/main" id="{48EA99B7-71F9-D51D-0242-FA4136883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" b="9722"/>
          <a:stretch/>
        </p:blipFill>
        <p:spPr bwMode="auto">
          <a:xfrm>
            <a:off x="4478133" y="1774910"/>
            <a:ext cx="4134925" cy="443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0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FF66DD-D8DA-E8CF-F8F1-7AEFC3B4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7511"/>
            <a:ext cx="12191999" cy="3262978"/>
          </a:xfrm>
        </p:spPr>
        <p:txBody>
          <a:bodyPr>
            <a:noAutofit/>
          </a:bodyPr>
          <a:lstStyle/>
          <a:p>
            <a:pPr algn="ctr"/>
            <a:r>
              <a:rPr lang="ko-KR" altLang="en-US" sz="12400" dirty="0"/>
              <a:t>끝 감사합니다</a:t>
            </a:r>
            <a:r>
              <a:rPr lang="en-US" altLang="ko-KR" sz="12400" dirty="0"/>
              <a:t>!!</a:t>
            </a:r>
            <a:endParaRPr lang="ko-KR" altLang="en-US" sz="12400" dirty="0"/>
          </a:p>
        </p:txBody>
      </p:sp>
    </p:spTree>
    <p:extLst>
      <p:ext uri="{BB962C8B-B14F-4D97-AF65-F5344CB8AC3E}">
        <p14:creationId xmlns:p14="http://schemas.microsoft.com/office/powerpoint/2010/main" val="316302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5DD55C-2D04-7B67-E163-398E3D8C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홋카이도</a:t>
            </a:r>
            <a:r>
              <a:rPr lang="en-US" altLang="ko-KR" dirty="0"/>
              <a:t>: </a:t>
            </a:r>
            <a:r>
              <a:rPr lang="ko-KR" altLang="en-US" dirty="0"/>
              <a:t>우유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656C6D-0A3A-0192-E4EC-103C415D2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090" y="1835099"/>
            <a:ext cx="7747820" cy="43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5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9E4EAC-E005-A0D9-475C-AAD20293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63677"/>
          </a:xfrm>
        </p:spPr>
        <p:txBody>
          <a:bodyPr/>
          <a:lstStyle/>
          <a:p>
            <a:r>
              <a:rPr lang="ko-KR" altLang="en-US" dirty="0"/>
              <a:t>홋카이도</a:t>
            </a:r>
            <a:r>
              <a:rPr lang="en-US" altLang="ko-KR" dirty="0"/>
              <a:t>: </a:t>
            </a:r>
            <a:r>
              <a:rPr lang="ko-KR" altLang="en-US" dirty="0"/>
              <a:t>우유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09D09D5-08EB-D944-7480-F5CEE0AEF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400" dirty="0"/>
              <a:t>공기 좋은 홋카이도에는 수많은 목장이 있음</a:t>
            </a:r>
            <a:endParaRPr lang="en-US" altLang="ko-KR" sz="2400" dirty="0"/>
          </a:p>
          <a:p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빨간색의 </a:t>
            </a:r>
            <a:r>
              <a:rPr lang="ko-KR" altLang="en-US" sz="2400" dirty="0" err="1"/>
              <a:t>유키지루시와</a:t>
            </a:r>
            <a:r>
              <a:rPr lang="ko-KR" altLang="en-US" sz="2400" dirty="0"/>
              <a:t> 파란색 라벨의 </a:t>
            </a:r>
            <a:r>
              <a:rPr lang="ko-KR" altLang="en-US" sz="2400" dirty="0" err="1"/>
              <a:t>토카치</a:t>
            </a:r>
            <a:r>
              <a:rPr lang="ko-KR" altLang="en-US" sz="2400" dirty="0"/>
              <a:t>  우유 유명</a:t>
            </a:r>
            <a:endParaRPr lang="en-US" altLang="ko-KR" sz="2400" dirty="0"/>
          </a:p>
          <a:p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각 지역별로 한정의 우유 판매</a:t>
            </a:r>
            <a:endParaRPr lang="en-US" altLang="ko-KR" sz="24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4F23558-FDE3-782E-B256-F1D1934FA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34" y="924231"/>
            <a:ext cx="3875872" cy="518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66AF19A-B9D7-DEAF-F8C1-5D60E9028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63" y="1309535"/>
            <a:ext cx="3818449" cy="50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D07DC972-D6EF-E56C-1166-A88BA23BB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36" y="1877961"/>
            <a:ext cx="4419134" cy="48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2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E834E4-9F51-0BEC-0F73-87E84DDD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홋카이도</a:t>
            </a:r>
            <a:r>
              <a:rPr lang="en-US" altLang="ko-KR" dirty="0"/>
              <a:t>: </a:t>
            </a:r>
            <a:r>
              <a:rPr lang="ko-KR" altLang="en-US" dirty="0"/>
              <a:t>게 요리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E56E780-DF90-3AA8-5BD7-E9AC88A1A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05" y="1690688"/>
            <a:ext cx="7507389" cy="43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1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A364FA-2327-CA80-BB6C-8E3DAC9D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44013"/>
          </a:xfrm>
        </p:spPr>
        <p:txBody>
          <a:bodyPr/>
          <a:lstStyle/>
          <a:p>
            <a:r>
              <a:rPr lang="ko-KR" altLang="en-US" dirty="0"/>
              <a:t>홋카이도</a:t>
            </a:r>
            <a:r>
              <a:rPr lang="en-US" altLang="ko-KR" dirty="0"/>
              <a:t>: </a:t>
            </a:r>
            <a:r>
              <a:rPr lang="ko-KR" altLang="en-US" dirty="0"/>
              <a:t>게 요리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7B6954-54EB-BAC0-EA77-F59509177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400" dirty="0"/>
              <a:t>다양한 종류의 게들</a:t>
            </a:r>
            <a:endParaRPr lang="en-US" altLang="ko-KR" sz="2400" dirty="0"/>
          </a:p>
          <a:p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/>
              <a:t>털게는 </a:t>
            </a:r>
            <a:r>
              <a:rPr lang="en-US" altLang="ko-KR" sz="2400" dirty="0"/>
              <a:t>1</a:t>
            </a:r>
            <a:r>
              <a:rPr lang="ko-KR" altLang="en-US" sz="2400" dirty="0"/>
              <a:t>년 </a:t>
            </a:r>
            <a:r>
              <a:rPr lang="en-US" altLang="ko-KR" sz="2400" dirty="0"/>
              <a:t>365</a:t>
            </a:r>
            <a:r>
              <a:rPr lang="ko-KR" altLang="en-US" sz="2400" dirty="0"/>
              <a:t>일 제철</a:t>
            </a:r>
            <a:endParaRPr lang="en-US" altLang="ko-KR" sz="2400" dirty="0"/>
          </a:p>
          <a:p>
            <a:endParaRPr lang="en-US" altLang="ko-KR" sz="2400" dirty="0"/>
          </a:p>
          <a:p>
            <a:pPr marL="285750" indent="-285750">
              <a:buFontTx/>
              <a:buChar char="-"/>
            </a:pPr>
            <a:r>
              <a:rPr lang="ko-KR" altLang="en-US" sz="2400" dirty="0" err="1"/>
              <a:t>다베호다이라고</a:t>
            </a:r>
            <a:r>
              <a:rPr lang="ko-KR" altLang="en-US" sz="2400" dirty="0"/>
              <a:t> 쓰여   있다면 지정된 시간 동안 무제한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F5A6935-8B9B-385A-BD91-732B9F07E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088" y="578567"/>
            <a:ext cx="4275650" cy="570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9CEF20A-CDCA-7C2A-5D91-F02D98A0A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2" y="2556950"/>
            <a:ext cx="545782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A1314E43-F38A-48CB-DB6B-A7DDD715C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43" y="1442577"/>
            <a:ext cx="545782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0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742</Words>
  <Application>Microsoft Office PowerPoint</Application>
  <PresentationFormat>와이드스크린</PresentationFormat>
  <Paragraphs>191</Paragraphs>
  <Slides>59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59</vt:i4>
      </vt:variant>
    </vt:vector>
  </HeadingPairs>
  <TitlesOfParts>
    <vt:vector size="62" baseType="lpstr">
      <vt:lpstr>맑은 고딕</vt:lpstr>
      <vt:lpstr>Arial</vt:lpstr>
      <vt:lpstr>Office 테마</vt:lpstr>
      <vt:lpstr>지방별 특산 음식</vt:lpstr>
      <vt:lpstr>차례</vt:lpstr>
      <vt:lpstr>홋카이도</vt:lpstr>
      <vt:lpstr>홋카이도: 산만마</vt:lpstr>
      <vt:lpstr>홋카이도: 산만마</vt:lpstr>
      <vt:lpstr>홋카이도: 우유</vt:lpstr>
      <vt:lpstr>홋카이도: 우유</vt:lpstr>
      <vt:lpstr>홋카이도: 게 요리</vt:lpstr>
      <vt:lpstr>홋카이도: 게 요리</vt:lpstr>
      <vt:lpstr>도호쿠 지방</vt:lpstr>
      <vt:lpstr>도호쿠 지방: 금화 고등어</vt:lpstr>
      <vt:lpstr>도호쿠 지방: 금화 고등어                  </vt:lpstr>
      <vt:lpstr>도호쿠 지방: 이나니와우동</vt:lpstr>
      <vt:lpstr>도후쿠 지방: 이나니와우동          </vt:lpstr>
      <vt:lpstr>도호쿠 지방: 다마콘</vt:lpstr>
      <vt:lpstr>도호쿠 지방: 다마콘</vt:lpstr>
      <vt:lpstr>간토 지방</vt:lpstr>
      <vt:lpstr>간토 지방: 시모츠 카레</vt:lpstr>
      <vt:lpstr>간토 지방: 시모츠 카레                             </vt:lpstr>
      <vt:lpstr>간토 지방: 키류 우동</vt:lpstr>
      <vt:lpstr>간토 지방: 키류 우동</vt:lpstr>
      <vt:lpstr>간토 지방: 삼마멘</vt:lpstr>
      <vt:lpstr>간토 지방: 삼마멘</vt:lpstr>
      <vt:lpstr>주부 지방</vt:lpstr>
      <vt:lpstr>주부 지방: 부리다이콘 </vt:lpstr>
      <vt:lpstr>주부 지방: 부리 다이콘                   </vt:lpstr>
      <vt:lpstr>주부 지방: 지부니</vt:lpstr>
      <vt:lpstr>주부 지방: 지부니</vt:lpstr>
      <vt:lpstr>주부 지방: 호우토우멘</vt:lpstr>
      <vt:lpstr>주부 지방: 호우토우멘</vt:lpstr>
      <vt:lpstr>긴키 지방</vt:lpstr>
      <vt:lpstr>긴키 지방: 고등어구이소면</vt:lpstr>
      <vt:lpstr>긴키 지방: 고등어구이소면 </vt:lpstr>
      <vt:lpstr>긴키 지방: 나라쯔케</vt:lpstr>
      <vt:lpstr>긴키 지방: 나라쯔케</vt:lpstr>
      <vt:lpstr>긴키 지방: 와카야마 라멘</vt:lpstr>
      <vt:lpstr>긴키 지방: 와카야마 라멘</vt:lpstr>
      <vt:lpstr>주고쿠 지방</vt:lpstr>
      <vt:lpstr>주고쿠 지방: 하키카마보코</vt:lpstr>
      <vt:lpstr>주고쿠 지방: 하키카마보코</vt:lpstr>
      <vt:lpstr>주고쿠 지방: 이와쿠니스시 </vt:lpstr>
      <vt:lpstr>주고쿠 지방: 이와쿠니스시</vt:lpstr>
      <vt:lpstr>주고쿠 지방: 가와라소바</vt:lpstr>
      <vt:lpstr>주고쿠 지방: 가와라소바</vt:lpstr>
      <vt:lpstr>시코쿠 지방</vt:lpstr>
      <vt:lpstr>시코쿠 지방: 다코메시 </vt:lpstr>
      <vt:lpstr>시코쿠 지방: 다코메시</vt:lpstr>
      <vt:lpstr>시코쿠 지방: 야키부타타마고메시</vt:lpstr>
      <vt:lpstr>시코쿠 지방: 야키부타타마고메시</vt:lpstr>
      <vt:lpstr>시코쿠 지방: 타이메시 </vt:lpstr>
      <vt:lpstr>시코쿠 지방: 타이메시</vt:lpstr>
      <vt:lpstr>규슈 지방</vt:lpstr>
      <vt:lpstr>규슈 지방: 다카모리 덴기쿠</vt:lpstr>
      <vt:lpstr>규슈 지방: 다카모리 덴기쿠</vt:lpstr>
      <vt:lpstr>규슈 지방: 도리텐</vt:lpstr>
      <vt:lpstr>규슈 지방: 도리텐</vt:lpstr>
      <vt:lpstr>규슈 지방: 라후테 </vt:lpstr>
      <vt:lpstr>규슈 지방: 라후테 </vt:lpstr>
      <vt:lpstr>끝 감사합니다!!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지방별 특산 음식</dc:title>
  <dc:creator>미래 박</dc:creator>
  <cp:lastModifiedBy>미래 박</cp:lastModifiedBy>
  <cp:revision>5</cp:revision>
  <dcterms:created xsi:type="dcterms:W3CDTF">2024-04-29T12:02:40Z</dcterms:created>
  <dcterms:modified xsi:type="dcterms:W3CDTF">2024-05-05T09:11:03Z</dcterms:modified>
</cp:coreProperties>
</file>