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39423-9138-4793-92D7-0BC30E56E656}" v="3" dt="2023-11-20T10:00:13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43339423-9138-4793-92D7-0BC30E56E656}"/>
    <pc:docChg chg="addSld delSld modSld">
      <pc:chgData name="정민정" userId="814c37d6-cc4e-417e-8b80-46a1418ceadf" providerId="ADAL" clId="{43339423-9138-4793-92D7-0BC30E56E656}" dt="2023-11-20T10:00:15.629" v="5" actId="47"/>
      <pc:docMkLst>
        <pc:docMk/>
      </pc:docMkLst>
      <pc:sldChg chg="del">
        <pc:chgData name="정민정" userId="814c37d6-cc4e-417e-8b80-46a1418ceadf" providerId="ADAL" clId="{43339423-9138-4793-92D7-0BC30E56E656}" dt="2023-11-20T09:29:22.282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43339423-9138-4793-92D7-0BC30E56E656}" dt="2023-11-20T10:00:15.629" v="5" actId="47"/>
        <pc:sldMkLst>
          <pc:docMk/>
          <pc:sldMk cId="2734555862" sldId="266"/>
        </pc:sldMkLst>
      </pc:sldChg>
      <pc:sldChg chg="add del">
        <pc:chgData name="정민정" userId="814c37d6-cc4e-417e-8b80-46a1418ceadf" providerId="ADAL" clId="{43339423-9138-4793-92D7-0BC30E56E656}" dt="2023-11-20T09:47:27.858" v="3" actId="47"/>
        <pc:sldMkLst>
          <pc:docMk/>
          <pc:sldMk cId="685472636" sldId="289"/>
        </pc:sldMkLst>
      </pc:sldChg>
      <pc:sldChg chg="add">
        <pc:chgData name="정민정" userId="814c37d6-cc4e-417e-8b80-46a1418ceadf" providerId="ADAL" clId="{43339423-9138-4793-92D7-0BC30E56E656}" dt="2023-11-20T10:00:13.785" v="4"/>
        <pc:sldMkLst>
          <pc:docMk/>
          <pc:sldMk cId="2404791488" sldId="29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3000" dirty="0"/>
              <a:t>코로나 </a:t>
            </a:r>
            <a:r>
              <a:rPr lang="en-US" altLang="ko-KR" sz="3000" dirty="0"/>
              <a:t>19</a:t>
            </a:r>
            <a:r>
              <a:rPr lang="ko-KR" altLang="en-US" sz="3000" dirty="0"/>
              <a:t>로 인한 </a:t>
            </a:r>
            <a:r>
              <a:rPr lang="ko-KR" altLang="en-US" sz="3000" dirty="0" err="1"/>
              <a:t>전통예능</a:t>
            </a:r>
            <a:r>
              <a:rPr lang="ko-KR" altLang="en-US" sz="3000" baseline="0" dirty="0"/>
              <a:t> 공연 중지 건수</a:t>
            </a:r>
            <a:endParaRPr lang="ko-KR" altLang="en-US" sz="3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가부키</c:v>
                </c:pt>
                <c:pt idx="1">
                  <c:v>라쿠고</c:v>
                </c:pt>
                <c:pt idx="2">
                  <c:v>노가쿠</c:v>
                </c:pt>
                <c:pt idx="3">
                  <c:v>분라쿠</c:v>
                </c:pt>
                <c:pt idx="4">
                  <c:v>고전음악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2328</c:v>
                </c:pt>
                <c:pt idx="1">
                  <c:v>2234</c:v>
                </c:pt>
                <c:pt idx="2">
                  <c:v>1296</c:v>
                </c:pt>
                <c:pt idx="3">
                  <c:v>505</c:v>
                </c:pt>
                <c:pt idx="4">
                  <c:v>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9-4CA0-AFB1-9CCD80DD0E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1830351"/>
        <c:axId val="2023817407"/>
      </c:barChart>
      <c:catAx>
        <c:axId val="13518303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023817407"/>
        <c:crosses val="autoZero"/>
        <c:auto val="1"/>
        <c:lblAlgn val="ctr"/>
        <c:lblOffset val="100"/>
        <c:noMultiLvlLbl val="0"/>
      </c:catAx>
      <c:valAx>
        <c:axId val="2023817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51830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내용 개체 틀 5">
            <a:extLst>
              <a:ext uri="{FF2B5EF4-FFF2-40B4-BE49-F238E27FC236}">
                <a16:creationId xmlns:a16="http://schemas.microsoft.com/office/drawing/2014/main" id="{AFC95FA8-2182-D71B-6B0F-234D5A4411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7675" y="200026"/>
          <a:ext cx="11353799" cy="629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479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2023-11-20T09:27:21Z</dcterms:created>
  <dcterms:modified xsi:type="dcterms:W3CDTF">2023-11-20T10:00:22Z</dcterms:modified>
</cp:coreProperties>
</file>