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A30E4F-AA88-4FEA-AF90-CC3312C51575}" v="3" dt="2023-11-20T09:58:55.1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158" y="57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6CA30E4F-AA88-4FEA-AF90-CC3312C51575}"/>
    <pc:docChg chg="addSld delSld modSld">
      <pc:chgData name="정민정" userId="814c37d6-cc4e-417e-8b80-46a1418ceadf" providerId="ADAL" clId="{6CA30E4F-AA88-4FEA-AF90-CC3312C51575}" dt="2023-11-20T09:58:56.780" v="5" actId="47"/>
      <pc:docMkLst>
        <pc:docMk/>
      </pc:docMkLst>
      <pc:sldChg chg="del">
        <pc:chgData name="정민정" userId="814c37d6-cc4e-417e-8b80-46a1418ceadf" providerId="ADAL" clId="{6CA30E4F-AA88-4FEA-AF90-CC3312C51575}" dt="2023-11-20T09:19:22.549" v="1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6CA30E4F-AA88-4FEA-AF90-CC3312C51575}" dt="2023-11-20T09:58:55.109" v="4"/>
        <pc:sldMkLst>
          <pc:docMk/>
          <pc:sldMk cId="532121689" sldId="268"/>
        </pc:sldMkLst>
      </pc:sldChg>
      <pc:sldChg chg="add del">
        <pc:chgData name="정민정" userId="814c37d6-cc4e-417e-8b80-46a1418ceadf" providerId="ADAL" clId="{6CA30E4F-AA88-4FEA-AF90-CC3312C51575}" dt="2023-11-20T09:41:17.889" v="3" actId="47"/>
        <pc:sldMkLst>
          <pc:docMk/>
          <pc:sldMk cId="3757340504" sldId="277"/>
        </pc:sldMkLst>
      </pc:sldChg>
      <pc:sldChg chg="add del">
        <pc:chgData name="정민정" userId="814c37d6-cc4e-417e-8b80-46a1418ceadf" providerId="ADAL" clId="{6CA30E4F-AA88-4FEA-AF90-CC3312C51575}" dt="2023-11-20T09:58:56.780" v="5" actId="47"/>
        <pc:sldMkLst>
          <pc:docMk/>
          <pc:sldMk cId="158947022" sldId="29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2335B6E9-81E6-27D6-771E-D88BBFE73F9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6334124" y="0"/>
            <a:ext cx="5857875" cy="6858000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ACD08D7D-3B5A-02D7-49B1-804F4B11727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</a:blip>
          <a:stretch>
            <a:fillRect/>
          </a:stretch>
        </p:blipFill>
        <p:spPr>
          <a:xfrm>
            <a:off x="0" y="0"/>
            <a:ext cx="6334125" cy="6861970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49ABC3BA-7145-71D1-8460-21D755A71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/>
              <a:t>한국</a:t>
            </a:r>
            <a:r>
              <a:rPr lang="ko-KR" altLang="en-US" dirty="0"/>
              <a:t> 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C8BE01-29FD-1D36-5F74-95FC12320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459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다도</a:t>
            </a:r>
            <a:r>
              <a:rPr lang="en-US" altLang="ko-KR" sz="3000" dirty="0"/>
              <a:t>: </a:t>
            </a:r>
            <a:r>
              <a:rPr lang="ko-KR" altLang="en-US" sz="3000" dirty="0"/>
              <a:t>일본 통치 시대</a:t>
            </a:r>
            <a:r>
              <a:rPr lang="en-US" altLang="ko-KR" sz="3000" dirty="0"/>
              <a:t>, </a:t>
            </a:r>
            <a:r>
              <a:rPr lang="ko-KR" altLang="en-US" sz="3000" dirty="0"/>
              <a:t>생산과 보급 진행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 err="1"/>
              <a:t>인형조루리</a:t>
            </a:r>
            <a:r>
              <a:rPr lang="en-US" altLang="ko-KR" sz="3000" dirty="0"/>
              <a:t>(</a:t>
            </a:r>
            <a:r>
              <a:rPr lang="ko-KR" altLang="en-US" sz="3000" dirty="0"/>
              <a:t>人形浄瑠璃</a:t>
            </a:r>
            <a:r>
              <a:rPr lang="en-US" altLang="ko-KR" sz="3000" dirty="0"/>
              <a:t>)</a:t>
            </a:r>
            <a:r>
              <a:rPr lang="ko-KR" altLang="en-US" sz="3000" dirty="0"/>
              <a:t> </a:t>
            </a:r>
            <a:r>
              <a:rPr lang="en-US" altLang="ko-KR" sz="3000" dirty="0"/>
              <a:t>=</a:t>
            </a:r>
            <a:r>
              <a:rPr lang="ko-KR" altLang="en-US" sz="3000" dirty="0"/>
              <a:t> 꼭두각시놀음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노</a:t>
            </a:r>
            <a:r>
              <a:rPr lang="en-US" altLang="ko-KR" sz="3000" dirty="0"/>
              <a:t>(</a:t>
            </a:r>
            <a:r>
              <a:rPr lang="ko-KR" altLang="en-US" sz="3000" dirty="0"/>
              <a:t>能</a:t>
            </a:r>
            <a:r>
              <a:rPr lang="en-US" altLang="ko-KR" sz="3000" dirty="0"/>
              <a:t>)</a:t>
            </a:r>
            <a:r>
              <a:rPr lang="ko-KR" altLang="en-US" sz="3000" dirty="0"/>
              <a:t> </a:t>
            </a:r>
            <a:r>
              <a:rPr lang="en-US" altLang="ko-KR" sz="3000" dirty="0"/>
              <a:t>=</a:t>
            </a:r>
            <a:r>
              <a:rPr lang="ko-KR" altLang="en-US" sz="3000" dirty="0"/>
              <a:t> 봉산탈춤</a:t>
            </a:r>
            <a:r>
              <a:rPr lang="en-US" altLang="ko-KR" sz="3000" dirty="0"/>
              <a:t>,</a:t>
            </a:r>
            <a:r>
              <a:rPr lang="ko-KR" altLang="en-US" sz="3000" dirty="0"/>
              <a:t> 회별신굿 탈놀이</a:t>
            </a:r>
            <a:r>
              <a:rPr lang="en-US" altLang="ko-KR" sz="3000" dirty="0"/>
              <a:t>, </a:t>
            </a:r>
            <a:r>
              <a:rPr lang="ko-KR" altLang="en-US" sz="3000" dirty="0"/>
              <a:t>송파 산대놀이</a:t>
            </a:r>
            <a:endParaRPr lang="en-US" altLang="ko-KR" sz="3000" dirty="0"/>
          </a:p>
          <a:p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             </a:t>
            </a:r>
            <a:r>
              <a:rPr lang="ko-KR" altLang="en-US" sz="3000" dirty="0"/>
              <a:t>판소리</a:t>
            </a:r>
            <a:r>
              <a:rPr lang="en-US" altLang="ko-KR" sz="3000" dirty="0"/>
              <a:t>, </a:t>
            </a:r>
            <a:r>
              <a:rPr lang="ko-KR" altLang="en-US" sz="3000" dirty="0"/>
              <a:t>남사당</a:t>
            </a:r>
            <a:endParaRPr lang="en-US" altLang="ko-KR" sz="3000" dirty="0"/>
          </a:p>
          <a:p>
            <a:endParaRPr lang="ko-KR" altLang="en-US" sz="3000" dirty="0"/>
          </a:p>
        </p:txBody>
      </p:sp>
      <p:sp>
        <p:nvSpPr>
          <p:cNvPr id="4" name="육각형 3">
            <a:extLst>
              <a:ext uri="{FF2B5EF4-FFF2-40B4-BE49-F238E27FC236}">
                <a16:creationId xmlns:a16="http://schemas.microsoft.com/office/drawing/2014/main" id="{930E5D71-0D2B-97BC-5220-46228B4A4A8B}"/>
              </a:ext>
            </a:extLst>
          </p:cNvPr>
          <p:cNvSpPr/>
          <p:nvPr/>
        </p:nvSpPr>
        <p:spPr>
          <a:xfrm rot="1721509">
            <a:off x="-513769" y="-717782"/>
            <a:ext cx="2239930" cy="1880863"/>
          </a:xfrm>
          <a:prstGeom prst="hexagon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>
            <a:extLst>
              <a:ext uri="{FF2B5EF4-FFF2-40B4-BE49-F238E27FC236}">
                <a16:creationId xmlns:a16="http://schemas.microsoft.com/office/drawing/2014/main" id="{57B01BE6-36AE-DACE-7B9D-A6DCC346F7AA}"/>
              </a:ext>
            </a:extLst>
          </p:cNvPr>
          <p:cNvSpPr txBox="1">
            <a:spLocks/>
          </p:cNvSpPr>
          <p:nvPr/>
        </p:nvSpPr>
        <p:spPr>
          <a:xfrm>
            <a:off x="-216159" y="0"/>
            <a:ext cx="1970314" cy="1020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dirty="0"/>
              <a:t>비교</a:t>
            </a:r>
          </a:p>
        </p:txBody>
      </p:sp>
    </p:spTree>
    <p:extLst>
      <p:ext uri="{BB962C8B-B14F-4D97-AF65-F5344CB8AC3E}">
        <p14:creationId xmlns:p14="http://schemas.microsoft.com/office/powerpoint/2010/main" val="532121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와이드스크린</PresentationFormat>
  <Paragraphs>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한국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2023-11-20T09:27:05Z</dcterms:created>
  <dcterms:modified xsi:type="dcterms:W3CDTF">2023-11-20T09:59:06Z</dcterms:modified>
</cp:coreProperties>
</file>