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5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0D7994-19D4-4E15-8EFE-8E730BF353DD}" v="2" dt="2023-11-20T09:40:45.7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" y="57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정민정" userId="814c37d6-cc4e-417e-8b80-46a1418ceadf" providerId="ADAL" clId="{5B0D7994-19D4-4E15-8EFE-8E730BF353DD}"/>
    <pc:docChg chg="addSld delSld modSld">
      <pc:chgData name="정민정" userId="814c37d6-cc4e-417e-8b80-46a1418ceadf" providerId="ADAL" clId="{5B0D7994-19D4-4E15-8EFE-8E730BF353DD}" dt="2023-11-20T09:40:47.467" v="3" actId="47"/>
      <pc:docMkLst>
        <pc:docMk/>
      </pc:docMkLst>
      <pc:sldChg chg="del">
        <pc:chgData name="정민정" userId="814c37d6-cc4e-417e-8b80-46a1418ceadf" providerId="ADAL" clId="{5B0D7994-19D4-4E15-8EFE-8E730BF353DD}" dt="2023-11-20T09:30:32.387" v="1" actId="47"/>
        <pc:sldMkLst>
          <pc:docMk/>
          <pc:sldMk cId="3569210928" sldId="256"/>
        </pc:sldMkLst>
      </pc:sldChg>
      <pc:sldChg chg="add del">
        <pc:chgData name="정민정" userId="814c37d6-cc4e-417e-8b80-46a1418ceadf" providerId="ADAL" clId="{5B0D7994-19D4-4E15-8EFE-8E730BF353DD}" dt="2023-11-20T09:40:47.467" v="3" actId="47"/>
        <pc:sldMkLst>
          <pc:docMk/>
          <pc:sldMk cId="2374818609" sldId="291"/>
        </pc:sldMkLst>
      </pc:sldChg>
      <pc:sldChg chg="add">
        <pc:chgData name="정민정" userId="814c37d6-cc4e-417e-8b80-46a1418ceadf" providerId="ADAL" clId="{5B0D7994-19D4-4E15-8EFE-8E730BF353DD}" dt="2023-11-20T09:40:45.721" v="2"/>
        <pc:sldMkLst>
          <pc:docMk/>
          <pc:sldMk cId="2438108987" sldId="29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971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0513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3956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398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623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19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346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027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5682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9606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6493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674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14A32BBB-EE27-3327-0E2E-9AFB223951F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</a:blip>
          <a:stretch>
            <a:fillRect/>
          </a:stretch>
        </p:blipFill>
        <p:spPr>
          <a:xfrm>
            <a:off x="6096000" y="-8208"/>
            <a:ext cx="5781675" cy="6857002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F6DE6FE9-85D9-A5E7-C45C-64D510165645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60000"/>
          </a:blip>
          <a:stretch>
            <a:fillRect/>
          </a:stretch>
        </p:blipFill>
        <p:spPr>
          <a:xfrm>
            <a:off x="0" y="0"/>
            <a:ext cx="6096000" cy="6848794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7D77B9C0-4447-BC8D-1A63-C36137467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6" y="355600"/>
            <a:ext cx="5257800" cy="1325563"/>
          </a:xfrm>
        </p:spPr>
        <p:txBody>
          <a:bodyPr/>
          <a:lstStyle/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ko-KR" altLang="en-US" dirty="0"/>
              <a:t>의복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4DB1D2C-5454-7A08-C981-8FCA2955F3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619875" y="427037"/>
            <a:ext cx="5181600" cy="5848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기모노 일종</a:t>
            </a:r>
            <a:endParaRPr lang="en-US" altLang="ko-KR" sz="3000" dirty="0"/>
          </a:p>
          <a:p>
            <a:pPr marL="0" indent="0">
              <a:buNone/>
            </a:pPr>
            <a:endParaRPr lang="ko-KR" altLang="en-US" sz="1000" dirty="0"/>
          </a:p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평상복</a:t>
            </a:r>
            <a:endParaRPr lang="en-US" altLang="ko-KR" sz="3000" dirty="0"/>
          </a:p>
          <a:p>
            <a:pPr marL="0" indent="0">
              <a:buNone/>
            </a:pPr>
            <a:endParaRPr lang="en-US" altLang="ko-KR" sz="1000" dirty="0"/>
          </a:p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여름 착용</a:t>
            </a:r>
            <a:endParaRPr lang="en-US" altLang="ko-KR" sz="3000" dirty="0"/>
          </a:p>
          <a:p>
            <a:pPr marL="0" indent="0">
              <a:buNone/>
            </a:pPr>
            <a:endParaRPr lang="en-US" altLang="ko-KR" sz="1000" dirty="0"/>
          </a:p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유래</a:t>
            </a:r>
            <a:r>
              <a:rPr lang="en-US" altLang="ko-KR" sz="3000" dirty="0"/>
              <a:t>: </a:t>
            </a:r>
            <a:r>
              <a:rPr lang="ko-KR" altLang="en-US" sz="3000" dirty="0" err="1"/>
              <a:t>유카타비라</a:t>
            </a:r>
            <a:r>
              <a:rPr lang="en-US" altLang="ko-KR" sz="3000" dirty="0"/>
              <a:t> (</a:t>
            </a:r>
            <a:r>
              <a:rPr lang="ko-KR" altLang="en-US" sz="3000" dirty="0"/>
              <a:t>수건</a:t>
            </a:r>
            <a:r>
              <a:rPr lang="en-US" altLang="ko-KR" sz="3000" dirty="0"/>
              <a:t>)</a:t>
            </a:r>
          </a:p>
          <a:p>
            <a:pPr marL="0" indent="0">
              <a:buNone/>
            </a:pPr>
            <a:endParaRPr lang="en-US" altLang="ko-KR" sz="1000" dirty="0"/>
          </a:p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사용</a:t>
            </a:r>
            <a:endParaRPr lang="en-US" altLang="ko-KR" sz="3000" dirty="0"/>
          </a:p>
          <a:p>
            <a:pPr marL="0" indent="0">
              <a:buNone/>
            </a:pPr>
            <a:endParaRPr lang="en-US" altLang="ko-KR" sz="500" dirty="0"/>
          </a:p>
          <a:p>
            <a:pPr marL="0" indent="0">
              <a:buNone/>
            </a:pPr>
            <a:r>
              <a:rPr lang="en-US" altLang="ko-KR" sz="3000" dirty="0"/>
              <a:t>  </a:t>
            </a:r>
            <a:r>
              <a:rPr lang="ko-KR" altLang="en-US" sz="3000" dirty="0"/>
              <a:t>과거</a:t>
            </a:r>
            <a:r>
              <a:rPr lang="en-US" altLang="ko-KR" sz="3000" dirty="0"/>
              <a:t>: </a:t>
            </a:r>
            <a:r>
              <a:rPr lang="ko-KR" altLang="en-US" sz="3000" dirty="0"/>
              <a:t>천황 귀족</a:t>
            </a:r>
            <a:endParaRPr lang="en-US" altLang="ko-KR" sz="3000" dirty="0"/>
          </a:p>
          <a:p>
            <a:pPr marL="0" indent="0">
              <a:buNone/>
            </a:pPr>
            <a:endParaRPr lang="en-US" altLang="ko-KR" sz="100" dirty="0"/>
          </a:p>
          <a:p>
            <a:pPr marL="0" indent="0">
              <a:buNone/>
            </a:pPr>
            <a:r>
              <a:rPr lang="en-US" altLang="ko-KR" sz="3000" dirty="0"/>
              <a:t>  </a:t>
            </a:r>
            <a:r>
              <a:rPr lang="ko-KR" altLang="en-US" sz="3000" dirty="0"/>
              <a:t>무로마치 말</a:t>
            </a:r>
            <a:r>
              <a:rPr lang="en-US" altLang="ko-KR" sz="3000" dirty="0"/>
              <a:t>~</a:t>
            </a:r>
            <a:r>
              <a:rPr lang="ko-KR" altLang="en-US" sz="3000" dirty="0"/>
              <a:t>에도시대 초</a:t>
            </a:r>
            <a:endParaRPr lang="en-US" altLang="ko-KR" sz="3000" dirty="0"/>
          </a:p>
          <a:p>
            <a:pPr marL="0" indent="0">
              <a:buNone/>
            </a:pPr>
            <a:endParaRPr lang="en-US" altLang="ko-KR" sz="100" dirty="0"/>
          </a:p>
          <a:p>
            <a:pPr marL="0" indent="0">
              <a:buNone/>
            </a:pPr>
            <a:r>
              <a:rPr lang="en-US" altLang="ko-KR" sz="3000" dirty="0"/>
              <a:t>   : </a:t>
            </a:r>
            <a:r>
              <a:rPr lang="ko-KR" altLang="en-US" sz="3000" dirty="0"/>
              <a:t>민간</a:t>
            </a:r>
            <a:endParaRPr lang="en-US" altLang="ko-KR" sz="3000" dirty="0"/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BB1FD3CA-EFD7-0FDE-3985-8456A5BA0120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 err="1"/>
              <a:t>유타카</a:t>
            </a:r>
            <a:endParaRPr lang="en-US" altLang="ko-KR" sz="3000" dirty="0"/>
          </a:p>
          <a:p>
            <a:pPr marL="0" indent="0">
              <a:buNone/>
            </a:pPr>
            <a:endParaRPr lang="en-US" altLang="ko-KR" sz="1000" dirty="0"/>
          </a:p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 err="1"/>
              <a:t>착용법</a:t>
            </a:r>
            <a:endParaRPr lang="en-US" altLang="ko-KR" sz="3000" dirty="0"/>
          </a:p>
          <a:p>
            <a:pPr marL="0" indent="0">
              <a:buNone/>
            </a:pPr>
            <a:endParaRPr lang="en-US" altLang="ko-KR" sz="500" dirty="0"/>
          </a:p>
          <a:p>
            <a:pPr marL="0" indent="0">
              <a:buNone/>
            </a:pPr>
            <a:r>
              <a:rPr lang="en-US" altLang="ko-KR" sz="3000" dirty="0"/>
              <a:t>  </a:t>
            </a:r>
            <a:r>
              <a:rPr lang="ko-KR" altLang="en-US" sz="3000" dirty="0"/>
              <a:t>단선을 띠에 꽂아 둠</a:t>
            </a:r>
            <a:endParaRPr lang="en-US" altLang="ko-KR" sz="3000" dirty="0"/>
          </a:p>
          <a:p>
            <a:pPr marL="0" indent="0">
              <a:buNone/>
            </a:pPr>
            <a:endParaRPr lang="en-US" altLang="ko-KR" sz="100" dirty="0"/>
          </a:p>
          <a:p>
            <a:pPr marL="0" indent="0">
              <a:buNone/>
            </a:pPr>
            <a:r>
              <a:rPr lang="en-US" altLang="ko-KR" sz="3000" dirty="0"/>
              <a:t>  </a:t>
            </a:r>
            <a:r>
              <a:rPr lang="ko-KR" altLang="en-US" sz="3000" dirty="0"/>
              <a:t>남성</a:t>
            </a:r>
            <a:r>
              <a:rPr lang="en-US" altLang="ko-KR" sz="3000" dirty="0"/>
              <a:t>:</a:t>
            </a:r>
            <a:r>
              <a:rPr lang="ko-KR" altLang="en-US" sz="3000" dirty="0"/>
              <a:t> 가운 처럼 착용</a:t>
            </a:r>
            <a:endParaRPr lang="en-US" altLang="ko-KR" sz="3000" dirty="0"/>
          </a:p>
          <a:p>
            <a:pPr marL="0" indent="0">
              <a:buNone/>
            </a:pPr>
            <a:endParaRPr lang="en-US" altLang="ko-KR" sz="100" dirty="0"/>
          </a:p>
          <a:p>
            <a:pPr marL="0" indent="0">
              <a:buNone/>
            </a:pPr>
            <a:r>
              <a:rPr lang="ko-KR" altLang="en-US" sz="3000" dirty="0"/>
              <a:t>  여성</a:t>
            </a:r>
            <a:r>
              <a:rPr lang="en-US" altLang="ko-KR" sz="3000" dirty="0"/>
              <a:t>: </a:t>
            </a:r>
            <a:r>
              <a:rPr lang="ko-KR" altLang="en-US" sz="3000" dirty="0"/>
              <a:t>신장에 맞춤</a:t>
            </a:r>
            <a:endParaRPr lang="en-US" altLang="ko-KR" sz="3000" dirty="0"/>
          </a:p>
          <a:p>
            <a:pPr marL="0" indent="0">
              <a:buNone/>
            </a:pPr>
            <a:r>
              <a:rPr lang="en-US" altLang="ko-KR" sz="3000" dirty="0"/>
              <a:t>         </a:t>
            </a:r>
            <a:r>
              <a:rPr lang="ko-KR" altLang="en-US" sz="3000" dirty="0"/>
              <a:t>허리띠 접음</a:t>
            </a:r>
          </a:p>
        </p:txBody>
      </p:sp>
    </p:spTree>
    <p:extLst>
      <p:ext uri="{BB962C8B-B14F-4D97-AF65-F5344CB8AC3E}">
        <p14:creationId xmlns:p14="http://schemas.microsoft.com/office/powerpoint/2010/main" val="2438108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55</Words>
  <Application>Microsoft Office PowerPoint</Application>
  <PresentationFormat>와이드스크린</PresentationFormat>
  <Paragraphs>26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의복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/>
  <cp:lastModifiedBy>정민정</cp:lastModifiedBy>
  <cp:revision>1</cp:revision>
  <dcterms:created xsi:type="dcterms:W3CDTF">2023-11-20T09:27:02Z</dcterms:created>
  <dcterms:modified xsi:type="dcterms:W3CDTF">2023-11-20T09:40:54Z</dcterms:modified>
</cp:coreProperties>
</file>