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ACE19-F392-4761-8B0B-059DCC654DFC}" v="2" dt="2023-11-20T09:40:21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870ACE19-F392-4761-8B0B-059DCC654DFC}"/>
    <pc:docChg chg="addSld delSld modSld">
      <pc:chgData name="정민정" userId="814c37d6-cc4e-417e-8b80-46a1418ceadf" providerId="ADAL" clId="{870ACE19-F392-4761-8B0B-059DCC654DFC}" dt="2023-11-20T09:40:23.467" v="5" actId="47"/>
      <pc:docMkLst>
        <pc:docMk/>
      </pc:docMkLst>
      <pc:sldChg chg="del">
        <pc:chgData name="정민정" userId="814c37d6-cc4e-417e-8b80-46a1418ceadf" providerId="ADAL" clId="{870ACE19-F392-4761-8B0B-059DCC654DFC}" dt="2023-11-20T09:20:04.270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870ACE19-F392-4761-8B0B-059DCC654DFC}" dt="2023-11-20T09:40:21.483" v="4"/>
        <pc:sldMkLst>
          <pc:docMk/>
          <pc:sldMk cId="2135325317" sldId="283"/>
        </pc:sldMkLst>
      </pc:sldChg>
      <pc:sldChg chg="add del">
        <pc:chgData name="정민정" userId="814c37d6-cc4e-417e-8b80-46a1418ceadf" providerId="ADAL" clId="{870ACE19-F392-4761-8B0B-059DCC654DFC}" dt="2023-11-20T09:40:23.467" v="5" actId="47"/>
        <pc:sldMkLst>
          <pc:docMk/>
          <pc:sldMk cId="2542484350" sldId="290"/>
        </pc:sldMkLst>
      </pc:sldChg>
      <pc:sldChg chg="new del">
        <pc:chgData name="정민정" userId="814c37d6-cc4e-417e-8b80-46a1418ceadf" providerId="ADAL" clId="{870ACE19-F392-4761-8B0B-059DCC654DFC}" dt="2023-11-20T09:20:05.908" v="3" actId="47"/>
        <pc:sldMkLst>
          <pc:docMk/>
          <pc:sldMk cId="1454372074" sldId="29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7609703D-5C9A-44B4-8354-1CDBD0DE1CF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-47531" y="0"/>
            <a:ext cx="12239531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90C3C7D4-BEA4-9BC2-5DC0-7EC6D7D23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/>
              <a:t>봉오도리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677DF2-5D81-1A97-C388-61CAE321D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조상 공양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봉</a:t>
            </a:r>
            <a:r>
              <a:rPr lang="en-US" altLang="ko-KR" sz="3000" dirty="0"/>
              <a:t>: </a:t>
            </a:r>
            <a:r>
              <a:rPr lang="ko-KR" altLang="en-US" sz="3000" dirty="0"/>
              <a:t>죽은 자</a:t>
            </a:r>
            <a:r>
              <a:rPr lang="en-US" altLang="ko-KR" sz="3000" dirty="0"/>
              <a:t>, </a:t>
            </a:r>
            <a:r>
              <a:rPr lang="ko-KR" altLang="en-US" sz="3000" dirty="0"/>
              <a:t>집에 돌아옴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대상</a:t>
            </a:r>
            <a:r>
              <a:rPr lang="en-US" altLang="ko-KR" sz="3000" dirty="0"/>
              <a:t>: </a:t>
            </a:r>
            <a:r>
              <a:rPr lang="ko-KR" altLang="en-US" sz="3000" dirty="0"/>
              <a:t>누구나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불교</a:t>
            </a:r>
            <a:r>
              <a:rPr lang="en-US" altLang="ko-KR" sz="3000" dirty="0"/>
              <a:t>. </a:t>
            </a:r>
            <a:r>
              <a:rPr lang="ko-KR" altLang="en-US" sz="3000" dirty="0"/>
              <a:t>신도 영향 </a:t>
            </a:r>
            <a:r>
              <a:rPr lang="en-US" altLang="ko-KR" sz="3000" dirty="0"/>
              <a:t>-&gt;</a:t>
            </a:r>
            <a:r>
              <a:rPr lang="ko-KR" altLang="en-US" sz="3000" dirty="0"/>
              <a:t> 세속적 성격 강화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-21c  </a:t>
            </a:r>
            <a:r>
              <a:rPr lang="ko-KR" altLang="en-US" sz="3000" dirty="0"/>
              <a:t>중요무형민속문화재 및 선택무형민속문화재 등재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역사</a:t>
            </a:r>
            <a:r>
              <a:rPr lang="en-US" altLang="ko-KR" sz="3000" dirty="0"/>
              <a:t>: </a:t>
            </a:r>
            <a:r>
              <a:rPr lang="ko-KR" altLang="en-US" sz="3000" dirty="0"/>
              <a:t>메이지 이전 </a:t>
            </a:r>
            <a:r>
              <a:rPr lang="en-US" altLang="ko-KR" sz="3000" dirty="0"/>
              <a:t>– </a:t>
            </a:r>
            <a:r>
              <a:rPr lang="ko-KR" altLang="en-US" sz="3000" dirty="0" err="1"/>
              <a:t>가가키</a:t>
            </a:r>
            <a:r>
              <a:rPr lang="ko-KR" altLang="en-US" sz="3000" dirty="0"/>
              <a:t> 등 풍습 연결</a:t>
            </a:r>
            <a:endParaRPr lang="en-US" altLang="ko-KR" sz="3000" dirty="0"/>
          </a:p>
        </p:txBody>
      </p:sp>
    </p:spTree>
    <p:extLst>
      <p:ext uri="{BB962C8B-B14F-4D97-AF65-F5344CB8AC3E}">
        <p14:creationId xmlns:p14="http://schemas.microsoft.com/office/powerpoint/2010/main" val="213532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41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봉오도리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2023-11-20T09:27:08Z</dcterms:created>
  <dcterms:modified xsi:type="dcterms:W3CDTF">2023-11-20T09:40:30Z</dcterms:modified>
</cp:coreProperties>
</file>