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30E4F-AA88-4FEA-AF90-CC3312C51575}" v="1" dt="2023-11-20T09:19:20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6CA30E4F-AA88-4FEA-AF90-CC3312C51575}"/>
    <pc:docChg chg="addSld delSld modSld">
      <pc:chgData name="정민정" userId="814c37d6-cc4e-417e-8b80-46a1418ceadf" providerId="ADAL" clId="{6CA30E4F-AA88-4FEA-AF90-CC3312C51575}" dt="2023-11-20T09:19:22.549" v="1" actId="47"/>
      <pc:docMkLst>
        <pc:docMk/>
      </pc:docMkLst>
      <pc:sldChg chg="del">
        <pc:chgData name="정민정" userId="814c37d6-cc4e-417e-8b80-46a1418ceadf" providerId="ADAL" clId="{6CA30E4F-AA88-4FEA-AF90-CC3312C51575}" dt="2023-11-20T09:19:22.549" v="1" actId="47"/>
        <pc:sldMkLst>
          <pc:docMk/>
          <pc:sldMk cId="3569210928" sldId="256"/>
        </pc:sldMkLst>
      </pc:sldChg>
      <pc:sldChg chg="add">
        <pc:chgData name="정민정" userId="814c37d6-cc4e-417e-8b80-46a1418ceadf" providerId="ADAL" clId="{6CA30E4F-AA88-4FEA-AF90-CC3312C51575}" dt="2023-11-20T09:19:20.590" v="0"/>
        <pc:sldMkLst>
          <pc:docMk/>
          <pc:sldMk cId="3757340504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579D9F09-2BCA-4466-71D7-C0DDF305735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18662"/>
            <a:ext cx="12192000" cy="6858000"/>
          </a:xfrm>
          <a:prstGeom prst="rect">
            <a:avLst/>
          </a:prstGeom>
        </p:spPr>
      </p:pic>
      <p:sp>
        <p:nvSpPr>
          <p:cNvPr id="2" name="내용 개체 틀 4">
            <a:extLst>
              <a:ext uri="{FF2B5EF4-FFF2-40B4-BE49-F238E27FC236}">
                <a16:creationId xmlns:a16="http://schemas.microsoft.com/office/drawing/2014/main" id="{71444F46-AF0D-23EE-EE7B-CC79A9F010F9}"/>
              </a:ext>
            </a:extLst>
          </p:cNvPr>
          <p:cNvSpPr txBox="1">
            <a:spLocks/>
          </p:cNvSpPr>
          <p:nvPr/>
        </p:nvSpPr>
        <p:spPr>
          <a:xfrm>
            <a:off x="1439760" y="1841108"/>
            <a:ext cx="5181600" cy="4351338"/>
          </a:xfrm>
          <a:prstGeom prst="rect">
            <a:avLst/>
          </a:prstGeom>
        </p:spPr>
        <p:txBody>
          <a:bodyPr numCol="1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ko-KR" sz="3000" dirty="0"/>
              <a:t>-[</a:t>
            </a:r>
            <a:r>
              <a:rPr lang="ko-KR" altLang="en-US" sz="3000" dirty="0" err="1"/>
              <a:t>곡무</a:t>
            </a:r>
            <a:r>
              <a:rPr lang="en-US" altLang="ko-KR" sz="3000" dirty="0"/>
              <a:t>]</a:t>
            </a:r>
            <a:r>
              <a:rPr lang="ko-KR" altLang="en-US" sz="3000" dirty="0"/>
              <a:t>의 절</a:t>
            </a:r>
            <a:endParaRPr lang="en-US" altLang="ko-KR" sz="30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선율적 </a:t>
            </a:r>
            <a:r>
              <a:rPr lang="en-US" altLang="ko-KR" sz="3000" dirty="0"/>
              <a:t>[</a:t>
            </a:r>
            <a:r>
              <a:rPr lang="ko-KR" altLang="en-US" sz="3000" dirty="0" err="1"/>
              <a:t>소가절</a:t>
            </a:r>
            <a:r>
              <a:rPr lang="en-US" altLang="ko-KR" sz="3000" dirty="0"/>
              <a:t>]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노 </a:t>
            </a:r>
            <a:r>
              <a:rPr lang="en-US" altLang="ko-KR" sz="3000" dirty="0"/>
              <a:t>+ </a:t>
            </a:r>
            <a:r>
              <a:rPr lang="ko-KR" altLang="en-US" sz="3000" dirty="0" err="1"/>
              <a:t>교겐</a:t>
            </a:r>
            <a:endParaRPr lang="en-US" altLang="ko-KR" sz="3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3000" dirty="0"/>
              <a:t>  * </a:t>
            </a:r>
            <a:r>
              <a:rPr lang="ko-KR" altLang="en-US" sz="3000" dirty="0" err="1"/>
              <a:t>교겐</a:t>
            </a:r>
            <a:r>
              <a:rPr lang="en-US" altLang="ko-KR" sz="3000" dirty="0"/>
              <a:t>:</a:t>
            </a:r>
            <a:r>
              <a:rPr lang="ko-KR" altLang="en-US" sz="3000" dirty="0"/>
              <a:t> 웃음의 연극</a:t>
            </a:r>
            <a:endParaRPr lang="en-US" altLang="ko-KR" sz="3000" dirty="0"/>
          </a:p>
        </p:txBody>
      </p:sp>
      <p:sp>
        <p:nvSpPr>
          <p:cNvPr id="11" name="내용 개체 틀 4">
            <a:extLst>
              <a:ext uri="{FF2B5EF4-FFF2-40B4-BE49-F238E27FC236}">
                <a16:creationId xmlns:a16="http://schemas.microsoft.com/office/drawing/2014/main" id="{14E3A8FD-A2CB-695D-E224-4C5059FA19D6}"/>
              </a:ext>
            </a:extLst>
          </p:cNvPr>
          <p:cNvSpPr txBox="1">
            <a:spLocks/>
          </p:cNvSpPr>
          <p:nvPr/>
        </p:nvSpPr>
        <p:spPr>
          <a:xfrm>
            <a:off x="6497216" y="1533198"/>
            <a:ext cx="5181600" cy="4351338"/>
          </a:xfrm>
          <a:prstGeom prst="rect">
            <a:avLst/>
          </a:prstGeom>
        </p:spPr>
        <p:txBody>
          <a:bodyPr numCol="1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구성</a:t>
            </a:r>
            <a:r>
              <a:rPr lang="en-US" altLang="ko-KR" sz="3000" dirty="0"/>
              <a:t>: </a:t>
            </a:r>
            <a:r>
              <a:rPr lang="ko-KR" altLang="en-US" sz="3000" dirty="0"/>
              <a:t>춤 </a:t>
            </a:r>
            <a:r>
              <a:rPr lang="en-US" altLang="ko-KR" sz="3000" dirty="0"/>
              <a:t>+ </a:t>
            </a:r>
            <a:r>
              <a:rPr lang="ko-KR" altLang="en-US" sz="3000" dirty="0"/>
              <a:t>노래 </a:t>
            </a:r>
            <a:r>
              <a:rPr lang="en-US" altLang="ko-KR" sz="3000" dirty="0"/>
              <a:t>+ </a:t>
            </a:r>
            <a:r>
              <a:rPr lang="ko-KR" altLang="en-US" sz="3000" dirty="0"/>
              <a:t>피리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양식</a:t>
            </a:r>
            <a:r>
              <a:rPr lang="en-US" altLang="ko-KR" sz="3000" dirty="0"/>
              <a:t>: </a:t>
            </a:r>
            <a:r>
              <a:rPr lang="ko-KR" altLang="en-US" sz="3000" dirty="0"/>
              <a:t>무로마치 시대</a:t>
            </a:r>
            <a:endParaRPr lang="en-US" altLang="ko-KR" sz="30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악보 단순</a:t>
            </a:r>
            <a:endParaRPr lang="en-US" altLang="ko-KR" sz="30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연주법</a:t>
            </a:r>
            <a:r>
              <a:rPr lang="en-US" altLang="ko-KR" sz="3000" dirty="0"/>
              <a:t>: 200</a:t>
            </a:r>
            <a:r>
              <a:rPr lang="ko-KR" altLang="en-US" sz="3000" dirty="0"/>
              <a:t>가지</a:t>
            </a:r>
            <a:endParaRPr lang="en-US" altLang="ko-KR" sz="3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3000" dirty="0"/>
              <a:t>    *</a:t>
            </a:r>
            <a:r>
              <a:rPr lang="ko-KR" altLang="en-US" sz="3000" dirty="0" err="1"/>
              <a:t>고쓰즈미</a:t>
            </a:r>
            <a:r>
              <a:rPr lang="ko-KR" altLang="en-US" sz="3000" dirty="0"/>
              <a:t> 치는 소리</a:t>
            </a: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38202C0F-34BE-9826-CBD7-E8CF298333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3510" y="0"/>
            <a:ext cx="1368490" cy="160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340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와이드스크린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2023-11-20T09:17:14Z</dcterms:created>
  <dcterms:modified xsi:type="dcterms:W3CDTF">2023-11-20T09:19:30Z</dcterms:modified>
</cp:coreProperties>
</file>