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93" r:id="rId6"/>
    <p:sldId id="323" r:id="rId7"/>
    <p:sldId id="313" r:id="rId8"/>
    <p:sldId id="271" r:id="rId9"/>
    <p:sldId id="318" r:id="rId10"/>
    <p:sldId id="316" r:id="rId11"/>
    <p:sldId id="317" r:id="rId12"/>
    <p:sldId id="300" r:id="rId13"/>
    <p:sldId id="268" r:id="rId14"/>
    <p:sldId id="322" r:id="rId15"/>
    <p:sldId id="320" r:id="rId16"/>
    <p:sldId id="275" r:id="rId17"/>
    <p:sldId id="321" r:id="rId18"/>
    <p:sldId id="315" r:id="rId19"/>
    <p:sldId id="310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53" autoAdjust="0"/>
    <p:restoredTop sz="93725" autoAdjust="0"/>
  </p:normalViewPr>
  <p:slideViewPr>
    <p:cSldViewPr snapToGrid="0">
      <p:cViewPr varScale="1">
        <p:scale>
          <a:sx n="103" d="100"/>
          <a:sy n="103" d="100"/>
        </p:scale>
        <p:origin x="300" y="114"/>
      </p:cViewPr>
      <p:guideLst>
        <p:guide orient="horz" pos="175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440F78-2C9E-4C7F-818C-B40BB19D3A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D3FB98-80B9-4155-809A-82659D34A0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18EB1-FF96-47AA-9A30-F1BFF2FFD1F7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DEF847-3492-4888-9C23-1504238536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48C54-2332-4748-9C65-6A27E550C1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75FB2-D12E-4669-8522-D3E2C7E6D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91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A361-7934-4769-9B16-8A939698742C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8E0B9-48E4-499D-93B2-B07D00395B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043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D3492AC-2023-4442-AF40-53B11C2EF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accent6"/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5966" y="1008063"/>
            <a:ext cx="5120640" cy="2054388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0" y="3105163"/>
            <a:ext cx="3167636" cy="64767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64503-659B-472D-ABF8-01D077EB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09C12-0CED-4CD5-B463-885A793C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F03DA-3AA9-44AC-8E2B-D53B8EBE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06C6CB5-A7CF-4AA0-8E61-3C46EFA04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524" y="4572000"/>
            <a:ext cx="12188952" cy="2286000"/>
          </a:xfrm>
          <a:solidFill>
            <a:schemeClr val="accent6"/>
          </a:solidFill>
        </p:spPr>
        <p:txBody>
          <a:bodyPr anchor="b"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305" y="1696389"/>
            <a:ext cx="3210331" cy="3647605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91440" tIns="45720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593" y="2750695"/>
            <a:ext cx="2743200" cy="2465883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5F3F79F-C68B-4A8C-B9F0-4BF82DCC6D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16628" y="1696389"/>
            <a:ext cx="3209544" cy="3648456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45720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7E2099CC-3C3F-4C3B-825F-C69EBE0F0D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65548" y="2750695"/>
            <a:ext cx="2743200" cy="2465883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D904408A-D9CD-40EC-A60A-5AFD4501F7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48764" y="1696389"/>
            <a:ext cx="3209544" cy="3648456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45720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F6FD60C1-21C4-4DFB-A5A9-717DE2A98B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77130" y="2750695"/>
            <a:ext cx="2743200" cy="2465883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58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66593" y="2207455"/>
            <a:ext cx="1351811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8516B14-EF29-444F-82DA-19F5011C7D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466592" y="3559605"/>
            <a:ext cx="1353313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  <a:endParaRPr lang="en-ZA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BFDD67D8-D69E-405B-825C-A9AF88C1A80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66592" y="4905756"/>
            <a:ext cx="1353314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3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ZA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3354A33-C884-44F0-A320-DF2EBA500D10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371600" y="2202883"/>
            <a:ext cx="1106424" cy="1106424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7AF29B8F-D39A-4F3A-909A-9D298FB7224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371600" y="3555033"/>
            <a:ext cx="1106424" cy="1106424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83A1C8AA-5F7D-4C12-9724-97F4B72D8A7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371600" y="4901184"/>
            <a:ext cx="1106424" cy="1106424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9BE8230-B656-44E2-9319-E1464125040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3048" y="2207455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/>
            <a:r>
              <a:rPr lang="en-ZA" dirty="0"/>
              <a:t>Section Header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4ADD189D-5EFF-456A-9AEB-E8DB3452742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813048" y="3559605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/>
            <a:r>
              <a:rPr lang="en-ZA" dirty="0"/>
              <a:t>Section Header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53862BA6-E42C-4C58-871B-8705122D668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813048" y="4905756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/>
            <a:r>
              <a:rPr lang="en-ZA" dirty="0"/>
              <a:t>Section Header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1F9D630-F36F-43B5-B6A8-62245E084CA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470648" y="2207455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  <a:endParaRPr lang="en-ZA" dirty="0"/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C670C5D6-AD2E-415C-BAFE-A8239C15159E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7470648" y="3559605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  <a:endParaRPr lang="en-ZA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26DDBF97-B5FA-415C-9E0D-A4A556C40805}"/>
              </a:ext>
            </a:extLst>
          </p:cNvPr>
          <p:cNvSpPr>
            <a:spLocks noGrp="1"/>
          </p:cNvSpPr>
          <p:nvPr>
            <p:ph sz="half" idx="41" hasCustomPrompt="1"/>
          </p:nvPr>
        </p:nvSpPr>
        <p:spPr>
          <a:xfrm>
            <a:off x="7470648" y="4905756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  <a:endParaRPr lang="en-ZA" dirty="0"/>
          </a:p>
        </p:txBody>
      </p:sp>
      <p:sp>
        <p:nvSpPr>
          <p:cNvPr id="17" name="Date Placeholder 1">
            <a:extLst>
              <a:ext uri="{FF2B5EF4-FFF2-40B4-BE49-F238E27FC236}">
                <a16:creationId xmlns:a16="http://schemas.microsoft.com/office/drawing/2014/main" id="{8408DD66-4FD2-41B2-AD2E-24ADA0398198}"/>
              </a:ext>
            </a:extLst>
          </p:cNvPr>
          <p:cNvSpPr>
            <a:spLocks noGrp="1"/>
          </p:cNvSpPr>
          <p:nvPr>
            <p:ph type="dt" sz="half" idx="43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154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ZA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CD52AD9-4495-432B-B01C-26AAF0EAA8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2992" y="2232908"/>
            <a:ext cx="2194560" cy="27432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F9EB7E7-72B3-4FD3-B153-815A53CB1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8728" y="3494402"/>
            <a:ext cx="2194560" cy="274320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39AE34A-A4BE-43AA-9A69-9A18D5FC5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10732" y="3494402"/>
            <a:ext cx="2194560" cy="274320"/>
          </a:xfrm>
        </p:spPr>
        <p:txBody>
          <a:bodyPr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3E8F54F-C5BD-4FE6-BB69-FEC69BC0F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92992" y="5287722"/>
            <a:ext cx="2194560" cy="27432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F7357E-EB66-4B24-BD83-CDF02BFE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67923" y="2586939"/>
            <a:ext cx="10677317" cy="2637195"/>
            <a:chOff x="767923" y="2586939"/>
            <a:chExt cx="10677317" cy="2637195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5CC96AF-1ECA-45C5-A903-6341850289F9}"/>
                </a:ext>
              </a:extLst>
            </p:cNvPr>
            <p:cNvSpPr/>
            <p:nvPr userDrawn="1"/>
          </p:nvSpPr>
          <p:spPr>
            <a:xfrm>
              <a:off x="6098501" y="2586991"/>
              <a:ext cx="46095" cy="1231565"/>
            </a:xfrm>
            <a:custGeom>
              <a:avLst/>
              <a:gdLst>
                <a:gd name="connsiteX0" fmla="*/ 375 w 46095"/>
                <a:gd name="connsiteY0" fmla="*/ 0 h 1231565"/>
                <a:gd name="connsiteX1" fmla="*/ 46095 w 46095"/>
                <a:gd name="connsiteY1" fmla="*/ 114776 h 1231565"/>
                <a:gd name="connsiteX2" fmla="*/ 46095 w 46095"/>
                <a:gd name="connsiteY2" fmla="*/ 1231565 h 1231565"/>
                <a:gd name="connsiteX3" fmla="*/ 0 w 46095"/>
                <a:gd name="connsiteY3" fmla="*/ 1231565 h 1231565"/>
                <a:gd name="connsiteX4" fmla="*/ 0 w 46095"/>
                <a:gd name="connsiteY4" fmla="*/ 942 h 1231565"/>
                <a:gd name="connsiteX5" fmla="*/ 375 w 46095"/>
                <a:gd name="connsiteY5" fmla="*/ 0 h 123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095" h="1231565">
                  <a:moveTo>
                    <a:pt x="375" y="0"/>
                  </a:moveTo>
                  <a:lnTo>
                    <a:pt x="46095" y="114776"/>
                  </a:lnTo>
                  <a:lnTo>
                    <a:pt x="46095" y="1231565"/>
                  </a:lnTo>
                  <a:lnTo>
                    <a:pt x="0" y="1231565"/>
                  </a:lnTo>
                  <a:lnTo>
                    <a:pt x="0" y="942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7574821-21A4-483A-9824-B9CB9EC4B770}"/>
                </a:ext>
              </a:extLst>
            </p:cNvPr>
            <p:cNvSpPr/>
            <p:nvPr userDrawn="1"/>
          </p:nvSpPr>
          <p:spPr>
            <a:xfrm>
              <a:off x="6053156" y="3818555"/>
              <a:ext cx="45345" cy="97190"/>
            </a:xfrm>
            <a:custGeom>
              <a:avLst/>
              <a:gdLst>
                <a:gd name="connsiteX0" fmla="*/ 0 w 45345"/>
                <a:gd name="connsiteY0" fmla="*/ 0 h 97190"/>
                <a:gd name="connsiteX1" fmla="*/ 45345 w 45345"/>
                <a:gd name="connsiteY1" fmla="*/ 0 h 97190"/>
                <a:gd name="connsiteX2" fmla="*/ 45345 w 45345"/>
                <a:gd name="connsiteY2" fmla="*/ 97190 h 97190"/>
                <a:gd name="connsiteX3" fmla="*/ 0 w 45345"/>
                <a:gd name="connsiteY3" fmla="*/ 97190 h 97190"/>
                <a:gd name="connsiteX4" fmla="*/ 0 w 45345"/>
                <a:gd name="connsiteY4" fmla="*/ 0 h 9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45" h="97190">
                  <a:moveTo>
                    <a:pt x="0" y="0"/>
                  </a:moveTo>
                  <a:lnTo>
                    <a:pt x="45345" y="0"/>
                  </a:lnTo>
                  <a:lnTo>
                    <a:pt x="45345" y="97190"/>
                  </a:lnTo>
                  <a:lnTo>
                    <a:pt x="0" y="97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8C191E1-94CD-4DEF-9125-7E667370926A}"/>
                </a:ext>
              </a:extLst>
            </p:cNvPr>
            <p:cNvSpPr/>
            <p:nvPr userDrawn="1"/>
          </p:nvSpPr>
          <p:spPr>
            <a:xfrm>
              <a:off x="6098500" y="2586939"/>
              <a:ext cx="111238" cy="1231616"/>
            </a:xfrm>
            <a:custGeom>
              <a:avLst/>
              <a:gdLst>
                <a:gd name="connsiteX0" fmla="*/ 0 w 111238"/>
                <a:gd name="connsiteY0" fmla="*/ 0 h 1231616"/>
                <a:gd name="connsiteX1" fmla="*/ 111238 w 111238"/>
                <a:gd name="connsiteY1" fmla="*/ 0 h 1231616"/>
                <a:gd name="connsiteX2" fmla="*/ 111238 w 111238"/>
                <a:gd name="connsiteY2" fmla="*/ 1231616 h 1231616"/>
                <a:gd name="connsiteX3" fmla="*/ 46095 w 111238"/>
                <a:gd name="connsiteY3" fmla="*/ 1231616 h 1231616"/>
                <a:gd name="connsiteX4" fmla="*/ 46095 w 111238"/>
                <a:gd name="connsiteY4" fmla="*/ 114827 h 1231616"/>
                <a:gd name="connsiteX5" fmla="*/ 375 w 111238"/>
                <a:gd name="connsiteY5" fmla="*/ 51 h 1231616"/>
                <a:gd name="connsiteX6" fmla="*/ 0 w 111238"/>
                <a:gd name="connsiteY6" fmla="*/ 993 h 1231616"/>
                <a:gd name="connsiteX7" fmla="*/ 0 w 111238"/>
                <a:gd name="connsiteY7" fmla="*/ 0 h 123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238" h="1231616">
                  <a:moveTo>
                    <a:pt x="0" y="0"/>
                  </a:moveTo>
                  <a:lnTo>
                    <a:pt x="111238" y="0"/>
                  </a:lnTo>
                  <a:lnTo>
                    <a:pt x="111238" y="1231616"/>
                  </a:lnTo>
                  <a:lnTo>
                    <a:pt x="46095" y="1231616"/>
                  </a:lnTo>
                  <a:lnTo>
                    <a:pt x="46095" y="114827"/>
                  </a:lnTo>
                  <a:lnTo>
                    <a:pt x="375" y="51"/>
                  </a:lnTo>
                  <a:lnTo>
                    <a:pt x="0" y="9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E6DEF02-ADC5-487F-AA38-28AE410EBEB1}"/>
                </a:ext>
              </a:extLst>
            </p:cNvPr>
            <p:cNvSpPr/>
            <p:nvPr userDrawn="1"/>
          </p:nvSpPr>
          <p:spPr>
            <a:xfrm>
              <a:off x="6053156" y="2587933"/>
              <a:ext cx="36576" cy="126204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F5BD053-8127-4207-8BB6-88934D1FE4A5}"/>
                </a:ext>
              </a:extLst>
            </p:cNvPr>
            <p:cNvSpPr/>
            <p:nvPr userDrawn="1"/>
          </p:nvSpPr>
          <p:spPr>
            <a:xfrm>
              <a:off x="767923" y="3818556"/>
              <a:ext cx="5349240" cy="36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6CFD50B-0B31-48EB-8D44-673C8CEC29B7}"/>
                </a:ext>
              </a:extLst>
            </p:cNvPr>
            <p:cNvSpPr/>
            <p:nvPr userDrawn="1"/>
          </p:nvSpPr>
          <p:spPr>
            <a:xfrm>
              <a:off x="6117163" y="3818554"/>
              <a:ext cx="5328077" cy="36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C715010-62CF-4E58-992F-47427FCB0C02}"/>
                </a:ext>
              </a:extLst>
            </p:cNvPr>
            <p:cNvSpPr/>
            <p:nvPr userDrawn="1"/>
          </p:nvSpPr>
          <p:spPr>
            <a:xfrm>
              <a:off x="6053155" y="3852534"/>
              <a:ext cx="36576" cy="1371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7" name="Date Placeholder 1">
            <a:extLst>
              <a:ext uri="{FF2B5EF4-FFF2-40B4-BE49-F238E27FC236}">
                <a16:creationId xmlns:a16="http://schemas.microsoft.com/office/drawing/2014/main" id="{17311117-A0EF-438B-BF68-75DF09D8504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780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9924"/>
          </a:xfrm>
        </p:spPr>
        <p:txBody>
          <a:bodyPr bIns="91440" anchor="b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FDD847D-284F-43B9-91A9-0A2AE4977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426525"/>
            <a:ext cx="10515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280" y="2458260"/>
            <a:ext cx="3200400" cy="731520"/>
          </a:xfrm>
          <a:solidFill>
            <a:schemeClr val="accent2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593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91440" rIns="18288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5F3F79F-C68B-4A8C-B9F0-4BF82DCC6D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25274" y="2458260"/>
            <a:ext cx="3200400" cy="731520"/>
          </a:xfrm>
          <a:solidFill>
            <a:schemeClr val="accent2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7E2099CC-3C3F-4C3B-825F-C69EBE0F0D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26864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182880" rIns="18288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D904408A-D9CD-40EC-A60A-5AFD4501F7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53269" y="2458260"/>
            <a:ext cx="3200400" cy="731520"/>
          </a:xfrm>
          <a:solidFill>
            <a:schemeClr val="accent2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F6FD60C1-21C4-4DFB-A5A9-717DE2A98B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56448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182880" rIns="18288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86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D8E1C1-2F29-4EF8-B7B9-75E2DC5049C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850" y="1426525"/>
            <a:ext cx="10515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6438" y="2071688"/>
            <a:ext cx="5029200" cy="457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6438" y="2641555"/>
            <a:ext cx="5029200" cy="347472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7475" y="2071688"/>
            <a:ext cx="5029200" cy="457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7475" y="2641555"/>
            <a:ext cx="5029200" cy="347472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63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ZA" dirty="0"/>
          </a:p>
        </p:txBody>
      </p:sp>
      <p:sp>
        <p:nvSpPr>
          <p:cNvPr id="64" name="Text Placeholder 3">
            <a:extLst>
              <a:ext uri="{FF2B5EF4-FFF2-40B4-BE49-F238E27FC236}">
                <a16:creationId xmlns:a16="http://schemas.microsoft.com/office/drawing/2014/main" id="{A8B6EDEE-DE90-436D-BFA9-9709BE86FD0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258568" y="2304288"/>
            <a:ext cx="1554480" cy="561975"/>
          </a:xfrm>
          <a:solidFill>
            <a:schemeClr val="accent3"/>
          </a:solidFill>
          <a:ln>
            <a:noFill/>
          </a:ln>
        </p:spPr>
        <p:txBody>
          <a:bodyPr tIns="36000" anchor="ctr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5FBFE975-0A80-48E8-AA52-A4674F3B96A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8BD9D56F-24FE-4F7D-8E40-A0D0AC7197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D46B7BD9-7D98-4035-8A5E-463BD7C3BF1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AA70B58-94EB-4879-8CBB-F170B13437D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7309DED8-0AF6-493B-A2EC-E3C6524C403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634511C9-82EE-4918-850A-C11AB497D8C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9DFB519F-3772-4743-A8B2-EE749BE7907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FF1ED3A9-45CD-4A8C-94E6-BFD948CC06A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DF614219-217C-4657-8BF6-1BDE7D2907C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CF5EB19D-BC9E-40FA-BC6F-DA9B98DA7DC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1E8B9B06-EF32-482E-A7E7-C1BAFE1A45D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B243085E-635F-44B9-A90B-BCE5763AD3E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5E2D6E88-5F8C-4406-9211-D4A50B968BA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CC994534-ACB6-4B33-A7F8-59ED88636D9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BFBFB5AF-B984-48A4-A2D5-B0F9A7168B9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5920D2EA-A217-4744-834D-D00BD41BD38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FD2FC71C-590D-4C50-9D20-D98F73D8442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AD895D25-09BE-492D-944C-8B0E710ADF1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F6192086-61CF-42A5-905D-851D1EEBC25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FD1AF556-814F-4B48-B1F0-29450A00904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EEEE7A48-BA7F-4AD6-948F-8AF34748D37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1ECC3963-8620-45EA-8E9B-B5ED79CD7A4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8A5FB4BB-2FEF-496A-8E3A-C4D43AE0498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A7187E67-FC95-4CA0-9570-815E315916E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D03EF82F-F37F-48CB-A978-E3BAD66F5C7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3" name="Text Placeholder 10">
            <a:extLst>
              <a:ext uri="{FF2B5EF4-FFF2-40B4-BE49-F238E27FC236}">
                <a16:creationId xmlns:a16="http://schemas.microsoft.com/office/drawing/2014/main" id="{5F250D41-02CE-4633-9E26-F722FCA110B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1E3559-68CA-437E-BD12-A9953AE1E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40445" y="4069080"/>
            <a:ext cx="10332720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ate Placeholder 1">
            <a:extLst>
              <a:ext uri="{FF2B5EF4-FFF2-40B4-BE49-F238E27FC236}">
                <a16:creationId xmlns:a16="http://schemas.microsoft.com/office/drawing/2014/main" id="{62C0F98D-B2D7-4EDC-ADD0-9B61A901FCEA}"/>
              </a:ext>
            </a:extLst>
          </p:cNvPr>
          <p:cNvSpPr>
            <a:spLocks noGrp="1"/>
          </p:cNvSpPr>
          <p:nvPr>
            <p:ph type="dt" sz="half" idx="6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4286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5925"/>
            <a:ext cx="10515600" cy="409705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5515" y="1718402"/>
            <a:ext cx="2286000" cy="3566160"/>
          </a:xfrm>
          <a:solidFill>
            <a:schemeClr val="accent6"/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5515" y="5359799"/>
            <a:ext cx="2286000" cy="36512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5515" y="5743005"/>
            <a:ext cx="2286000" cy="365125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4036" y="1718798"/>
            <a:ext cx="2286000" cy="3566160"/>
          </a:xfrm>
          <a:solidFill>
            <a:schemeClr val="accent6"/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4036" y="5360195"/>
            <a:ext cx="2286000" cy="36512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4036" y="5743401"/>
            <a:ext cx="2286000" cy="365125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557" y="1718402"/>
            <a:ext cx="2286000" cy="3566160"/>
          </a:xfrm>
          <a:solidFill>
            <a:schemeClr val="accent6"/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557" y="5360195"/>
            <a:ext cx="2286000" cy="36512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557" y="5743401"/>
            <a:ext cx="2286000" cy="365125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B1A1DC22-0E05-43FC-8E91-0BE7AA25EE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78378" y="1718798"/>
            <a:ext cx="2286000" cy="3566160"/>
          </a:xfrm>
          <a:solidFill>
            <a:schemeClr val="accent6"/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25676C67-0CCC-403A-9B15-B42740FCF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8378" y="5360195"/>
            <a:ext cx="2286000" cy="36512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5CC45AB-977D-4580-9F1A-2E786542E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8378" y="5743401"/>
            <a:ext cx="2286000" cy="365125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9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5515" y="1717141"/>
            <a:ext cx="2286000" cy="1554480"/>
          </a:xfrm>
          <a:solidFill>
            <a:schemeClr val="accent6"/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5515" y="3323013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5515" y="3610807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4036" y="1717537"/>
            <a:ext cx="2286000" cy="1554480"/>
          </a:xfrm>
          <a:solidFill>
            <a:schemeClr val="accent6"/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4036" y="3323409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4036" y="3611203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557" y="1717141"/>
            <a:ext cx="2286000" cy="1554480"/>
          </a:xfrm>
          <a:solidFill>
            <a:schemeClr val="accent6"/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557" y="3323013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557" y="3610807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B1A1DC22-0E05-43FC-8E91-0BE7AA25EE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78378" y="1717141"/>
            <a:ext cx="2286000" cy="1554480"/>
          </a:xfrm>
          <a:solidFill>
            <a:schemeClr val="accent6"/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25676C67-0CCC-403A-9B15-B42740FCF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8378" y="3323013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5CC45AB-977D-4580-9F1A-2E786542E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8378" y="3610807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4" name="Picture Placeholder 6">
            <a:extLst>
              <a:ext uri="{FF2B5EF4-FFF2-40B4-BE49-F238E27FC236}">
                <a16:creationId xmlns:a16="http://schemas.microsoft.com/office/drawing/2014/main" id="{27688D91-F8AA-4C0A-BF29-90F8FE202DA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325219" y="4131915"/>
            <a:ext cx="2286000" cy="1554480"/>
          </a:xfrm>
          <a:solidFill>
            <a:schemeClr val="accent6"/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D9AECBF7-0508-4905-9DF6-C0FF9D9ADA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25219" y="5737787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A7F920A3-CA67-4CD0-A639-1CE803DE26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25219" y="6025581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7" name="Picture Placeholder 6">
            <a:extLst>
              <a:ext uri="{FF2B5EF4-FFF2-40B4-BE49-F238E27FC236}">
                <a16:creationId xmlns:a16="http://schemas.microsoft.com/office/drawing/2014/main" id="{463E2C69-9A20-4A90-8F45-4EE6CFD469B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743740" y="4132311"/>
            <a:ext cx="2286000" cy="1554480"/>
          </a:xfrm>
          <a:solidFill>
            <a:schemeClr val="accent6"/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8" name="Text Placeholder 8">
            <a:extLst>
              <a:ext uri="{FF2B5EF4-FFF2-40B4-BE49-F238E27FC236}">
                <a16:creationId xmlns:a16="http://schemas.microsoft.com/office/drawing/2014/main" id="{D33409A7-C60B-4AD7-AFDF-23C2F042CEC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43740" y="5738183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4870155B-647D-44E9-AE54-24D2BB2404B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43740" y="6025977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0" name="Picture Placeholder 6">
            <a:extLst>
              <a:ext uri="{FF2B5EF4-FFF2-40B4-BE49-F238E27FC236}">
                <a16:creationId xmlns:a16="http://schemas.microsoft.com/office/drawing/2014/main" id="{3876D40F-6DE8-45F1-B56E-986312109BA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62261" y="4131915"/>
            <a:ext cx="2286000" cy="1554480"/>
          </a:xfrm>
          <a:solidFill>
            <a:schemeClr val="accent6"/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D0A39ABE-EF7B-477F-A346-C5CDA9F5D6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62261" y="5737787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7787A6CA-4AF6-46F5-BA39-50F328D9A8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62261" y="6025581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3" name="Picture Placeholder 6">
            <a:extLst>
              <a:ext uri="{FF2B5EF4-FFF2-40B4-BE49-F238E27FC236}">
                <a16:creationId xmlns:a16="http://schemas.microsoft.com/office/drawing/2014/main" id="{EC171A7C-639D-47C1-A626-7E4772629B2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580782" y="4131915"/>
            <a:ext cx="2286000" cy="1554480"/>
          </a:xfrm>
          <a:solidFill>
            <a:schemeClr val="accent6"/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54" name="Text Placeholder 8">
            <a:extLst>
              <a:ext uri="{FF2B5EF4-FFF2-40B4-BE49-F238E27FC236}">
                <a16:creationId xmlns:a16="http://schemas.microsoft.com/office/drawing/2014/main" id="{674313BD-D2AD-4F0E-96FE-469C176818B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580782" y="5737787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7141AE4E-36D0-4176-9FCB-E5803788939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80782" y="6025581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40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1F6AC7C-4EFC-4C76-8784-963130151FD5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137509" y="1859777"/>
            <a:ext cx="1819656" cy="15179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Add content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2AED95B-59A7-4359-BD74-24F920F715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8637" y="3444752"/>
            <a:ext cx="2057400" cy="64008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86DAE13-A93D-453A-8164-3F1E97F8F2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4480" y="4110604"/>
            <a:ext cx="2057400" cy="365760"/>
          </a:xfr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FD2C3F4-5FD0-4B09-A5D5-7365D61084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4480" y="4483110"/>
            <a:ext cx="2057400" cy="9144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28" name="Content Placeholder 13">
            <a:extLst>
              <a:ext uri="{FF2B5EF4-FFF2-40B4-BE49-F238E27FC236}">
                <a16:creationId xmlns:a16="http://schemas.microsoft.com/office/drawing/2014/main" id="{7BF6ABBB-7B41-4F0C-8416-9C72862D93C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859487" y="1859777"/>
            <a:ext cx="1819656" cy="15179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Add content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E1B58033-4461-43F1-8E7C-C6E5988BDE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40615" y="3444752"/>
            <a:ext cx="2057400" cy="64008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80CE999C-FC94-4BF1-BBCE-0A3A934097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6458" y="4110604"/>
            <a:ext cx="2057400" cy="365760"/>
          </a:xfr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6AFDE949-FC25-431E-8298-75F5A7B83A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56458" y="4483110"/>
            <a:ext cx="2057400" cy="9144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29" name="Content Placeholder 13">
            <a:extLst>
              <a:ext uri="{FF2B5EF4-FFF2-40B4-BE49-F238E27FC236}">
                <a16:creationId xmlns:a16="http://schemas.microsoft.com/office/drawing/2014/main" id="{426B07AE-648A-4C6E-8FE4-B8C6D4A1B42E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549780" y="1859777"/>
            <a:ext cx="1819656" cy="15179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Add content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BAB49F71-4118-47B2-B571-8DC9A3E940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0908" y="3444752"/>
            <a:ext cx="2057400" cy="64008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E6D674D8-A1E4-4A7E-929B-32FBA30823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30908" y="4110604"/>
            <a:ext cx="2057400" cy="365760"/>
          </a:xfr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18E1E8CE-0AA4-4E2F-8DD0-006946935A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0908" y="4483110"/>
            <a:ext cx="2057400" cy="9144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42" name="Content Placeholder 13">
            <a:extLst>
              <a:ext uri="{FF2B5EF4-FFF2-40B4-BE49-F238E27FC236}">
                <a16:creationId xmlns:a16="http://schemas.microsoft.com/office/drawing/2014/main" id="{0C1E203C-1E7A-4194-97B0-B477E6F37235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264601" y="1859777"/>
            <a:ext cx="1819656" cy="15179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Add content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C03A45F5-F36F-429B-9C83-90B1DB716F2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45729" y="3444752"/>
            <a:ext cx="2057400" cy="64008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6A7CD68A-F84C-4F36-A46D-DB7BA329AB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5729" y="4110604"/>
            <a:ext cx="2057400" cy="365760"/>
          </a:xfr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E67019EA-0584-46F5-BDB3-D2B3C717B0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5729" y="4483110"/>
            <a:ext cx="2057400" cy="9144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EA36FF-A158-49B3-9C17-39C94920B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8617" y="179270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42D5D-9DBF-475A-BC06-666D080D3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0595" y="1800726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AEDC3F-C3D2-4184-860D-65645BBD6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70888" y="180072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227352-6F71-4914-9AB1-AB4448667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5709" y="182077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89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C593254-CE4F-4114-A997-06CBC039F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365125"/>
            <a:ext cx="7287768" cy="1325563"/>
          </a:xfrm>
        </p:spPr>
        <p:txBody>
          <a:bodyPr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E7DBF41-B4A1-4B29-B32C-DDF5058C12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0" y="1941230"/>
            <a:ext cx="9144000" cy="2286000"/>
          </a:xfrm>
          <a:solidFill>
            <a:schemeClr val="accent6"/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442D9A9-D2E2-42FD-945D-1EF6DC4351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4448" y="4407408"/>
            <a:ext cx="7287768" cy="137160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06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B487E6-6563-4EEC-A349-2257BBAFD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132556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solidFill>
            <a:schemeClr val="accent6"/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CB8E5B-4859-4892-A062-C831DA527F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6988" y="2555875"/>
            <a:ext cx="4953000" cy="3159125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9144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3716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8288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84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 anchor="ctr" anchorCtr="0">
            <a:normAutofit/>
          </a:bodyPr>
          <a:lstStyle>
            <a:lvl1pPr algn="ctr">
              <a:defRPr sz="4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390524"/>
            <a:ext cx="5637276" cy="4114800"/>
          </a:xfrm>
          <a:solidFill>
            <a:schemeClr val="accent6"/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6B717642-3C5E-4830-BCBC-E7FAE8B779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90524"/>
            <a:ext cx="5637276" cy="4114800"/>
          </a:xfrm>
          <a:solidFill>
            <a:schemeClr val="accent6"/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A83FC01-0C03-4607-B5EA-8C230EA7CA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0759" y="4687863"/>
            <a:ext cx="5029200" cy="146304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2000"/>
              </a:lnSpc>
              <a:buNone/>
              <a:defRPr sz="1600"/>
            </a:lvl1pPr>
            <a:lvl2pPr marL="457200" indent="0">
              <a:lnSpc>
                <a:spcPts val="2000"/>
              </a:lnSpc>
              <a:buNone/>
              <a:defRPr sz="1600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1600"/>
            </a:lvl3pPr>
            <a:lvl4pPr marL="1371600" indent="0">
              <a:lnSpc>
                <a:spcPts val="2000"/>
              </a:lnSpc>
              <a:buNone/>
              <a:defRPr sz="1600"/>
            </a:lvl4pPr>
            <a:lvl5pPr marL="1828800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22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390524"/>
            <a:ext cx="11274552" cy="4171951"/>
          </a:xfrm>
          <a:solidFill>
            <a:schemeClr val="accent6"/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C910F3-1CC6-467F-A64A-2DDFE4632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 anchor="ctr" anchorCtr="0">
            <a:normAutofit/>
          </a:bodyPr>
          <a:lstStyle>
            <a:lvl1pPr algn="ctr">
              <a:defRPr sz="4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550E3EA-37A2-40C0-A78F-3C0AB0F781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0759" y="4687863"/>
            <a:ext cx="5029200" cy="146304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800"/>
              </a:lnSpc>
              <a:buNone/>
              <a:defRPr sz="1600"/>
            </a:lvl1pPr>
            <a:lvl2pPr marL="457200" indent="0">
              <a:lnSpc>
                <a:spcPts val="1800"/>
              </a:lnSpc>
              <a:buNone/>
              <a:defRPr sz="16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600"/>
            </a:lvl3pPr>
            <a:lvl4pPr marL="1371600" indent="0">
              <a:lnSpc>
                <a:spcPts val="1800"/>
              </a:lnSpc>
              <a:buNone/>
              <a:defRPr sz="1600"/>
            </a:lvl4pPr>
            <a:lvl5pPr marL="1828800" indent="0">
              <a:lnSpc>
                <a:spcPts val="1800"/>
              </a:lnSpc>
              <a:buNone/>
              <a:defRPr sz="160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24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92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A79566-C1F8-443D-A135-C6688984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CF363-F733-460B-9E71-BF70442A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0FA47-58F4-4B95-AD52-4EFE7977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49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719628"/>
            <a:ext cx="3300183" cy="55403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2332649"/>
            <a:ext cx="3299434" cy="3529013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2182" y="1719628"/>
            <a:ext cx="3300183" cy="55403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62557" y="2332649"/>
            <a:ext cx="3299434" cy="3529013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86164" y="1719628"/>
            <a:ext cx="3300183" cy="55403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86913" y="2332649"/>
            <a:ext cx="3299434" cy="3529013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08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13B5FF-9D53-4FD4-B752-22F188FA0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083EC5-999D-4EF5-A22C-FD19C31D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15B34-3A95-488E-8DAD-34652A5B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49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4411E-20EA-4627-8A68-17038DCE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4E5B2-1EB9-4222-8FAB-65BDC9A95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97C18-82B5-4EB5-9010-63FFB7F53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32AD86-1F8B-4DE6-9736-793E1781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0A3B3-8B02-4D8B-A982-7C7CA03A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C9CBB-7187-447C-9F33-04CFDCD0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25D6D-4906-4DAB-B1BA-9436026F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975A10-62C2-4D29-B192-A142562FE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B58235-2C90-48E1-8A68-7413F783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CAF9B-D406-4E4F-B804-AF188F651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5FF7C-B4CA-48C1-B1A5-2AA329D3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ABB43-2086-4CDB-B2A4-E51E7D83C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86" y="365125"/>
            <a:ext cx="9986601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8692" y="1912336"/>
            <a:ext cx="41148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73892" y="1874838"/>
            <a:ext cx="41148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725FCE9-B62D-4B16-807B-9D0D63E93B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08692" y="2388253"/>
            <a:ext cx="4114800" cy="91440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73892" y="2337741"/>
            <a:ext cx="4114800" cy="91440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F039F13-B78B-4A7E-AB1D-94C070BAE97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518687" y="3608720"/>
            <a:ext cx="41148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83887" y="3571222"/>
            <a:ext cx="41148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1F0A1756-3486-46A9-9DD3-7BFA5FF757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18687" y="4084637"/>
            <a:ext cx="4114800" cy="91440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83887" y="4034125"/>
            <a:ext cx="4114800" cy="91440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A12F2D63-1E00-4379-A32F-B52857A502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5943600"/>
            <a:ext cx="12188952" cy="914400"/>
          </a:xfrm>
          <a:solidFill>
            <a:schemeClr val="accent6"/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71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365125"/>
            <a:ext cx="4602318" cy="132556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solidFill>
            <a:schemeClr val="accent6"/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0" y="1691640"/>
            <a:ext cx="3931920" cy="33832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8000" y="2093976"/>
            <a:ext cx="4572000" cy="53035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58000" y="2962656"/>
            <a:ext cx="3931920" cy="33832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58000" y="3310128"/>
            <a:ext cx="4572000" cy="53035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8462AFAF-169F-4E2A-AC00-6E866659547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70354" y="3931920"/>
            <a:ext cx="3931920" cy="33832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9FDE6BB6-DE86-4B19-B83F-5B83A89477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70354" y="4270248"/>
            <a:ext cx="4572000" cy="53035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2B544474-29CA-4D8E-AC15-C05ABDF606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70354" y="4855464"/>
            <a:ext cx="3931920" cy="33832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7C778245-11E1-4B65-ADC1-E9D3DE34E5D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870354" y="5193792"/>
            <a:ext cx="4572000" cy="53035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57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1C922A-9F54-409C-8C2C-90A55B890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00706" y="0"/>
            <a:ext cx="6095999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2" y="365125"/>
            <a:ext cx="5386078" cy="132556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4384" y="1566525"/>
            <a:ext cx="3401568" cy="3712464"/>
          </a:xfrm>
          <a:solidFill>
            <a:schemeClr val="accent6"/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9922" y="1893053"/>
            <a:ext cx="22860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57506" y="1893053"/>
            <a:ext cx="22860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725FCE9-B62D-4B16-807B-9D0D63E93B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922" y="2368970"/>
            <a:ext cx="2286000" cy="137160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57506" y="2355956"/>
            <a:ext cx="2286000" cy="137160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F039F13-B78B-4A7E-AB1D-94C070BAE97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19917" y="3843877"/>
            <a:ext cx="22860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7501" y="3843877"/>
            <a:ext cx="22860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1F0A1756-3486-46A9-9DD3-7BFA5FF757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917" y="4319794"/>
            <a:ext cx="2286000" cy="137160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67501" y="4306780"/>
            <a:ext cx="2286000" cy="137160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84785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8" name="Footer Placeholder 7">
            <a:extLst>
              <a:ext uri="{FF2B5EF4-FFF2-40B4-BE49-F238E27FC236}">
                <a16:creationId xmlns:a16="http://schemas.microsoft.com/office/drawing/2014/main" id="{37667359-6B2F-4D7C-932B-CE6A0E91C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23" name="Slide Number Placeholder 8">
            <a:extLst>
              <a:ext uri="{FF2B5EF4-FFF2-40B4-BE49-F238E27FC236}">
                <a16:creationId xmlns:a16="http://schemas.microsoft.com/office/drawing/2014/main" id="{C69C9BA9-6130-4098-A0A6-E1A00A3B6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69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oblem &amp;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B487E6-6563-4EEC-A349-2257BBAFD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132556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solidFill>
            <a:schemeClr val="accent6"/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CB8E5B-4859-4892-A062-C831DA527F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6988" y="2555875"/>
            <a:ext cx="4953000" cy="315912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2pPr>
            <a:lvl3pPr marL="9144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4pPr>
            <a:lvl5pPr marL="18288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80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accent6"/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1112" y="3513220"/>
            <a:ext cx="8682164" cy="1828799"/>
          </a:xfrm>
          <a:solidFill>
            <a:schemeClr val="accent3">
              <a:alpha val="90000"/>
            </a:schemeClr>
          </a:solidFill>
        </p:spPr>
        <p:txBody>
          <a:bodyPr lIns="1371600" tIns="0" bIns="0" anchor="ctr">
            <a:noAutofit/>
          </a:bodyPr>
          <a:lstStyle>
            <a:lvl1pPr algn="ctr">
              <a:defRPr sz="5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9958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ZA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43CBE128-6D8D-4605-B225-5A34FFB1F25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910104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ko-KR" altLang="en-US"/>
              <a:t>그림을 추가하려면 아이콘을 클릭하십시오</a:t>
            </a:r>
            <a:endParaRPr lang="en-Z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11096" y="4311688"/>
            <a:ext cx="2286000" cy="360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2</a:t>
            </a:r>
            <a:endParaRPr lang="en-ZA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11096" y="4773703"/>
            <a:ext cx="2286000" cy="1005840"/>
          </a:xfrm>
        </p:spPr>
        <p:txBody>
          <a:bodyPr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E63C0874-8701-4CED-B60A-61A655FB5A5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51917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ko-KR" altLang="en-US"/>
              <a:t>그림을 추가하려면 아이콘을 클릭하십시오</a:t>
            </a:r>
            <a:endParaRPr lang="en-ZA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956048" y="4311688"/>
            <a:ext cx="2286000" cy="360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3</a:t>
            </a:r>
            <a:endParaRPr lang="en-Z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56048" y="4773703"/>
            <a:ext cx="2286000" cy="1005840"/>
          </a:xfrm>
        </p:spPr>
        <p:txBody>
          <a:bodyPr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F223D9C7-A9C3-4D38-B4D8-9CAB3A19CF5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993730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ko-KR" altLang="en-US"/>
              <a:t>그림을 추가하려면 아이콘을 클릭하십시오</a:t>
            </a:r>
            <a:endParaRPr lang="en-ZA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91856" y="4311688"/>
            <a:ext cx="2286000" cy="360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4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991856" y="4773703"/>
            <a:ext cx="2286000" cy="1005840"/>
          </a:xfrm>
        </p:spPr>
        <p:txBody>
          <a:bodyPr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6FCC4B1F-E859-43CC-8B33-EE155744227A}"/>
              </a:ext>
            </a:extLst>
          </p:cNvPr>
          <p:cNvSpPr>
            <a:spLocks noGrp="1"/>
          </p:cNvSpPr>
          <p:nvPr>
            <p:ph type="dt" sz="half" idx="4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0068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72" y="365125"/>
            <a:ext cx="10193315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073" y="1853548"/>
            <a:ext cx="4572000" cy="64008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2073" y="2505075"/>
            <a:ext cx="4572000" cy="3200400"/>
          </a:xfrm>
        </p:spPr>
        <p:txBody>
          <a:bodyPr>
            <a:normAutofit/>
          </a:bodyPr>
          <a:lstStyle>
            <a:lvl1pPr>
              <a:lnSpc>
                <a:spcPts val="2600"/>
              </a:lnSpc>
              <a:defRPr sz="1600"/>
            </a:lvl1pPr>
            <a:lvl2pPr>
              <a:lnSpc>
                <a:spcPts val="2600"/>
              </a:lnSpc>
              <a:defRPr sz="1600"/>
            </a:lvl2pPr>
            <a:lvl3pPr>
              <a:lnSpc>
                <a:spcPts val="2600"/>
              </a:lnSpc>
              <a:defRPr sz="1600"/>
            </a:lvl3pPr>
            <a:lvl4pPr>
              <a:lnSpc>
                <a:spcPts val="2600"/>
              </a:lnSpc>
              <a:defRPr sz="1600"/>
            </a:lvl4pPr>
            <a:lvl5pPr>
              <a:lnSpc>
                <a:spcPts val="2600"/>
              </a:lnSpc>
              <a:defRPr sz="160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4485" y="1853548"/>
            <a:ext cx="4572000" cy="640080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4485" y="2505075"/>
            <a:ext cx="4572000" cy="3200400"/>
          </a:xfrm>
        </p:spPr>
        <p:txBody>
          <a:bodyPr>
            <a:normAutofit/>
          </a:bodyPr>
          <a:lstStyle>
            <a:lvl1pPr>
              <a:lnSpc>
                <a:spcPts val="2600"/>
              </a:lnSpc>
              <a:defRPr sz="1600"/>
            </a:lvl1pPr>
            <a:lvl2pPr>
              <a:lnSpc>
                <a:spcPts val="2600"/>
              </a:lnSpc>
              <a:defRPr sz="1600"/>
            </a:lvl2pPr>
            <a:lvl3pPr>
              <a:lnSpc>
                <a:spcPts val="2600"/>
              </a:lnSpc>
              <a:defRPr sz="1600"/>
            </a:lvl3pPr>
            <a:lvl4pPr>
              <a:lnSpc>
                <a:spcPts val="2600"/>
              </a:lnSpc>
              <a:defRPr sz="1600"/>
            </a:lvl4pPr>
            <a:lvl5pPr>
              <a:lnSpc>
                <a:spcPts val="2600"/>
              </a:lnSpc>
              <a:defRPr sz="160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82C2B31-DB43-4AEF-AA1E-62866E69E5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5943600"/>
            <a:ext cx="12188952" cy="914400"/>
          </a:xfrm>
          <a:solidFill>
            <a:schemeClr val="accent6"/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09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84" r:id="rId3"/>
    <p:sldLayoutId id="2147483671" r:id="rId4"/>
    <p:sldLayoutId id="2147483683" r:id="rId5"/>
    <p:sldLayoutId id="2147483667" r:id="rId6"/>
    <p:sldLayoutId id="2147483688" r:id="rId7"/>
    <p:sldLayoutId id="2147483673" r:id="rId8"/>
    <p:sldLayoutId id="2147483672" r:id="rId9"/>
    <p:sldLayoutId id="2147483669" r:id="rId10"/>
    <p:sldLayoutId id="2147483682" r:id="rId11"/>
    <p:sldLayoutId id="2147483663" r:id="rId12"/>
    <p:sldLayoutId id="2147483677" r:id="rId13"/>
    <p:sldLayoutId id="2147483653" r:id="rId14"/>
    <p:sldLayoutId id="2147483678" r:id="rId15"/>
    <p:sldLayoutId id="2147483650" r:id="rId16"/>
    <p:sldLayoutId id="2147483654" r:id="rId17"/>
    <p:sldLayoutId id="2147483681" r:id="rId18"/>
    <p:sldLayoutId id="2147483686" r:id="rId19"/>
    <p:sldLayoutId id="2147483690" r:id="rId20"/>
    <p:sldLayoutId id="2147483676" r:id="rId21"/>
    <p:sldLayoutId id="2147483680" r:id="rId22"/>
    <p:sldLayoutId id="2147483675" r:id="rId23"/>
    <p:sldLayoutId id="2147483652" r:id="rId24"/>
    <p:sldLayoutId id="2147483665" r:id="rId25"/>
    <p:sldLayoutId id="2147483655" r:id="rId26"/>
    <p:sldLayoutId id="2147483656" r:id="rId27"/>
    <p:sldLayoutId id="2147483657" r:id="rId2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920" userDrawn="1">
          <p15:clr>
            <a:srgbClr val="F26B43"/>
          </p15:clr>
        </p15:guide>
        <p15:guide id="4" pos="5760" userDrawn="1">
          <p15:clr>
            <a:srgbClr val="F26B43"/>
          </p15:clr>
        </p15:guide>
        <p15:guide id="5" pos="7248" userDrawn="1">
          <p15:clr>
            <a:srgbClr val="F26B43"/>
          </p15:clr>
        </p15:guide>
        <p15:guide id="6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o.m.wikipedia.org/wiki/%EC%99%80%EC%B9%B4%EC%95%BC%EB%A7%88%ED%98%8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hyperlink" Target="https://ko.m.wikipedia.org/wiki/%EB%AF%B8%EB%82%98%EB%B2%A0%EC%A0%9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ko.m.wikipedia.org/wiki/%EC%95%84%EB%B2%A0_%EC%8B%A0%EC%A1%B0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UYrmy-gwU8&amp;t=19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365125"/>
            <a:ext cx="7287768" cy="1325563"/>
          </a:xfrm>
        </p:spPr>
        <p:txBody>
          <a:bodyPr anchor="ctr">
            <a:normAutofit/>
          </a:bodyPr>
          <a:lstStyle/>
          <a:p>
            <a:r>
              <a:rPr lang="ko-KR" altLang="en-US" b="1" dirty="0">
                <a:solidFill>
                  <a:schemeClr val="bg1">
                    <a:lumMod val="10000"/>
                  </a:schemeClr>
                </a:solidFill>
              </a:rPr>
              <a:t>레이와 시대</a:t>
            </a:r>
            <a:r>
              <a:rPr lang="en-US" altLang="ko-KR" b="1" dirty="0">
                <a:solidFill>
                  <a:schemeClr val="bg1">
                    <a:lumMod val="10000"/>
                  </a:schemeClr>
                </a:solidFill>
              </a:rPr>
              <a:t>(2019</a:t>
            </a:r>
            <a:r>
              <a:rPr lang="ko-KR" altLang="en-US" b="1" dirty="0">
                <a:solidFill>
                  <a:schemeClr val="bg1">
                    <a:lumMod val="10000"/>
                  </a:schemeClr>
                </a:solidFill>
              </a:rPr>
              <a:t>년 </a:t>
            </a:r>
            <a:r>
              <a:rPr lang="en-US" altLang="ko-KR" b="1" dirty="0">
                <a:solidFill>
                  <a:schemeClr val="bg1">
                    <a:lumMod val="10000"/>
                  </a:schemeClr>
                </a:solidFill>
              </a:rPr>
              <a:t>05</a:t>
            </a:r>
            <a:r>
              <a:rPr lang="ko-KR" altLang="en-US" b="1" dirty="0">
                <a:solidFill>
                  <a:schemeClr val="bg1">
                    <a:lumMod val="10000"/>
                  </a:schemeClr>
                </a:solidFill>
              </a:rPr>
              <a:t>월 </a:t>
            </a:r>
            <a:r>
              <a:rPr lang="en-US" altLang="ko-KR" b="1" dirty="0">
                <a:solidFill>
                  <a:schemeClr val="bg1">
                    <a:lumMod val="10000"/>
                  </a:schemeClr>
                </a:solidFill>
              </a:rPr>
              <a:t>01</a:t>
            </a:r>
            <a:r>
              <a:rPr lang="ko-KR" altLang="en-US" b="1" dirty="0">
                <a:solidFill>
                  <a:schemeClr val="bg1">
                    <a:lumMod val="10000"/>
                  </a:schemeClr>
                </a:solidFill>
              </a:rPr>
              <a:t>일 </a:t>
            </a:r>
            <a:r>
              <a:rPr lang="en-US" altLang="ko-KR" b="1" dirty="0">
                <a:solidFill>
                  <a:schemeClr val="bg1">
                    <a:lumMod val="10000"/>
                  </a:schemeClr>
                </a:solidFill>
              </a:rPr>
              <a:t>~</a:t>
            </a:r>
            <a:r>
              <a:rPr lang="ko-KR" altLang="en-US" b="1" dirty="0">
                <a:solidFill>
                  <a:schemeClr val="bg1">
                    <a:lumMod val="10000"/>
                  </a:schemeClr>
                </a:solidFill>
              </a:rPr>
              <a:t>현재</a:t>
            </a:r>
            <a:r>
              <a:rPr lang="en-US" altLang="ko-KR" b="1" dirty="0">
                <a:solidFill>
                  <a:schemeClr val="bg1">
                    <a:lumMod val="10000"/>
                  </a:schemeClr>
                </a:solidFill>
              </a:rPr>
              <a:t>)</a:t>
            </a:r>
            <a:endParaRPr lang="en-US" b="1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10" name="그림 10">
            <a:extLst>
              <a:ext uri="{FF2B5EF4-FFF2-40B4-BE49-F238E27FC236}">
                <a16:creationId xmlns:a16="http://schemas.microsoft.com/office/drawing/2014/main" id="{057B4262-21E3-F148-00B1-00F03973E8B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00" t="29567" r="2200" b="32979"/>
          <a:stretch/>
        </p:blipFill>
        <p:spPr>
          <a:xfrm>
            <a:off x="1524000" y="1941230"/>
            <a:ext cx="9144000" cy="2286000"/>
          </a:xfrm>
          <a:noFill/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4448" y="4407408"/>
            <a:ext cx="7287768" cy="1371600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q"/>
            </a:pPr>
            <a:r>
              <a:rPr lang="en-US" altLang="ko-KR" i="1" dirty="0">
                <a:solidFill>
                  <a:schemeClr val="bg1">
                    <a:lumMod val="10000"/>
                  </a:schemeClr>
                </a:solidFill>
              </a:rPr>
              <a:t>7</a:t>
            </a:r>
            <a:r>
              <a:rPr lang="ko-KR" altLang="en-US" i="1" dirty="0">
                <a:solidFill>
                  <a:schemeClr val="bg1">
                    <a:lumMod val="10000"/>
                  </a:schemeClr>
                </a:solidFill>
              </a:rPr>
              <a:t>조</a:t>
            </a:r>
            <a:r>
              <a:rPr lang="en-US" altLang="ko-KR" i="1" dirty="0">
                <a:solidFill>
                  <a:schemeClr val="bg1">
                    <a:lumMod val="10000"/>
                  </a:schemeClr>
                </a:solidFill>
              </a:rPr>
              <a:t>-</a:t>
            </a:r>
            <a:r>
              <a:rPr lang="ko-KR" altLang="en-US" i="1" dirty="0">
                <a:solidFill>
                  <a:schemeClr val="bg1">
                    <a:lumMod val="10000"/>
                  </a:schemeClr>
                </a:solidFill>
              </a:rPr>
              <a:t> 휜응웬하티 </a:t>
            </a:r>
            <a:r>
              <a:rPr lang="en-US" altLang="ko-KR" i="1" dirty="0">
                <a:solidFill>
                  <a:schemeClr val="bg1">
                    <a:lumMod val="10000"/>
                  </a:schemeClr>
                </a:solidFill>
              </a:rPr>
              <a:t>-</a:t>
            </a:r>
            <a:r>
              <a:rPr lang="ko-KR" altLang="en-US" i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altLang="ko-KR" i="1" dirty="0">
                <a:solidFill>
                  <a:schemeClr val="bg1">
                    <a:lumMod val="10000"/>
                  </a:schemeClr>
                </a:solidFill>
              </a:rPr>
              <a:t>22100877</a:t>
            </a:r>
            <a:endParaRPr lang="ko-KR" altLang="en-US" i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F7BC7CBA-CDD1-A8D9-228C-D701D4EF31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C422C681-C7E9-A996-A117-EEC367FFA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Pitch deck title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5532C066-ED2F-6251-058D-49A16970A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72" y="365125"/>
            <a:ext cx="10193315" cy="1325563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ko-KR" altLang="en-US" b="1" dirty="0">
                <a:solidFill>
                  <a:schemeClr val="bg1">
                    <a:lumMod val="10000"/>
                  </a:schemeClr>
                </a:solidFill>
              </a:rPr>
              <a:t>주된 사건</a:t>
            </a:r>
            <a:endParaRPr lang="en-US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2071" y="1989137"/>
            <a:ext cx="5020279" cy="351419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z="20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원년</a:t>
            </a:r>
            <a:r>
              <a:rPr lang="en-US" altLang="ko-KR" sz="20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(2019</a:t>
            </a:r>
            <a:r>
              <a:rPr lang="ko-KR" altLang="en-US" sz="20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년</a:t>
            </a:r>
            <a:r>
              <a:rPr lang="en-US" altLang="ko-KR" sz="20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)</a:t>
            </a:r>
            <a:endParaRPr lang="ko-KR" altLang="en-US" sz="2000" dirty="0">
              <a:solidFill>
                <a:schemeClr val="accent5">
                  <a:lumMod val="75000"/>
                </a:schemeClr>
              </a:solidFill>
              <a:latin typeface="Open Sans" panose="020B0606030504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ko-KR" sz="20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2019</a:t>
            </a:r>
            <a:r>
              <a:rPr lang="ko-KR" altLang="en-US" sz="20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년오사카 </a:t>
            </a:r>
            <a:r>
              <a:rPr lang="vi-VN" altLang="ko-KR" sz="20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G20</a:t>
            </a:r>
            <a:r>
              <a:rPr lang="ko-KR" altLang="en-US" sz="20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 정상회의 </a:t>
            </a:r>
            <a:r>
              <a:rPr lang="en-US" altLang="ko-KR" sz="20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(6</a:t>
            </a:r>
            <a:r>
              <a:rPr lang="ko-KR" altLang="en-US" sz="20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월</a:t>
            </a:r>
            <a:r>
              <a:rPr lang="en-US" altLang="ko-KR" sz="20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28</a:t>
            </a:r>
            <a:r>
              <a:rPr lang="ko-KR" altLang="en-US" sz="20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일</a:t>
            </a:r>
            <a:r>
              <a:rPr lang="vi-VN" altLang="ko-KR" sz="20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~</a:t>
            </a:r>
            <a:r>
              <a:rPr lang="en-US" altLang="ko-KR" sz="20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6</a:t>
            </a:r>
            <a:r>
              <a:rPr lang="ko-KR" altLang="en-US" sz="20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월 </a:t>
            </a:r>
            <a:r>
              <a:rPr lang="en-US" altLang="ko-KR" sz="20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29</a:t>
            </a:r>
            <a:r>
              <a:rPr lang="ko-KR" altLang="en-US" sz="20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일</a:t>
            </a:r>
            <a:r>
              <a:rPr lang="en-US" altLang="ko-KR" sz="20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)</a:t>
            </a:r>
            <a:endParaRPr lang="ko-KR" altLang="en-US" sz="2000" b="0" i="0" u="none" strike="noStrike" dirty="0">
              <a:solidFill>
                <a:schemeClr val="accent5">
                  <a:lumMod val="75000"/>
                </a:schemeClr>
              </a:solidFill>
              <a:effectLst/>
              <a:latin typeface="Open Sans" panose="020B0606030504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제</a:t>
            </a:r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25</a:t>
            </a:r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 회참원 의원 통상선거 </a:t>
            </a:r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(7</a:t>
            </a:r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월</a:t>
            </a:r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21</a:t>
            </a:r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일</a:t>
            </a:r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)</a:t>
            </a:r>
            <a:endParaRPr lang="ko-KR" altLang="en-US" sz="2000" dirty="0">
              <a:solidFill>
                <a:schemeClr val="accent5">
                  <a:lumMod val="75000"/>
                </a:schemeClr>
              </a:solidFill>
              <a:latin typeface="Open Sans" panose="020B0606030504020204" pitchFamily="34" charset="0"/>
            </a:endParaRPr>
          </a:p>
          <a:p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2</a:t>
            </a:r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년</a:t>
            </a:r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(2020</a:t>
            </a:r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년</a:t>
            </a:r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)</a:t>
            </a:r>
            <a:endParaRPr lang="ko-KR" altLang="en-US" sz="2000" dirty="0">
              <a:solidFill>
                <a:schemeClr val="accent5">
                  <a:lumMod val="75000"/>
                </a:schemeClr>
              </a:solidFill>
              <a:latin typeface="Open Sans" panose="020B0606030504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코로나바이러스감염증 </a:t>
            </a:r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-19</a:t>
            </a:r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확산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아베 신조 내각총리대신 사임 </a:t>
            </a:r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(9</a:t>
            </a:r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월</a:t>
            </a:r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16</a:t>
            </a:r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일</a:t>
            </a:r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)</a:t>
            </a:r>
            <a:endParaRPr lang="ko-KR" altLang="en-US" sz="2000" dirty="0">
              <a:solidFill>
                <a:schemeClr val="accent5">
                  <a:lumMod val="75000"/>
                </a:schemeClr>
              </a:solidFill>
              <a:latin typeface="Open Sans" panose="020B0606030504020204" pitchFamily="34" charset="0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EDB25FB-2007-49B3-B10C-DDDE76E45F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1800" y="2005573"/>
            <a:ext cx="4572000" cy="3200400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3</a:t>
            </a:r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년</a:t>
            </a:r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(2021</a:t>
            </a:r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년</a:t>
            </a:r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)</a:t>
            </a:r>
            <a:endParaRPr lang="ko-KR" altLang="en-US" sz="2000" dirty="0">
              <a:solidFill>
                <a:schemeClr val="accent5">
                  <a:lumMod val="75000"/>
                </a:schemeClr>
              </a:solidFill>
              <a:latin typeface="Open Sans" panose="020B0606030504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도쿄올림픽 </a:t>
            </a:r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(7</a:t>
            </a:r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월</a:t>
            </a:r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23</a:t>
            </a:r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일</a:t>
            </a:r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~8</a:t>
            </a:r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월</a:t>
            </a:r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1</a:t>
            </a:r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일</a:t>
            </a:r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)</a:t>
            </a:r>
            <a:endParaRPr lang="ko-KR" altLang="en-US" sz="2000" dirty="0">
              <a:solidFill>
                <a:schemeClr val="accent5">
                  <a:lumMod val="75000"/>
                </a:schemeClr>
              </a:solidFill>
              <a:latin typeface="Open Sans" panose="020B0606030504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세계 수영 선수권 대회</a:t>
            </a:r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(7</a:t>
            </a:r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월 </a:t>
            </a:r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16</a:t>
            </a:r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일</a:t>
            </a:r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-8</a:t>
            </a:r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월</a:t>
            </a:r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1</a:t>
            </a:r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일</a:t>
            </a:r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)</a:t>
            </a:r>
            <a:endParaRPr lang="ko-KR" altLang="en-US" sz="2000" dirty="0">
              <a:solidFill>
                <a:schemeClr val="accent5">
                  <a:lumMod val="75000"/>
                </a:schemeClr>
              </a:solidFill>
              <a:latin typeface="Open Sans" panose="020B0606030504020204" pitchFamily="34" charset="0"/>
            </a:endParaRPr>
          </a:p>
          <a:p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4</a:t>
            </a:r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년 </a:t>
            </a:r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(2022)</a:t>
            </a:r>
            <a:endParaRPr lang="ko-KR" altLang="en-US" sz="2000" dirty="0">
              <a:solidFill>
                <a:schemeClr val="accent5">
                  <a:lumMod val="75000"/>
                </a:schemeClr>
              </a:solidFill>
              <a:latin typeface="Open Sans" panose="020B0606030504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아베 신조 피살 </a:t>
            </a:r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(7</a:t>
            </a:r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월</a:t>
            </a:r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8</a:t>
            </a:r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일</a:t>
            </a:r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)</a:t>
            </a:r>
            <a:endParaRPr lang="ko-KR" altLang="en-US" sz="2000" dirty="0">
              <a:solidFill>
                <a:schemeClr val="accent5">
                  <a:lumMod val="75000"/>
                </a:schemeClr>
              </a:solidFill>
              <a:latin typeface="Open Sans" panose="020B0606030504020204" pitchFamily="34" charset="0"/>
            </a:endParaRPr>
          </a:p>
        </p:txBody>
      </p:sp>
      <p:pic>
        <p:nvPicPr>
          <p:cNvPr id="24" name="Picture Placeholder 23" descr="photo of various succulents">
            <a:extLst>
              <a:ext uri="{FF2B5EF4-FFF2-40B4-BE49-F238E27FC236}">
                <a16:creationId xmlns:a16="http://schemas.microsoft.com/office/drawing/2014/main" id="{147E9A8B-CB18-4B11-85BF-ECE4A7B2F04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5943600"/>
            <a:ext cx="12188952" cy="914400"/>
          </a:xfrm>
        </p:spPr>
      </p:pic>
      <p:sp>
        <p:nvSpPr>
          <p:cNvPr id="48" name="Date Placeholder 47">
            <a:extLst>
              <a:ext uri="{FF2B5EF4-FFF2-40B4-BE49-F238E27FC236}">
                <a16:creationId xmlns:a16="http://schemas.microsoft.com/office/drawing/2014/main" id="{72260A6F-9731-47E2-94BA-7030273BAC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9" name="Footer Placeholder 48">
            <a:extLst>
              <a:ext uri="{FF2B5EF4-FFF2-40B4-BE49-F238E27FC236}">
                <a16:creationId xmlns:a16="http://schemas.microsoft.com/office/drawing/2014/main" id="{48B9B9CA-51FF-4104-AB78-E8AD0FBBA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0" name="Slide Number Placeholder 49">
            <a:extLst>
              <a:ext uri="{FF2B5EF4-FFF2-40B4-BE49-F238E27FC236}">
                <a16:creationId xmlns:a16="http://schemas.microsoft.com/office/drawing/2014/main" id="{E7A3E10B-48DC-43B8-A29D-5258A6BC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694508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내용 개체 틀 10">
            <a:extLst>
              <a:ext uri="{FF2B5EF4-FFF2-40B4-BE49-F238E27FC236}">
                <a16:creationId xmlns:a16="http://schemas.microsoft.com/office/drawing/2014/main" id="{D5B9DB7D-2848-98AE-3F02-60267B1A7F6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073" b="22073"/>
          <a:stretch/>
        </p:blipFill>
        <p:spPr>
          <a:xfrm>
            <a:off x="458724" y="390524"/>
            <a:ext cx="11274552" cy="4171950"/>
          </a:xfrm>
          <a:noFill/>
        </p:spPr>
      </p:pic>
      <p:sp>
        <p:nvSpPr>
          <p:cNvPr id="8" name="날짜 개체 틀 7">
            <a:extLst>
              <a:ext uri="{FF2B5EF4-FFF2-40B4-BE49-F238E27FC236}">
                <a16:creationId xmlns:a16="http://schemas.microsoft.com/office/drawing/2014/main" id="{856F8482-5061-9939-A2FE-BCAF257FD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9" name="바닥글 개체 틀 8">
            <a:extLst>
              <a:ext uri="{FF2B5EF4-FFF2-40B4-BE49-F238E27FC236}">
                <a16:creationId xmlns:a16="http://schemas.microsoft.com/office/drawing/2014/main" id="{38137776-2058-888A-CF57-FB8BFB35C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Pitch deck title</a:t>
            </a:r>
          </a:p>
        </p:txBody>
      </p:sp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5575B9E9-830B-E15C-55FB-50E736808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5E55322-9546-C3D0-8E6C-EFA66EE7E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 anchor="ctr">
            <a:normAutofit/>
          </a:bodyPr>
          <a:lstStyle/>
          <a:p>
            <a:r>
              <a:rPr lang="ko-KR" altLang="en-US" dirty="0">
                <a:solidFill>
                  <a:schemeClr val="tx1"/>
                </a:solidFill>
              </a:rPr>
              <a:t>원년</a:t>
            </a:r>
            <a:r>
              <a:rPr lang="en-US" altLang="ko-KR" dirty="0">
                <a:solidFill>
                  <a:schemeClr val="tx1"/>
                </a:solidFill>
              </a:rPr>
              <a:t>(2029</a:t>
            </a:r>
            <a:r>
              <a:rPr lang="ko-KR" altLang="en-US" dirty="0">
                <a:solidFill>
                  <a:schemeClr val="tx1"/>
                </a:solidFill>
              </a:rPr>
              <a:t>년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endParaRPr lang="ko-Kore-KR" altLang="en-US" dirty="0">
              <a:solidFill>
                <a:schemeClr val="tx1"/>
              </a:solidFill>
            </a:endParaRPr>
          </a:p>
        </p:txBody>
      </p:sp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66E92BA4-AEE9-140E-925C-0F801A34E0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0759" y="4687863"/>
            <a:ext cx="5029200" cy="1463040"/>
          </a:xfrm>
        </p:spPr>
        <p:txBody>
          <a:bodyPr anchor="ctr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</a:rPr>
              <a:t>2019</a:t>
            </a:r>
            <a:r>
              <a:rPr lang="ko-KR" altLang="en-US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</a:rPr>
              <a:t>년오사카 </a:t>
            </a:r>
            <a:r>
              <a:rPr lang="vi-VN" altLang="ko-KR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</a:rPr>
              <a:t>G20</a:t>
            </a:r>
            <a:r>
              <a:rPr lang="ko-KR" altLang="en-US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</a:rPr>
              <a:t> 정상회의 </a:t>
            </a:r>
            <a:r>
              <a:rPr lang="en-US" altLang="ko-KR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</a:rPr>
              <a:t>(6</a:t>
            </a:r>
            <a:r>
              <a:rPr lang="ko-KR" altLang="en-US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</a:rPr>
              <a:t>월</a:t>
            </a:r>
            <a:r>
              <a:rPr lang="en-US" altLang="ko-KR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</a:rPr>
              <a:t>28</a:t>
            </a:r>
            <a:r>
              <a:rPr lang="ko-KR" altLang="en-US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</a:rPr>
              <a:t>일</a:t>
            </a:r>
            <a:r>
              <a:rPr lang="vi-VN" altLang="ko-KR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</a:rPr>
              <a:t>~</a:t>
            </a:r>
            <a:r>
              <a:rPr lang="en-US" altLang="ko-KR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</a:rPr>
              <a:t>6</a:t>
            </a:r>
            <a:r>
              <a:rPr lang="ko-KR" altLang="en-US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</a:rPr>
              <a:t>월 </a:t>
            </a:r>
            <a:r>
              <a:rPr lang="en-US" altLang="ko-KR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</a:rPr>
              <a:t>29</a:t>
            </a:r>
            <a:r>
              <a:rPr lang="ko-KR" altLang="en-US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</a:rPr>
              <a:t>일</a:t>
            </a:r>
            <a:r>
              <a:rPr lang="en-US" altLang="ko-KR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</a:rPr>
              <a:t>)</a:t>
            </a:r>
            <a:endParaRPr lang="ko-KR" altLang="en-US" b="0" i="0" u="none" strike="noStrike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8208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8E2504C2-9E75-B00D-51DA-96E385D66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651"/>
            <a:ext cx="10193315" cy="1325563"/>
          </a:xfrm>
        </p:spPr>
        <p:txBody>
          <a:bodyPr/>
          <a:lstStyle/>
          <a:p>
            <a:pPr marL="571500" indent="-571500" algn="ctr">
              <a:buFont typeface="Courier New" panose="02070309020205020404" pitchFamily="49" charset="0"/>
              <a:buChar char="o"/>
            </a:pPr>
            <a:r>
              <a:rPr lang="en-US" altLang="ko-KR" b="1" dirty="0">
                <a:solidFill>
                  <a:schemeClr val="tx1"/>
                </a:solidFill>
              </a:rPr>
              <a:t>2</a:t>
            </a:r>
            <a:r>
              <a:rPr lang="ko-KR" altLang="en-US" b="1" dirty="0">
                <a:solidFill>
                  <a:schemeClr val="tx1"/>
                </a:solidFill>
              </a:rPr>
              <a:t>년 </a:t>
            </a:r>
            <a:r>
              <a:rPr lang="en-US" altLang="ko-KR" b="1" dirty="0">
                <a:solidFill>
                  <a:schemeClr val="tx1"/>
                </a:solidFill>
              </a:rPr>
              <a:t>(2020</a:t>
            </a:r>
            <a:r>
              <a:rPr lang="ko-KR" altLang="en-US" b="1" dirty="0">
                <a:solidFill>
                  <a:schemeClr val="tx1"/>
                </a:solidFill>
              </a:rPr>
              <a:t>년</a:t>
            </a:r>
            <a:r>
              <a:rPr lang="en-US" altLang="ko-KR" b="1" dirty="0">
                <a:solidFill>
                  <a:schemeClr val="tx1"/>
                </a:solidFill>
              </a:rPr>
              <a:t>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B1F3B119-D5E3-4AA9-F7C2-8B6644A82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073" y="1853548"/>
            <a:ext cx="4572000" cy="640080"/>
          </a:xfrm>
        </p:spPr>
        <p:txBody>
          <a:bodyPr/>
          <a:lstStyle/>
          <a:p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코로나바이러스감염증 </a:t>
            </a:r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-19</a:t>
            </a:r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확산</a:t>
            </a:r>
            <a:endParaRPr lang="en-US" dirty="0"/>
          </a:p>
        </p:txBody>
      </p:sp>
      <p:sp>
        <p:nvSpPr>
          <p:cNvPr id="9" name="날짜 개체 틀 8">
            <a:extLst>
              <a:ext uri="{FF2B5EF4-FFF2-40B4-BE49-F238E27FC236}">
                <a16:creationId xmlns:a16="http://schemas.microsoft.com/office/drawing/2014/main" id="{A25FBB8B-7EC0-C9F4-EAB0-5A7D01FFC4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10" name="바닥글 개체 틀 9">
            <a:extLst>
              <a:ext uri="{FF2B5EF4-FFF2-40B4-BE49-F238E27FC236}">
                <a16:creationId xmlns:a16="http://schemas.microsoft.com/office/drawing/2014/main" id="{F27ED63E-AC40-549B-6819-5237F8A90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Pitch deck title</a:t>
            </a:r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FDDFD90C-62EA-2A1D-6786-5FB615C5E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pic>
        <p:nvPicPr>
          <p:cNvPr id="29" name="내용 개체 틀 28">
            <a:extLst>
              <a:ext uri="{FF2B5EF4-FFF2-40B4-BE49-F238E27FC236}">
                <a16:creationId xmlns:a16="http://schemas.microsoft.com/office/drawing/2014/main" id="{51DBE028-102D-8E2B-1076-ABED6DD694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137" y="2472872"/>
            <a:ext cx="3860270" cy="4203005"/>
          </a:xfrm>
        </p:spPr>
      </p:pic>
      <p:sp>
        <p:nvSpPr>
          <p:cNvPr id="40" name="텍스트 개체 틀 39">
            <a:extLst>
              <a:ext uri="{FF2B5EF4-FFF2-40B4-BE49-F238E27FC236}">
                <a16:creationId xmlns:a16="http://schemas.microsoft.com/office/drawing/2014/main" id="{E34A13E2-D915-5423-9D9F-C9E479EB89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0" y="1775503"/>
            <a:ext cx="4572000" cy="640080"/>
          </a:xfrm>
        </p:spPr>
        <p:txBody>
          <a:bodyPr/>
          <a:lstStyle/>
          <a:p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아베 신조 내각총리대신 사임 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F9C8C8AA-F4D1-F69C-830F-CE5B6D02C24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7043" y="2493628"/>
            <a:ext cx="2612713" cy="3922447"/>
          </a:xfrm>
        </p:spPr>
      </p:pic>
    </p:spTree>
    <p:extLst>
      <p:ext uri="{BB962C8B-B14F-4D97-AF65-F5344CB8AC3E}">
        <p14:creationId xmlns:p14="http://schemas.microsoft.com/office/powerpoint/2010/main" val="626138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FA191-5CCC-43CB-BD83-4F80ED362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1325563"/>
          </a:xfr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numCol="1" anchor="ctr">
            <a:normAutofit/>
          </a:bodyPr>
          <a:lstStyle/>
          <a:p>
            <a:r>
              <a:rPr lang="ko-KR" altLang="en-US" sz="2800" b="1" i="0" u="none" strike="noStrike" dirty="0">
                <a:solidFill>
                  <a:schemeClr val="tx1"/>
                </a:solidFill>
                <a:effectLst/>
              </a:rPr>
              <a:t>코로나 바이러스</a:t>
            </a:r>
            <a:r>
              <a:rPr lang="ko-KR" altLang="en-US" sz="2800" b="1" dirty="0">
                <a:solidFill>
                  <a:schemeClr val="tx1"/>
                </a:solidFill>
              </a:rPr>
              <a:t> </a:t>
            </a:r>
            <a:r>
              <a:rPr lang="ko-KR" altLang="en-US" sz="2800" b="1" i="0" u="none" strike="noStrike" dirty="0">
                <a:solidFill>
                  <a:schemeClr val="tx1"/>
                </a:solidFill>
                <a:effectLst/>
              </a:rPr>
              <a:t>시련</a:t>
            </a:r>
            <a:r>
              <a:rPr lang="en-US" altLang="ko-KR" sz="2800" b="1" i="0" u="none" strike="noStrike" dirty="0">
                <a:solidFill>
                  <a:schemeClr val="tx1"/>
                </a:solidFill>
                <a:effectLst/>
              </a:rPr>
              <a:t>-</a:t>
            </a:r>
            <a:br>
              <a:rPr lang="ko-KR" altLang="en-US" sz="2800" b="1" i="0" u="none" strike="noStrike" dirty="0">
                <a:solidFill>
                  <a:schemeClr val="tx1"/>
                </a:solidFill>
                <a:effectLst/>
              </a:rPr>
            </a:br>
            <a:r>
              <a:rPr lang="ko-KR" altLang="en-US" sz="2800" b="1" i="0" u="none" strike="noStrike" dirty="0">
                <a:solidFill>
                  <a:schemeClr val="tx1"/>
                </a:solidFill>
                <a:effectLst/>
              </a:rPr>
              <a:t>회복</a:t>
            </a:r>
            <a:br>
              <a:rPr lang="ko-KR" altLang="en-US" sz="2800" b="1" i="0" u="none" strike="noStrike" dirty="0">
                <a:solidFill>
                  <a:schemeClr val="tx1"/>
                </a:solidFill>
                <a:effectLst/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" name="그림 개체 틀 9">
            <a:extLst>
              <a:ext uri="{FF2B5EF4-FFF2-40B4-BE49-F238E27FC236}">
                <a16:creationId xmlns:a16="http://schemas.microsoft.com/office/drawing/2014/main" id="{AA18E125-1D5E-C85E-8AB8-AAFBA7AE295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3193" r="41285" b="-2"/>
          <a:stretch/>
        </p:blipFill>
        <p:spPr>
          <a:xfrm>
            <a:off x="890667" y="1062164"/>
            <a:ext cx="4953000" cy="4572000"/>
          </a:xfrm>
          <a:noFill/>
        </p:spPr>
      </p:pic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85F84BB8-9E83-5CF4-E607-D511A6A2CF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6988" y="2555875"/>
            <a:ext cx="4953000" cy="3159125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/>
              <a:t>시대 </a:t>
            </a:r>
            <a:r>
              <a:rPr lang="en-US" altLang="ko-KR" dirty="0"/>
              <a:t>1</a:t>
            </a:r>
            <a:r>
              <a:rPr lang="ko-KR" altLang="en-US" dirty="0"/>
              <a:t>년이 되어가기도 전에 코로나 바이러스라는 복병과 시련을 만나게 된다</a:t>
            </a:r>
            <a:r>
              <a:rPr lang="vi-VN" altLang="ko-KR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/>
              <a:t>코로나 바이러스는 이제 막 시작한 레이와 시대 일본에게 있어서 치명타를 안겨주었다</a:t>
            </a:r>
            <a:r>
              <a:rPr lang="vi-VN" altLang="ko-KR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/>
              <a:t>결국 </a:t>
            </a:r>
            <a:r>
              <a:rPr lang="en-US" altLang="ko-KR" dirty="0"/>
              <a:t>2020</a:t>
            </a:r>
            <a:r>
              <a:rPr lang="ko-KR" altLang="en-US" dirty="0"/>
              <a:t>년 </a:t>
            </a:r>
            <a:r>
              <a:rPr lang="en-US" altLang="ko-KR" dirty="0"/>
              <a:t>5</a:t>
            </a:r>
            <a:r>
              <a:rPr lang="ko-KR" altLang="en-US" dirty="0"/>
              <a:t>월 레이와 시대 </a:t>
            </a:r>
            <a:r>
              <a:rPr lang="en-US" altLang="ko-KR" dirty="0"/>
              <a:t>1</a:t>
            </a:r>
            <a:r>
              <a:rPr lang="ko-KR" altLang="en-US" dirty="0"/>
              <a:t>년도 코로나 바이러스 속에서 맞이하게 되었고 일본 사회는 일상 회복으로 가게되는 </a:t>
            </a:r>
            <a:r>
              <a:rPr lang="en-US" altLang="ko-KR" dirty="0"/>
              <a:t>2023</a:t>
            </a:r>
            <a:r>
              <a:rPr lang="ko-KR" altLang="en-US" dirty="0"/>
              <a:t>년까지 코로나 바이러스 시대로 인해서 사회와 경제가 마비되고 혼란을 가중시키는 어려운 시기를 보냈다고 할 수 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7E2C42-2042-418E-9662-C5F50D84B5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20XX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ABA2FA-E564-482C-835A-F210D37ED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Pitch deck title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1EA141-3C56-48C9-B1FB-183C363CC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73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개체 틀 16">
            <a:extLst>
              <a:ext uri="{FF2B5EF4-FFF2-40B4-BE49-F238E27FC236}">
                <a16:creationId xmlns:a16="http://schemas.microsoft.com/office/drawing/2014/main" id="{EDEEE3D5-1229-2B1B-B715-B69AFD946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248997" y="1685925"/>
            <a:ext cx="7694006" cy="4097059"/>
          </a:xfrm>
          <a:noFill/>
        </p:spPr>
      </p:pic>
      <p:sp>
        <p:nvSpPr>
          <p:cNvPr id="22" name="Title 2">
            <a:extLst>
              <a:ext uri="{FF2B5EF4-FFF2-40B4-BE49-F238E27FC236}">
                <a16:creationId xmlns:a16="http://schemas.microsoft.com/office/drawing/2014/main" id="{9DDC234E-880A-2805-4B44-28B4898F5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6461"/>
            <a:ext cx="10515600" cy="1325563"/>
          </a:xfrm>
        </p:spPr>
        <p:txBody>
          <a:bodyPr>
            <a:norm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altLang="ko-KR" dirty="0">
                <a:solidFill>
                  <a:schemeClr val="tx1"/>
                </a:solidFill>
              </a:rPr>
              <a:t>3</a:t>
            </a:r>
            <a:r>
              <a:rPr lang="ko-KR" altLang="en-US" dirty="0">
                <a:solidFill>
                  <a:schemeClr val="tx1"/>
                </a:solidFill>
              </a:rPr>
              <a:t>년 </a:t>
            </a:r>
            <a:r>
              <a:rPr lang="en-US" altLang="ko-KR" dirty="0">
                <a:solidFill>
                  <a:schemeClr val="tx1"/>
                </a:solidFill>
              </a:rPr>
              <a:t>(2021</a:t>
            </a:r>
            <a:r>
              <a:rPr lang="ko-KR" altLang="en-US" dirty="0">
                <a:solidFill>
                  <a:schemeClr val="tx1"/>
                </a:solidFill>
              </a:rPr>
              <a:t>년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~</a:t>
            </a:r>
            <a:r>
              <a:rPr lang="ko-KR" altLang="en-US" sz="4400" dirty="0">
                <a:solidFill>
                  <a:schemeClr val="tx1"/>
                </a:solidFill>
                <a:latin typeface="Open Sans" panose="020B0606030504020204" pitchFamily="34" charset="0"/>
              </a:rPr>
              <a:t>도쿄올림픽 </a:t>
            </a:r>
            <a:br>
              <a:rPr lang="ko-KR" altLang="en-US" sz="4400" dirty="0">
                <a:solidFill>
                  <a:schemeClr val="tx1"/>
                </a:solidFill>
                <a:latin typeface="Open Sans" panose="020B0606030504020204" pitchFamily="34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날짜 개체 틀 7">
            <a:extLst>
              <a:ext uri="{FF2B5EF4-FFF2-40B4-BE49-F238E27FC236}">
                <a16:creationId xmlns:a16="http://schemas.microsoft.com/office/drawing/2014/main" id="{F38EC730-A5D3-F458-6039-3432F76CD7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9" name="바닥글 개체 틀 8">
            <a:extLst>
              <a:ext uri="{FF2B5EF4-FFF2-40B4-BE49-F238E27FC236}">
                <a16:creationId xmlns:a16="http://schemas.microsoft.com/office/drawing/2014/main" id="{E8BE204E-B9ED-F7AD-8A60-B66365C45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Pitch deck title</a:t>
            </a:r>
          </a:p>
        </p:txBody>
      </p:sp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12F04301-794E-E64F-E3DF-0FE06AC44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7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D8EAB70A-ECF8-B35D-BC9E-9CBB18E7ED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ore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9E197E9B-B9F4-133C-82F3-2C4CB1BB46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ko-Kore-KR" altLang="en-US"/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50EE7060-76C7-D1AD-516E-3262C965A81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ko-Kore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6FC1DAE-3E13-BFC4-0707-EAF89DFE8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71" y="272226"/>
            <a:ext cx="10515600" cy="1325563"/>
          </a:xfrm>
          <a:solidFill>
            <a:schemeClr val="accent2"/>
          </a:solidFill>
        </p:spPr>
        <p:txBody>
          <a:bodyPr/>
          <a:lstStyle/>
          <a:p>
            <a:pPr algn="ctr" rtl="1"/>
            <a:r>
              <a:rPr lang="ko-KR" altLang="en-US" dirty="0">
                <a:solidFill>
                  <a:schemeClr val="tx1"/>
                </a:solidFill>
              </a:rPr>
              <a:t>엔</a:t>
            </a:r>
            <a:r>
              <a:rPr lang="en-US" altLang="ko-KR" dirty="0">
                <a:solidFill>
                  <a:schemeClr val="tx1"/>
                </a:solidFill>
              </a:rPr>
              <a:t>: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vi-VN" altLang="ko-KR" b="1" dirty="0">
                <a:solidFill>
                  <a:schemeClr val="tx1"/>
                </a:solidFill>
                <a:latin typeface="Open Sans" panose="020B0606030504020204" pitchFamily="34" charset="0"/>
              </a:rPr>
              <a:t>F</a:t>
            </a:r>
            <a:r>
              <a:rPr lang="ko-KR" altLang="en-US" b="1" dirty="0">
                <a:solidFill>
                  <a:schemeClr val="tx1"/>
                </a:solidFill>
                <a:latin typeface="Open Sans" panose="020B0606030504020204" pitchFamily="34" charset="0"/>
              </a:rPr>
              <a:t>시리즈</a:t>
            </a:r>
            <a:br>
              <a:rPr lang="ko-KR" altLang="en-US" b="1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</a:br>
            <a:endParaRPr lang="ko-Kore-KR" altLang="en-US" dirty="0">
              <a:solidFill>
                <a:schemeClr val="tx1"/>
              </a:solidFill>
            </a:endParaRPr>
          </a:p>
        </p:txBody>
      </p:sp>
      <p:sp>
        <p:nvSpPr>
          <p:cNvPr id="8" name="날짜 개체 틀 7">
            <a:extLst>
              <a:ext uri="{FF2B5EF4-FFF2-40B4-BE49-F238E27FC236}">
                <a16:creationId xmlns:a16="http://schemas.microsoft.com/office/drawing/2014/main" id="{E80A831D-5A5A-BE3C-8F09-813A681874D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바닥글 개체 틀 8">
            <a:extLst>
              <a:ext uri="{FF2B5EF4-FFF2-40B4-BE49-F238E27FC236}">
                <a16:creationId xmlns:a16="http://schemas.microsoft.com/office/drawing/2014/main" id="{E1EAB46F-BB8B-CA69-D264-F90A8B89472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Pitch deck title</a:t>
            </a:r>
            <a:endParaRPr lang="en-US" dirty="0"/>
          </a:p>
        </p:txBody>
      </p:sp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013EDC2D-233F-66E1-91A7-9CD0D7B0DAE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15</a:t>
            </a:fld>
            <a:endParaRPr 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F4CA52BC-2D48-B5C5-B7E3-022DB40A73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4956" y="2296287"/>
            <a:ext cx="3668676" cy="3565375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A4E0244C-F9F4-D2C2-5451-2FA9325FE4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783" y="2296287"/>
            <a:ext cx="3581712" cy="3601596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FB2A432-F7D1-63EF-B597-EC3468E957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9591" y="2296287"/>
            <a:ext cx="3510907" cy="360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2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ko-KR" altLang="en-US" b="1" dirty="0">
                <a:solidFill>
                  <a:schemeClr val="bg1">
                    <a:lumMod val="10000"/>
                  </a:schemeClr>
                </a:solidFill>
              </a:rPr>
              <a:t>레이와 시대의 한일관계</a:t>
            </a:r>
            <a:endParaRPr lang="en-US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ko-KR" altLang="en-US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한일관계가 냉전기에서 온화기로 변화하고 있는 상황이다</a:t>
            </a:r>
            <a:endParaRPr lang="en-ZA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ko-KR" altLang="en-US" dirty="0">
                <a:solidFill>
                  <a:schemeClr val="accent5">
                    <a:lumMod val="50000"/>
                  </a:schemeClr>
                </a:solidFill>
              </a:rPr>
              <a:t>점차 해빙기로 가는 분위기를 보이고 있다</a:t>
            </a:r>
          </a:p>
        </p:txBody>
      </p:sp>
      <p:pic>
        <p:nvPicPr>
          <p:cNvPr id="10" name="그림 10">
            <a:extLst>
              <a:ext uri="{FF2B5EF4-FFF2-40B4-BE49-F238E27FC236}">
                <a16:creationId xmlns:a16="http://schemas.microsoft.com/office/drawing/2014/main" id="{C069B1C2-F445-8D1F-FBE0-FA0D8837DE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33315" b="1"/>
          <a:stretch/>
        </p:blipFill>
        <p:spPr>
          <a:xfrm>
            <a:off x="6172200" y="1825625"/>
            <a:ext cx="5181600" cy="4351338"/>
          </a:xfrm>
          <a:noFill/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D8B6D9-B727-44AB-9039-91773DFE2E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20XX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952661-D636-4FDB-9C08-C984DD224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Pitch deck title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43E77-83FF-4D98-9F98-E567BE6C7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443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/>
          <a:lstStyle/>
          <a:p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FFC60-19C3-4901-93F7-7AAF4C09F8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5825" y="4904729"/>
            <a:ext cx="5029200" cy="1463040"/>
          </a:xfrm>
        </p:spPr>
        <p:txBody>
          <a:bodyPr/>
          <a:lstStyle/>
          <a:p>
            <a:r>
              <a:rPr lang="ko-KR" altLang="en-US" sz="2000" b="1" dirty="0"/>
              <a:t>참고</a:t>
            </a:r>
            <a:endParaRPr lang="en-US" sz="2000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https://vi.m.wikipedia.org/wiki/</a:t>
            </a:r>
            <a:r>
              <a:rPr lang="en-US" dirty="0" err="1"/>
              <a:t>Thời_kỳ_Lệnh_Hòa</a:t>
            </a: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https://</a:t>
            </a:r>
            <a:r>
              <a:rPr lang="en-US" dirty="0" err="1"/>
              <a:t>namu.wiki</a:t>
            </a:r>
            <a:r>
              <a:rPr lang="en-US" dirty="0"/>
              <a:t>/w/</a:t>
            </a:r>
            <a:r>
              <a:rPr lang="ko-KR" altLang="en-US" dirty="0"/>
              <a:t>레이와</a:t>
            </a:r>
            <a:r>
              <a:rPr lang="en-US" altLang="ko-KR" dirty="0"/>
              <a:t>%20</a:t>
            </a:r>
            <a:r>
              <a:rPr lang="ko-KR" altLang="en-US" dirty="0"/>
              <a:t>시대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FDC804E2-80CF-4E0D-9B64-83E149C450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458DEBB-751A-4BD3-9B01-ED88C97EC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03F562-A29C-45D7-86BC-706CBD6A1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그림 7">
            <a:extLst>
              <a:ext uri="{FF2B5EF4-FFF2-40B4-BE49-F238E27FC236}">
                <a16:creationId xmlns:a16="http://schemas.microsoft.com/office/drawing/2014/main" id="{89923136-B331-3767-FCFE-8E09D0C932B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3503" b="13503"/>
          <a:stretch/>
        </p:blipFill>
        <p:spPr>
          <a:xfrm>
            <a:off x="458724" y="390524"/>
            <a:ext cx="5213475" cy="3805456"/>
          </a:xfrm>
        </p:spPr>
      </p:pic>
      <p:pic>
        <p:nvPicPr>
          <p:cNvPr id="8" name="그림 9">
            <a:extLst>
              <a:ext uri="{FF2B5EF4-FFF2-40B4-BE49-F238E27FC236}">
                <a16:creationId xmlns:a16="http://schemas.microsoft.com/office/drawing/2014/main" id="{8D409FE2-CAD3-99AC-C532-57831C1E70D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l="3045" t="634" r="5665" b="23631"/>
          <a:stretch/>
        </p:blipFill>
        <p:spPr>
          <a:xfrm>
            <a:off x="6096000" y="390524"/>
            <a:ext cx="4706470" cy="4046569"/>
          </a:xfrm>
        </p:spPr>
      </p:pic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86" y="365125"/>
            <a:ext cx="9986601" cy="132556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목차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6091E26-6697-4FFA-91DC-FF5001DDE6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2578115"/>
            <a:ext cx="4114800" cy="540353"/>
          </a:xfrm>
        </p:spPr>
        <p:txBody>
          <a:bodyPr anchor="b">
            <a:norm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ko-KR" altLang="en-US" sz="2300" b="1" dirty="0"/>
              <a:t>엔</a:t>
            </a:r>
            <a:endParaRPr lang="en-US" sz="2300" b="1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32255BC-C6D7-45F4-AA99-1EBC2D1ABC4D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813491" y="3571222"/>
            <a:ext cx="3819995" cy="424444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ko-KR" altLang="en-US" sz="2300" b="1" dirty="0"/>
              <a:t>레이와 시대의  한일관계</a:t>
            </a:r>
            <a:endParaRPr lang="en-US" sz="2300" b="1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5C519DA-06A3-4391-AAF4-8C7122770C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46459" y="1994165"/>
            <a:ext cx="3972395" cy="441377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ko-KR" altLang="en-US" sz="2300" b="1" dirty="0"/>
              <a:t>사건</a:t>
            </a:r>
            <a:endParaRPr lang="en-US" sz="2300" b="1" dirty="0"/>
          </a:p>
        </p:txBody>
      </p:sp>
      <p:pic>
        <p:nvPicPr>
          <p:cNvPr id="40" name="Picture Placeholder 39" descr="ceramic flower pots&#10;">
            <a:extLst>
              <a:ext uri="{FF2B5EF4-FFF2-40B4-BE49-F238E27FC236}">
                <a16:creationId xmlns:a16="http://schemas.microsoft.com/office/drawing/2014/main" id="{FE402C4A-2D7B-4F41-8218-B8594E10571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5943600"/>
            <a:ext cx="12188952" cy="914400"/>
          </a:xfrm>
        </p:spPr>
      </p:pic>
      <p:sp>
        <p:nvSpPr>
          <p:cNvPr id="44" name="Date Placeholder 43">
            <a:extLst>
              <a:ext uri="{FF2B5EF4-FFF2-40B4-BE49-F238E27FC236}">
                <a16:creationId xmlns:a16="http://schemas.microsoft.com/office/drawing/2014/main" id="{61DE0949-C611-4117-B02A-4967EA7F75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5" name="Footer Placeholder 44">
            <a:extLst>
              <a:ext uri="{FF2B5EF4-FFF2-40B4-BE49-F238E27FC236}">
                <a16:creationId xmlns:a16="http://schemas.microsoft.com/office/drawing/2014/main" id="{6F1B995D-1532-48CE-A2C5-425EE1771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Pitch deck title</a:t>
            </a:r>
            <a:endParaRPr lang="en-US" dirty="0"/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B057FC65-DE77-429F-8B3E-E77AD357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81A8596C-B8C0-DC61-F7BC-8D0063B64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984925"/>
            <a:ext cx="4114800" cy="457200"/>
          </a:xfrm>
          <a:ln>
            <a:solidFill>
              <a:schemeClr val="bg1"/>
            </a:solidFill>
          </a:ln>
        </p:spPr>
        <p:txBody>
          <a:bodyPr anchor="b">
            <a:norm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ko-KR" altLang="en-US" sz="2300" b="1" dirty="0"/>
              <a:t>배경</a:t>
            </a:r>
            <a:r>
              <a:rPr lang="en-US" altLang="ko-KR" sz="2300" b="1" dirty="0"/>
              <a:t>-</a:t>
            </a:r>
            <a:r>
              <a:rPr lang="ko-KR" altLang="en-US" sz="2300" b="1"/>
              <a:t>어원</a:t>
            </a:r>
            <a:endParaRPr lang="en-US" sz="2300" b="1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AA66EBD-5E46-A298-D0EC-4B6C05543136}"/>
              </a:ext>
            </a:extLst>
          </p:cNvPr>
          <p:cNvSpPr txBox="1">
            <a:spLocks/>
          </p:cNvSpPr>
          <p:nvPr/>
        </p:nvSpPr>
        <p:spPr>
          <a:xfrm>
            <a:off x="1813492" y="2591184"/>
            <a:ext cx="3962399" cy="5403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§"/>
            </a:pPr>
            <a:r>
              <a:rPr lang="ko-KR" altLang="en-US" sz="2300" b="1" dirty="0"/>
              <a:t>연호의 역사와 의미</a:t>
            </a:r>
            <a:endParaRPr lang="en-US" sz="2300" b="1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62D056BE-1C1C-AF5E-04E3-8F0688A6ACF0}"/>
              </a:ext>
            </a:extLst>
          </p:cNvPr>
          <p:cNvSpPr txBox="1">
            <a:spLocks/>
          </p:cNvSpPr>
          <p:nvPr/>
        </p:nvSpPr>
        <p:spPr>
          <a:xfrm>
            <a:off x="1813492" y="2004608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§"/>
            </a:pPr>
            <a:r>
              <a:rPr lang="ko-KR" altLang="en-US" sz="2300" b="1" dirty="0"/>
              <a:t>개요</a:t>
            </a:r>
            <a:endParaRPr lang="en-US" sz="2300" b="1" dirty="0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53ECBE3D-E05A-BD41-9B7F-F8C740DB4970}"/>
              </a:ext>
            </a:extLst>
          </p:cNvPr>
          <p:cNvSpPr txBox="1">
            <a:spLocks/>
          </p:cNvSpPr>
          <p:nvPr/>
        </p:nvSpPr>
        <p:spPr>
          <a:xfrm>
            <a:off x="6096001" y="3686485"/>
            <a:ext cx="1623608" cy="3091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§"/>
            </a:pPr>
            <a:r>
              <a:rPr lang="ko-KR" altLang="en-US" sz="2300" b="1" dirty="0"/>
              <a:t>참고</a:t>
            </a:r>
            <a:endParaRPr lang="en-US" sz="2300" b="1" dirty="0"/>
          </a:p>
        </p:txBody>
      </p:sp>
    </p:spTree>
    <p:extLst>
      <p:ext uri="{BB962C8B-B14F-4D97-AF65-F5344CB8AC3E}">
        <p14:creationId xmlns:p14="http://schemas.microsoft.com/office/powerpoint/2010/main" val="263441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개체 틀 14">
            <a:extLst>
              <a:ext uri="{FF2B5EF4-FFF2-40B4-BE49-F238E27FC236}">
                <a16:creationId xmlns:a16="http://schemas.microsoft.com/office/drawing/2014/main" id="{6B1F7CBA-DA6D-C814-B411-715460C952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>
          <a:xfrm>
            <a:off x="2956490" y="1974989"/>
            <a:ext cx="6279019" cy="4097059"/>
          </a:xfrm>
          <a:noFill/>
        </p:spPr>
      </p:pic>
      <p:sp>
        <p:nvSpPr>
          <p:cNvPr id="20" name="Title 2">
            <a:extLst>
              <a:ext uri="{FF2B5EF4-FFF2-40B4-BE49-F238E27FC236}">
                <a16:creationId xmlns:a16="http://schemas.microsoft.com/office/drawing/2014/main" id="{5F8E82DF-1D29-7B47-52E5-A5E52DB46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ko-KR" altLang="en-US" sz="6000" b="1" dirty="0">
                <a:solidFill>
                  <a:schemeClr val="bg1">
                    <a:lumMod val="10000"/>
                  </a:schemeClr>
                </a:solidFill>
              </a:rPr>
              <a:t>개요</a:t>
            </a:r>
            <a:endParaRPr lang="en-US" sz="60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2" name="날짜 개체 틀 11">
            <a:extLst>
              <a:ext uri="{FF2B5EF4-FFF2-40B4-BE49-F238E27FC236}">
                <a16:creationId xmlns:a16="http://schemas.microsoft.com/office/drawing/2014/main" id="{D274C1A3-915C-3F23-89A0-307F433D4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13" name="바닥글 개체 틀 12">
            <a:extLst>
              <a:ext uri="{FF2B5EF4-FFF2-40B4-BE49-F238E27FC236}">
                <a16:creationId xmlns:a16="http://schemas.microsoft.com/office/drawing/2014/main" id="{743FD52A-3DA6-9FFE-62A3-DDC05DD5E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Pitch deck title</a:t>
            </a:r>
          </a:p>
        </p:txBody>
      </p:sp>
      <p:sp>
        <p:nvSpPr>
          <p:cNvPr id="14" name="슬라이드 번호 개체 틀 13">
            <a:extLst>
              <a:ext uri="{FF2B5EF4-FFF2-40B4-BE49-F238E27FC236}">
                <a16:creationId xmlns:a16="http://schemas.microsoft.com/office/drawing/2014/main" id="{A0315617-476C-C52C-60BE-52966AE12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9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992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b="1" dirty="0">
                <a:solidFill>
                  <a:schemeClr val="bg1">
                    <a:lumMod val="10000"/>
                  </a:schemeClr>
                </a:solidFill>
              </a:rPr>
              <a:t>배경</a:t>
            </a:r>
            <a:endParaRPr lang="en-US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4940" y="1623636"/>
            <a:ext cx="3200400" cy="731520"/>
          </a:xfrm>
          <a:solidFill>
            <a:schemeClr val="accent2">
              <a:alpha val="50000"/>
            </a:scheme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ko-KR" altLang="en-US" sz="2200" b="1" dirty="0"/>
              <a:t>연호 채택</a:t>
            </a:r>
            <a:endParaRPr lang="en-US" sz="2200" b="1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F55437-A2E9-41B0-8902-7FB8BCD863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27740" y="2682880"/>
            <a:ext cx="4114800" cy="3170421"/>
          </a:xfrm>
          <a:noFill/>
          <a:ln>
            <a:solidFill>
              <a:schemeClr val="accent2"/>
            </a:solidFill>
          </a:ln>
        </p:spPr>
        <p:txBody>
          <a:bodyPr lIns="182880" tIns="182880" rIns="182880" anchor="t" anchorCtr="0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sz="23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noto"/>
              </a:rPr>
              <a:t>일본 정부는 남성 </a:t>
            </a:r>
            <a:r>
              <a:rPr lang="en-US" altLang="ko-KR" sz="23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noto"/>
              </a:rPr>
              <a:t>7</a:t>
            </a:r>
            <a:r>
              <a:rPr lang="ko-KR" altLang="en-US" sz="23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noto"/>
              </a:rPr>
              <a:t>명과 여성 </a:t>
            </a:r>
            <a:r>
              <a:rPr lang="en-US" altLang="ko-KR" sz="23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noto"/>
              </a:rPr>
              <a:t>2</a:t>
            </a:r>
            <a:r>
              <a:rPr lang="ko-KR" altLang="en-US" sz="23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noto"/>
              </a:rPr>
              <a:t>명으로 구성된 전문가 패널 </a:t>
            </a:r>
            <a:r>
              <a:rPr lang="en-US" altLang="ko-KR" sz="23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noto"/>
              </a:rPr>
              <a:t>9</a:t>
            </a:r>
            <a:r>
              <a:rPr lang="ko-KR" altLang="en-US" sz="23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noto"/>
              </a:rPr>
              <a:t>명이 제출한 이름 중 짧은 명단에서 연호를 채택했다</a:t>
            </a:r>
            <a:endParaRPr lang="en-US" sz="23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F96FB0A-2A02-4DFB-8C70-412D8DF11C0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406662" y="1623636"/>
            <a:ext cx="3630831" cy="731520"/>
          </a:xfrm>
          <a:solidFill>
            <a:schemeClr val="accent2">
              <a:alpha val="50000"/>
            </a:schemeClr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ko-KR" altLang="en-US" sz="2300" b="1" dirty="0"/>
              <a:t>개원</a:t>
            </a:r>
            <a:endParaRPr lang="en-US" sz="2300" b="1" dirty="0"/>
          </a:p>
        </p:txBody>
      </p:sp>
      <p:sp>
        <p:nvSpPr>
          <p:cNvPr id="98" name="Date Placeholder 97">
            <a:extLst>
              <a:ext uri="{FF2B5EF4-FFF2-40B4-BE49-F238E27FC236}">
                <a16:creationId xmlns:a16="http://schemas.microsoft.com/office/drawing/2014/main" id="{13DFDE46-4275-492C-825A-C6E412B28241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99" name="Footer Placeholder 98">
            <a:extLst>
              <a:ext uri="{FF2B5EF4-FFF2-40B4-BE49-F238E27FC236}">
                <a16:creationId xmlns:a16="http://schemas.microsoft.com/office/drawing/2014/main" id="{40F2CC71-2F3A-4594-B8D9-6343A4E974D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100" name="Slide Number Placeholder 99">
            <a:extLst>
              <a:ext uri="{FF2B5EF4-FFF2-40B4-BE49-F238E27FC236}">
                <a16:creationId xmlns:a16="http://schemas.microsoft.com/office/drawing/2014/main" id="{D7EF088D-A6D8-4DA5-AD4D-5221E33569A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EC4BAAF3-53A3-28EA-B153-B456E0BABA4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49463" y="2682880"/>
            <a:ext cx="4404338" cy="3197496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o-KR" altLang="en-US" sz="23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noto"/>
              </a:rPr>
              <a:t>일본 정부는 스가 요시히데 관방장관이 새 연호를 한자로 올리는 관례에 따라 생방송으로 기자 회견에서 새 연호를 발표했다</a:t>
            </a:r>
            <a:endParaRPr lang="ko-Kore-KR" altLang="en-US" sz="23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071827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1188AF-1B8F-40DD-90B1-DC0F52BA4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6525"/>
            <a:ext cx="10515600" cy="1049925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ko-KR" altLang="en-US" sz="5100" b="1" dirty="0">
                <a:solidFill>
                  <a:schemeClr val="bg1">
                    <a:lumMod val="10000"/>
                  </a:schemeClr>
                </a:solidFill>
              </a:rPr>
              <a:t>어원</a:t>
            </a:r>
            <a:endParaRPr lang="en-US" sz="51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6715B5-2190-4A3A-B45B-26A2669D1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6438" y="1614488"/>
            <a:ext cx="5029200" cy="4572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b="1" i="0" u="none" strike="noStrike" dirty="0">
                <a:solidFill>
                  <a:srgbClr val="54595D"/>
                </a:solidFill>
                <a:effectLst/>
                <a:latin typeface="-apple-system"/>
              </a:rPr>
              <a:t>레이와의 어원이 등장하는 </a:t>
            </a:r>
            <a:r>
              <a:rPr lang="en-US" altLang="ko-KR" b="1" i="0" u="none" strike="noStrike" dirty="0">
                <a:solidFill>
                  <a:srgbClr val="54595D"/>
                </a:solidFill>
                <a:effectLst/>
                <a:latin typeface="-apple-system"/>
              </a:rPr>
              <a:t>《</a:t>
            </a:r>
            <a:r>
              <a:rPr lang="ko-KR" altLang="en-US" b="1" i="0" u="none" strike="noStrike" dirty="0">
                <a:solidFill>
                  <a:srgbClr val="54595D"/>
                </a:solidFill>
                <a:effectLst/>
                <a:latin typeface="-apple-system"/>
              </a:rPr>
              <a:t>만엽집</a:t>
            </a:r>
            <a:r>
              <a:rPr lang="en-US" altLang="ko-KR" b="1" i="0" u="none" strike="noStrike" dirty="0">
                <a:solidFill>
                  <a:srgbClr val="54595D"/>
                </a:solidFill>
                <a:effectLst/>
                <a:latin typeface="-apple-system"/>
              </a:rPr>
              <a:t>》</a:t>
            </a:r>
            <a:r>
              <a:rPr lang="ko-KR" altLang="en-US" b="1" i="0" u="none" strike="noStrike" dirty="0">
                <a:solidFill>
                  <a:srgbClr val="54595D"/>
                </a:solidFill>
                <a:effectLst/>
                <a:latin typeface="-apple-system"/>
              </a:rPr>
              <a:t>의 구절</a:t>
            </a:r>
            <a:endParaRPr lang="en-US" b="1" dirty="0"/>
          </a:p>
        </p:txBody>
      </p:sp>
      <p:pic>
        <p:nvPicPr>
          <p:cNvPr id="16" name="그림 16">
            <a:extLst>
              <a:ext uri="{FF2B5EF4-FFF2-40B4-BE49-F238E27FC236}">
                <a16:creationId xmlns:a16="http://schemas.microsoft.com/office/drawing/2014/main" id="{5BC4574B-4B5C-332F-D81D-68B02D39D1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4372"/>
          <a:stretch/>
        </p:blipFill>
        <p:spPr>
          <a:xfrm>
            <a:off x="706438" y="2641555"/>
            <a:ext cx="5029200" cy="3474720"/>
          </a:xfrm>
          <a:noFill/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54CD4A7-4E1A-4902-993B-81A396A367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56362" y="1614488"/>
            <a:ext cx="5029200" cy="4572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b="1" i="0" u="none" strike="noStrike" dirty="0">
                <a:solidFill>
                  <a:srgbClr val="795CB2"/>
                </a:solidFill>
                <a:effectLst/>
                <a:latin typeface="-apple-system"/>
                <a:hlinkClick r:id="rId3" tooltip="와카야마현"/>
              </a:rPr>
              <a:t>와카야마현</a:t>
            </a:r>
            <a:r>
              <a:rPr lang="ko-KR" altLang="en-US" b="1" i="0" u="none" strike="noStrike" dirty="0">
                <a:solidFill>
                  <a:srgbClr val="54595D"/>
                </a:solidFill>
                <a:effectLst/>
                <a:latin typeface="-apple-system"/>
              </a:rPr>
              <a:t> </a:t>
            </a:r>
            <a:r>
              <a:rPr lang="ko-KR" altLang="en-US" b="1" i="0" u="none" strike="noStrike" dirty="0">
                <a:solidFill>
                  <a:srgbClr val="795CB2"/>
                </a:solidFill>
                <a:effectLst/>
                <a:latin typeface="-apple-system"/>
                <a:hlinkClick r:id="rId4" tooltip="미나베정"/>
              </a:rPr>
              <a:t>미나베정</a:t>
            </a:r>
            <a:r>
              <a:rPr lang="ko-KR" altLang="en-US" b="1" i="0" u="none" strike="noStrike" dirty="0">
                <a:solidFill>
                  <a:srgbClr val="54595D"/>
                </a:solidFill>
                <a:effectLst/>
                <a:latin typeface="-apple-system"/>
              </a:rPr>
              <a:t>에 자생하는 매화의 모습</a:t>
            </a:r>
            <a:endParaRPr lang="en-US" b="1" dirty="0"/>
          </a:p>
        </p:txBody>
      </p:sp>
      <p:pic>
        <p:nvPicPr>
          <p:cNvPr id="13" name="그림 13">
            <a:extLst>
              <a:ext uri="{FF2B5EF4-FFF2-40B4-BE49-F238E27FC236}">
                <a16:creationId xmlns:a16="http://schemas.microsoft.com/office/drawing/2014/main" id="{4A6D3F9A-245A-1847-D09A-A7E2BCBDD3B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5"/>
          <a:srcRect l="3750" r="1" b="1"/>
          <a:stretch/>
        </p:blipFill>
        <p:spPr>
          <a:xfrm>
            <a:off x="6467475" y="2641555"/>
            <a:ext cx="5029200" cy="3474720"/>
          </a:xfrm>
          <a:noFill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66E79E-11A2-49CD-B784-D277262CCD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20XX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7E71CE-4C6D-47F1-9F23-8867ECE1C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Pitch deck title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D7F538-825C-4C35-B2E6-BEC3D1418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35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1A35229F-D434-11DC-99F7-DF90A4DE8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레이와가 일본의 새연호로 결정되었음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그림 개체 틀 7">
            <a:extLst>
              <a:ext uri="{FF2B5EF4-FFF2-40B4-BE49-F238E27FC236}">
                <a16:creationId xmlns:a16="http://schemas.microsoft.com/office/drawing/2014/main" id="{2EB5EC2F-DFDD-4221-C69E-3242F0117F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433"/>
          <a:stretch/>
        </p:blipFill>
        <p:spPr>
          <a:xfrm>
            <a:off x="838200" y="1825625"/>
            <a:ext cx="5181600" cy="4351338"/>
          </a:xfrm>
          <a:noFill/>
        </p:spPr>
      </p:pic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0C7AC78-346D-606B-5646-9FE554B5FF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E1973F0-9274-6744-858C-1289125D7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Pitch deck title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F28BD90-2C2A-CA4B-83D2-026C48DA9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13" name="내용 개체 틀 12">
            <a:extLst>
              <a:ext uri="{FF2B5EF4-FFF2-40B4-BE49-F238E27FC236}">
                <a16:creationId xmlns:a16="http://schemas.microsoft.com/office/drawing/2014/main" id="{6F1FE32E-3A85-30D5-5161-8C82257259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5665" y="1825625"/>
            <a:ext cx="4594669" cy="4351338"/>
          </a:xfrm>
        </p:spPr>
      </p:pic>
    </p:spTree>
    <p:extLst>
      <p:ext uri="{BB962C8B-B14F-4D97-AF65-F5344CB8AC3E}">
        <p14:creationId xmlns:p14="http://schemas.microsoft.com/office/powerpoint/2010/main" val="195497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294A76-69A2-B2E1-739B-CB49445BA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일본의 새로운 연호</a:t>
            </a:r>
            <a:endParaRPr lang="ko-Kore-KR" altLang="en-US" dirty="0">
              <a:solidFill>
                <a:schemeClr val="tx1"/>
              </a:solidFill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154BF81-ED8E-97DF-F54A-1F3E86527E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/>
              <a:t>새 연호와 관련된 기자회견에서 담화를 발표하는 </a:t>
            </a:r>
            <a:r>
              <a:rPr lang="ko-KR" altLang="en-US" u="none" strike="noStrike" dirty="0">
                <a:solidFill>
                  <a:srgbClr val="795CB2"/>
                </a:solidFill>
                <a:effectLst/>
                <a:latin typeface="inherit"/>
                <a:hlinkClick r:id="rId2" tooltip="아베 신조"/>
              </a:rPr>
              <a:t>아베 신조</a:t>
            </a:r>
            <a:r>
              <a:rPr lang="ko-KR" altLang="en-US" dirty="0"/>
              <a:t> 일본 내각총리대신 </a:t>
            </a:r>
            <a:r>
              <a:rPr lang="en-US" altLang="ko-KR" dirty="0"/>
              <a:t>(2019</a:t>
            </a:r>
            <a:r>
              <a:rPr lang="ko-KR" altLang="en-US" dirty="0"/>
              <a:t>년 </a:t>
            </a:r>
            <a:r>
              <a:rPr lang="en-US" altLang="ko-KR" dirty="0"/>
              <a:t>4</a:t>
            </a:r>
            <a:r>
              <a:rPr lang="ko-KR" altLang="en-US" dirty="0"/>
              <a:t>월 </a:t>
            </a:r>
            <a:r>
              <a:rPr lang="en-US" altLang="ko-KR" dirty="0"/>
              <a:t>1</a:t>
            </a:r>
            <a:r>
              <a:rPr lang="ko-KR" altLang="en-US" dirty="0"/>
              <a:t>일</a:t>
            </a:r>
            <a:r>
              <a:rPr lang="en-US" altLang="ko-KR" dirty="0"/>
              <a:t>)</a:t>
            </a:r>
            <a:endParaRPr lang="ko-Kore-KR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날짜 개체 틀 11">
            <a:extLst>
              <a:ext uri="{FF2B5EF4-FFF2-40B4-BE49-F238E27FC236}">
                <a16:creationId xmlns:a16="http://schemas.microsoft.com/office/drawing/2014/main" id="{2FE3C22B-0BBE-CFF4-A535-C7044F327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3" name="바닥글 개체 틀 12">
            <a:extLst>
              <a:ext uri="{FF2B5EF4-FFF2-40B4-BE49-F238E27FC236}">
                <a16:creationId xmlns:a16="http://schemas.microsoft.com/office/drawing/2014/main" id="{8FF20396-4C89-7171-D35E-E93E18E7B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 title</a:t>
            </a:r>
            <a:endParaRPr lang="en-US" dirty="0"/>
          </a:p>
        </p:txBody>
      </p:sp>
      <p:sp>
        <p:nvSpPr>
          <p:cNvPr id="14" name="슬라이드 번호 개체 틀 13">
            <a:extLst>
              <a:ext uri="{FF2B5EF4-FFF2-40B4-BE49-F238E27FC236}">
                <a16:creationId xmlns:a16="http://schemas.microsoft.com/office/drawing/2014/main" id="{70C653A8-48F1-2ED7-A42F-837D7C016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5BC82EB4-16FF-026D-9478-579E8096752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4033" r="14033"/>
          <a:stretch/>
        </p:blipFill>
        <p:spPr/>
      </p:pic>
    </p:spTree>
    <p:extLst>
      <p:ext uri="{BB962C8B-B14F-4D97-AF65-F5344CB8AC3E}">
        <p14:creationId xmlns:p14="http://schemas.microsoft.com/office/powerpoint/2010/main" val="3472528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개체 틀 12">
            <a:extLst>
              <a:ext uri="{FF2B5EF4-FFF2-40B4-BE49-F238E27FC236}">
                <a16:creationId xmlns:a16="http://schemas.microsoft.com/office/drawing/2014/main" id="{7DBB288D-3043-4B37-FC05-104BFA3C1ED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-1" t="1504" r="-1" b="10912"/>
          <a:stretch/>
        </p:blipFill>
        <p:spPr>
          <a:xfrm>
            <a:off x="458724" y="413188"/>
            <a:ext cx="11274552" cy="4171951"/>
          </a:xfrm>
          <a:noFill/>
        </p:spPr>
      </p:pic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0C9C38D-72AC-FB9F-27BA-C9D7441B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648956B-61A1-F54E-FC5C-27E0AE2E5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Pitch deck title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9FF3A12-62E7-9003-8F6F-FA1031540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F203888-7845-4DC2-C7FA-952605D8F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 anchor="ctr">
            <a:normAutofit/>
          </a:bodyPr>
          <a:lstStyle/>
          <a:p>
            <a:r>
              <a:rPr lang="ko-KR" altLang="en-US" sz="3100" b="1" dirty="0">
                <a:solidFill>
                  <a:schemeClr val="tx1"/>
                </a:solidFill>
              </a:rPr>
              <a:t>일본 새 연호 ‘레이와’ 발표에 종일 떠들썩</a:t>
            </a:r>
            <a:r>
              <a:rPr lang="en-US" altLang="ko-KR" sz="3100" b="1" dirty="0">
                <a:solidFill>
                  <a:schemeClr val="tx1"/>
                </a:solidFill>
              </a:rPr>
              <a:t>…</a:t>
            </a:r>
            <a:r>
              <a:rPr lang="ko-KR" altLang="en-US" sz="3100" b="1" dirty="0">
                <a:solidFill>
                  <a:schemeClr val="tx1"/>
                </a:solidFill>
              </a:rPr>
              <a:t>어떤 의미길래</a:t>
            </a:r>
            <a:endParaRPr lang="ko-Kore-KR" altLang="en-US" sz="3100" b="1" dirty="0">
              <a:solidFill>
                <a:schemeClr val="tx1"/>
              </a:solidFill>
            </a:endParaRP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634DDE2-BEEE-A3FE-664E-292F05BBD2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0759" y="4687863"/>
            <a:ext cx="5029200" cy="14630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vi-VN" altLang="ko-Kore-KR" b="0" i="0">
                <a:effectLst/>
                <a:hlinkClick r:id="rId3"/>
              </a:rPr>
              <a:t>https://</a:t>
            </a:r>
            <a:r>
              <a:rPr lang="vi-VN" altLang="ko-Kore-KR" b="0" i="0" err="1">
                <a:effectLst/>
                <a:hlinkClick r:id="rId3"/>
              </a:rPr>
              <a:t>www.youtube.com</a:t>
            </a:r>
            <a:r>
              <a:rPr lang="vi-VN" altLang="ko-Kore-KR" b="0" i="0">
                <a:effectLst/>
                <a:hlinkClick r:id="rId3"/>
              </a:rPr>
              <a:t>/</a:t>
            </a:r>
            <a:r>
              <a:rPr lang="vi-VN" altLang="ko-Kore-KR" b="0" i="0" err="1">
                <a:effectLst/>
                <a:hlinkClick r:id="rId3"/>
              </a:rPr>
              <a:t>watch</a:t>
            </a:r>
            <a:r>
              <a:rPr lang="vi-VN" altLang="ko-Kore-KR" b="0" i="0">
                <a:effectLst/>
                <a:hlinkClick r:id="rId3"/>
              </a:rPr>
              <a:t>?v=</a:t>
            </a:r>
            <a:r>
              <a:rPr lang="vi-VN" altLang="ko-Kore-KR" b="0" i="0" err="1">
                <a:effectLst/>
                <a:hlinkClick r:id="rId3"/>
              </a:rPr>
              <a:t>ZUYrmy-gwU8</a:t>
            </a:r>
            <a:r>
              <a:rPr lang="vi-VN" altLang="ko-Kore-KR" b="0" i="0">
                <a:effectLst/>
                <a:hlinkClick r:id="rId3"/>
              </a:rPr>
              <a:t>&amp;t=</a:t>
            </a:r>
            <a:r>
              <a:rPr lang="vi-VN" altLang="ko-Kore-KR" b="0" i="0" err="1">
                <a:effectLst/>
                <a:hlinkClick r:id="rId3"/>
              </a:rPr>
              <a:t>19s</a:t>
            </a:r>
            <a:endParaRPr lang="ko-Kore-KR" altLang="en-US"/>
          </a:p>
        </p:txBody>
      </p:sp>
    </p:spTree>
    <p:extLst>
      <p:ext uri="{BB962C8B-B14F-4D97-AF65-F5344CB8AC3E}">
        <p14:creationId xmlns:p14="http://schemas.microsoft.com/office/powerpoint/2010/main" val="54683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1325563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연호의역사와 의미</a:t>
            </a:r>
            <a:endParaRPr lang="en-Z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FBCB0D90-8E18-A725-E7C3-704FCFC77B7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61935" y="1286828"/>
            <a:ext cx="4953000" cy="4284344"/>
          </a:xfrm>
          <a:noFill/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6988" y="2555875"/>
            <a:ext cx="4953000" cy="3159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ko-KR" altLang="en-US" dirty="0"/>
              <a:t> 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D240522-762B-4A1C-BAE4-2E57FC01F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20XX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9EA23-F34E-486A-B8B2-0C3019266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ZA" dirty="0"/>
              <a:t>Pitch deck title</a:t>
            </a:r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9B51A1E-902D-48AF-9020-955120F399B6}" type="slidenum">
              <a:rPr lang="en-ZA" smtClean="0"/>
              <a:pPr>
                <a:spcAft>
                  <a:spcPts val="600"/>
                </a:spcAft>
              </a:pPr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6339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Custom">
  <a:themeElements>
    <a:clrScheme name="Custom 7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09D"/>
      </a:accent1>
      <a:accent2>
        <a:srgbClr val="FFD7C7"/>
      </a:accent2>
      <a:accent3>
        <a:srgbClr val="FFE9E0"/>
      </a:accent3>
      <a:accent4>
        <a:srgbClr val="55736D"/>
      </a:accent4>
      <a:accent5>
        <a:srgbClr val="88A88E"/>
      </a:accent5>
      <a:accent6>
        <a:srgbClr val="E6FFFB"/>
      </a:accent6>
      <a:hlink>
        <a:srgbClr val="0563C1"/>
      </a:hlink>
      <a:folHlink>
        <a:srgbClr val="954F72"/>
      </a:folHlink>
    </a:clrScheme>
    <a:fontScheme name="Custom 116">
      <a:majorFont>
        <a:latin typeface="Bodoni M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ght Pitch Deck_tm66722518_Win32_JB_SL_v3" id="{5E663E60-9241-454F-9D79-FA28B6B8E2E6}" vid="{C89703AC-DCB6-4757-83A4-6B2EB7B7FA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  <Background xmlns="71af3243-3dd4-4a8d-8c0d-dd76da1f02a5">false</Backgroun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35DE4F-C654-46B5-9D7A-C349B80D26B7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E6AE0A-D4B0-4A5B-9359-3C20E0AE6F61}">
  <ds:schemaRefs>
    <ds:schemaRef ds:uri="http://schemas.microsoft.com/office/2006/metadata/properties"/>
    <ds:schemaRef ds:uri="http://www.w3.org/2000/xmlns/"/>
    <ds:schemaRef ds:uri="71af3243-3dd4-4a8d-8c0d-dd76da1f02a5"/>
    <ds:schemaRef ds:uri="http://schemas.microsoft.com/sharepoint/v3"/>
    <ds:schemaRef ds:uri="http://www.w3.org/2001/XMLSchema-instance"/>
    <ds:schemaRef ds:uri="http://schemas.microsoft.com/office/infopath/2007/PartnerControls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E0C88140-B977-44ED-8877-83D5BCE763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496</Words>
  <Application>Microsoft Office PowerPoint</Application>
  <PresentationFormat>와이드스크린</PresentationFormat>
  <Paragraphs>107</Paragraphs>
  <Slides>17</Slides>
  <Notes>0</Notes>
  <HiddenSlides>1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9" baseType="lpstr">
      <vt:lpstr>-apple-system</vt:lpstr>
      <vt:lpstr>inherit</vt:lpstr>
      <vt:lpstr>noto</vt:lpstr>
      <vt:lpstr>Arial</vt:lpstr>
      <vt:lpstr>Bodoni MT</vt:lpstr>
      <vt:lpstr>Calibri</vt:lpstr>
      <vt:lpstr>Courier New</vt:lpstr>
      <vt:lpstr>Open Sans</vt:lpstr>
      <vt:lpstr>Source Sans Pro Light</vt:lpstr>
      <vt:lpstr>Times New Roman</vt:lpstr>
      <vt:lpstr>Wingdings</vt:lpstr>
      <vt:lpstr>Custom</vt:lpstr>
      <vt:lpstr>레이와 시대(2019년 05월 01일 ~현재)</vt:lpstr>
      <vt:lpstr>목차</vt:lpstr>
      <vt:lpstr>개요</vt:lpstr>
      <vt:lpstr>배경</vt:lpstr>
      <vt:lpstr>어원</vt:lpstr>
      <vt:lpstr>레이와가 일본의 새연호로 결정되었음</vt:lpstr>
      <vt:lpstr>일본의 새로운 연호</vt:lpstr>
      <vt:lpstr>일본 새 연호 ‘레이와’ 발표에 종일 떠들썩…어떤 의미길래</vt:lpstr>
      <vt:lpstr>연호의역사와 의미</vt:lpstr>
      <vt:lpstr>주된 사건</vt:lpstr>
      <vt:lpstr>원년(2029년)</vt:lpstr>
      <vt:lpstr>2년 (2020년)</vt:lpstr>
      <vt:lpstr>코로나 바이러스 시련- 회복 </vt:lpstr>
      <vt:lpstr>3년 (2021년) ~도쿄올림픽  </vt:lpstr>
      <vt:lpstr>엔: F시리즈 </vt:lpstr>
      <vt:lpstr>레이와 시대의 한일관계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deck</dc:title>
  <dc:creator>휜 응웬 하 티</dc:creator>
  <cp:lastModifiedBy>정군호</cp:lastModifiedBy>
  <cp:revision>26</cp:revision>
  <dcterms:created xsi:type="dcterms:W3CDTF">2023-09-10T15:21:52Z</dcterms:created>
  <dcterms:modified xsi:type="dcterms:W3CDTF">2023-09-30T07:18:03Z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