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5550"/>
    <p:restoredTop sz="94761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1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22" Type="http://schemas.openxmlformats.org/officeDocument/2006/relationships/image" Target="../media/image21.png"  /><Relationship Id="rId23" Type="http://schemas.openxmlformats.org/officeDocument/2006/relationships/image" Target="../media/image22.png"  /><Relationship Id="rId24" Type="http://schemas.openxmlformats.org/officeDocument/2006/relationships/image" Target="../media/image23.png"  /><Relationship Id="rId25" Type="http://schemas.openxmlformats.org/officeDocument/2006/relationships/image" Target="../media/image24.png"  /><Relationship Id="rId26" Type="http://schemas.openxmlformats.org/officeDocument/2006/relationships/image" Target="../media/image25.png"  /><Relationship Id="rId27" Type="http://schemas.openxmlformats.org/officeDocument/2006/relationships/image" Target="../media/image26.png"  /><Relationship Id="rId28" Type="http://schemas.openxmlformats.org/officeDocument/2006/relationships/image" Target="../media/image27.png"  /><Relationship Id="rId29" Type="http://schemas.openxmlformats.org/officeDocument/2006/relationships/image" Target="../media/image28.png"  /><Relationship Id="rId3" Type="http://schemas.openxmlformats.org/officeDocument/2006/relationships/image" Target="../media/image2.png"  /><Relationship Id="rId30" Type="http://schemas.openxmlformats.org/officeDocument/2006/relationships/image" Target="../media/image29.png"  /><Relationship Id="rId31" Type="http://schemas.openxmlformats.org/officeDocument/2006/relationships/image" Target="../media/image30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35.png"  /><Relationship Id="rId12" Type="http://schemas.openxmlformats.org/officeDocument/2006/relationships/image" Target="../media/image36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42.png"  /><Relationship Id="rId19" Type="http://schemas.openxmlformats.org/officeDocument/2006/relationships/image" Target="../media/image28.png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43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22" Type="http://schemas.openxmlformats.org/officeDocument/2006/relationships/image" Target="../media/image21.png"  /><Relationship Id="rId23" Type="http://schemas.openxmlformats.org/officeDocument/2006/relationships/image" Target="../media/image22.png"  /><Relationship Id="rId24" Type="http://schemas.openxmlformats.org/officeDocument/2006/relationships/image" Target="../media/image23.png"  /><Relationship Id="rId25" Type="http://schemas.openxmlformats.org/officeDocument/2006/relationships/image" Target="../media/image24.png"  /><Relationship Id="rId26" Type="http://schemas.openxmlformats.org/officeDocument/2006/relationships/image" Target="../media/image25.png"  /><Relationship Id="rId27" Type="http://schemas.openxmlformats.org/officeDocument/2006/relationships/image" Target="../media/image26.png"  /><Relationship Id="rId28" Type="http://schemas.openxmlformats.org/officeDocument/2006/relationships/image" Target="../media/image27.png"  /><Relationship Id="rId29" Type="http://schemas.openxmlformats.org/officeDocument/2006/relationships/image" Target="../media/image28.png"  /><Relationship Id="rId3" Type="http://schemas.openxmlformats.org/officeDocument/2006/relationships/image" Target="../media/image2.png"  /><Relationship Id="rId30" Type="http://schemas.openxmlformats.org/officeDocument/2006/relationships/image" Target="../media/image44.png"  /><Relationship Id="rId31" Type="http://schemas.openxmlformats.org/officeDocument/2006/relationships/image" Target="../media/image30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45.png"  /><Relationship Id="rId12" Type="http://schemas.openxmlformats.org/officeDocument/2006/relationships/image" Target="../media/image46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47.png"  /><Relationship Id="rId19" Type="http://schemas.openxmlformats.org/officeDocument/2006/relationships/image" Target="../media/image48.png"  /><Relationship Id="rId2" Type="http://schemas.openxmlformats.org/officeDocument/2006/relationships/image" Target="../media/image3.png"  /><Relationship Id="rId20" Type="http://schemas.openxmlformats.org/officeDocument/2006/relationships/image" Target="../media/image28.png"  /><Relationship Id="rId21" Type="http://schemas.openxmlformats.org/officeDocument/2006/relationships/image" Target="../media/image49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50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22" Type="http://schemas.openxmlformats.org/officeDocument/2006/relationships/image" Target="../media/image21.png"  /><Relationship Id="rId23" Type="http://schemas.openxmlformats.org/officeDocument/2006/relationships/image" Target="../media/image22.png"  /><Relationship Id="rId24" Type="http://schemas.openxmlformats.org/officeDocument/2006/relationships/image" Target="../media/image23.png"  /><Relationship Id="rId25" Type="http://schemas.openxmlformats.org/officeDocument/2006/relationships/image" Target="../media/image24.png"  /><Relationship Id="rId26" Type="http://schemas.openxmlformats.org/officeDocument/2006/relationships/image" Target="../media/image25.png"  /><Relationship Id="rId27" Type="http://schemas.openxmlformats.org/officeDocument/2006/relationships/image" Target="../media/image26.png"  /><Relationship Id="rId28" Type="http://schemas.openxmlformats.org/officeDocument/2006/relationships/image" Target="../media/image27.png"  /><Relationship Id="rId29" Type="http://schemas.openxmlformats.org/officeDocument/2006/relationships/image" Target="../media/image28.png"  /><Relationship Id="rId3" Type="http://schemas.openxmlformats.org/officeDocument/2006/relationships/image" Target="../media/image2.png"  /><Relationship Id="rId30" Type="http://schemas.openxmlformats.org/officeDocument/2006/relationships/image" Target="../media/image51.png"  /><Relationship Id="rId31" Type="http://schemas.openxmlformats.org/officeDocument/2006/relationships/image" Target="../media/image30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52.png"  /><Relationship Id="rId12" Type="http://schemas.openxmlformats.org/officeDocument/2006/relationships/image" Target="../media/image53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54.png"  /><Relationship Id="rId19" Type="http://schemas.openxmlformats.org/officeDocument/2006/relationships/image" Target="../media/image55.png"  /><Relationship Id="rId2" Type="http://schemas.openxmlformats.org/officeDocument/2006/relationships/image" Target="../media/image3.png"  /><Relationship Id="rId20" Type="http://schemas.openxmlformats.org/officeDocument/2006/relationships/image" Target="../media/image28.png"  /><Relationship Id="rId21" Type="http://schemas.openxmlformats.org/officeDocument/2006/relationships/image" Target="../media/image56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52.png"  /><Relationship Id="rId12" Type="http://schemas.openxmlformats.org/officeDocument/2006/relationships/image" Target="../media/image53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57.png"  /><Relationship Id="rId19" Type="http://schemas.openxmlformats.org/officeDocument/2006/relationships/image" Target="../media/image58.png"  /><Relationship Id="rId2" Type="http://schemas.openxmlformats.org/officeDocument/2006/relationships/image" Target="../media/image3.png"  /><Relationship Id="rId20" Type="http://schemas.openxmlformats.org/officeDocument/2006/relationships/image" Target="../media/image28.png"  /><Relationship Id="rId21" Type="http://schemas.openxmlformats.org/officeDocument/2006/relationships/image" Target="../media/image59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60.png"  /><Relationship Id="rId18" Type="http://schemas.openxmlformats.org/officeDocument/2006/relationships/image" Target="../media/image61.png"  /><Relationship Id="rId19" Type="http://schemas.openxmlformats.org/officeDocument/2006/relationships/image" Target="../media/image17.png"  /><Relationship Id="rId2" Type="http://schemas.openxmlformats.org/officeDocument/2006/relationships/image" Target="../media/image1.png"  /><Relationship Id="rId20" Type="http://schemas.openxmlformats.org/officeDocument/2006/relationships/image" Target="../media/image18.png"  /><Relationship Id="rId21" Type="http://schemas.openxmlformats.org/officeDocument/2006/relationships/image" Target="../media/image19.png"  /><Relationship Id="rId22" Type="http://schemas.openxmlformats.org/officeDocument/2006/relationships/image" Target="../media/image20.png"  /><Relationship Id="rId23" Type="http://schemas.openxmlformats.org/officeDocument/2006/relationships/image" Target="../media/image21.png"  /><Relationship Id="rId24" Type="http://schemas.openxmlformats.org/officeDocument/2006/relationships/image" Target="../media/image22.png"  /><Relationship Id="rId25" Type="http://schemas.openxmlformats.org/officeDocument/2006/relationships/image" Target="../media/image23.png"  /><Relationship Id="rId26" Type="http://schemas.openxmlformats.org/officeDocument/2006/relationships/image" Target="../media/image24.png"  /><Relationship Id="rId27" Type="http://schemas.openxmlformats.org/officeDocument/2006/relationships/image" Target="../media/image25.png"  /><Relationship Id="rId28" Type="http://schemas.openxmlformats.org/officeDocument/2006/relationships/image" Target="../media/image26.png"  /><Relationship Id="rId29" Type="http://schemas.openxmlformats.org/officeDocument/2006/relationships/image" Target="../media/image27.png"  /><Relationship Id="rId3" Type="http://schemas.openxmlformats.org/officeDocument/2006/relationships/image" Target="../media/image2.png"  /><Relationship Id="rId30" Type="http://schemas.openxmlformats.org/officeDocument/2006/relationships/image" Target="../media/image28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3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1692666" y="4110182"/>
            <a:ext cx="6171429" cy="1364126"/>
            <a:chOff x="-1692666" y="4110182"/>
            <a:chExt cx="6171429" cy="13641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692666" y="4110182"/>
              <a:ext cx="6171429" cy="13641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-2321141" y="6244194"/>
            <a:ext cx="21375028" cy="5356085"/>
            <a:chOff x="-2321141" y="6244194"/>
            <a:chExt cx="21375028" cy="5356085"/>
          </a:xfrm>
        </p:grpSpPr>
        <p:grpSp>
          <p:nvGrpSpPr>
            <p:cNvPr id="1004" name="그룹 1004"/>
            <p:cNvGrpSpPr/>
            <p:nvPr/>
          </p:nvGrpSpPr>
          <p:grpSpPr>
            <a:xfrm rot="0">
              <a:off x="4167664" y="7146520"/>
              <a:ext cx="14755634" cy="3473653"/>
              <a:chOff x="4167664" y="7146520"/>
              <a:chExt cx="14755634" cy="34736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21300000">
                <a:off x="4167664" y="7146520"/>
                <a:ext cx="14755634" cy="34736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 rot="0">
              <a:off x="-2201751" y="6970162"/>
              <a:ext cx="16810760" cy="3473653"/>
              <a:chOff x="-2201751" y="6970162"/>
              <a:chExt cx="16810760" cy="347365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 rot="300000">
                <a:off x="-2201751" y="6970162"/>
                <a:ext cx="16810760" cy="34736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 rot="0">
              <a:off x="-630684" y="7695518"/>
              <a:ext cx="19633882" cy="3901221"/>
              <a:chOff x="-630684" y="7695518"/>
              <a:chExt cx="19633882" cy="39012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-630684" y="7695518"/>
                <a:ext cx="19633882" cy="3901221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 rot="0">
            <a:off x="6784995" y="6234671"/>
            <a:ext cx="4715724" cy="4715724"/>
            <a:chOff x="6784995" y="6234671"/>
            <a:chExt cx="4715724" cy="4715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784995" y="6234671"/>
              <a:ext cx="4715724" cy="47157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 rot="0">
            <a:off x="16103628" y="3911037"/>
            <a:ext cx="739730" cy="880632"/>
            <a:chOff x="16103628" y="3911037"/>
            <a:chExt cx="739730" cy="88063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700000">
              <a:off x="16103628" y="3911037"/>
              <a:ext cx="739730" cy="8806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12640420" y="7571879"/>
            <a:ext cx="2175985" cy="972803"/>
            <a:chOff x="12640420" y="7571879"/>
            <a:chExt cx="2175985" cy="97280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360000">
              <a:off x="12640420" y="7571879"/>
              <a:ext cx="2175985" cy="9728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13013377" y="6516376"/>
            <a:ext cx="1515036" cy="1625870"/>
            <a:chOff x="13013377" y="6516376"/>
            <a:chExt cx="1515036" cy="1625870"/>
          </a:xfrm>
        </p:grpSpPr>
        <p:grpSp>
          <p:nvGrpSpPr>
            <p:cNvPr id="1011" name="그룹 1011"/>
            <p:cNvGrpSpPr/>
            <p:nvPr/>
          </p:nvGrpSpPr>
          <p:grpSpPr>
            <a:xfrm rot="0">
              <a:off x="13766508" y="6516376"/>
              <a:ext cx="753131" cy="1450004"/>
              <a:chOff x="13766508" y="6516376"/>
              <a:chExt cx="753131" cy="145000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3766508" y="6516376"/>
                <a:ext cx="753131" cy="1450004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 rot="0">
              <a:off x="13013377" y="7008912"/>
              <a:ext cx="586755" cy="1129680"/>
              <a:chOff x="13013377" y="7008912"/>
              <a:chExt cx="586755" cy="1129680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3013377" y="7008912"/>
                <a:ext cx="586755" cy="1129680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 rot="0">
            <a:off x="711655" y="8023559"/>
            <a:ext cx="736474" cy="552355"/>
            <a:chOff x="711655" y="8023559"/>
            <a:chExt cx="736474" cy="5523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 rot="15840000">
              <a:off x="711655" y="8023559"/>
              <a:ext cx="736474" cy="5523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 rot="0">
            <a:off x="3317484" y="6796330"/>
            <a:ext cx="551761" cy="1062307"/>
            <a:chOff x="3317484" y="6796330"/>
            <a:chExt cx="551761" cy="10623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3317484" y="6796330"/>
              <a:ext cx="551761" cy="106230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-451330" y="-536230"/>
            <a:ext cx="7864366" cy="4728450"/>
            <a:chOff x="-451330" y="-536230"/>
            <a:chExt cx="7864366" cy="472845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-451330" y="-536230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3722123" y="3171063"/>
            <a:ext cx="575001" cy="876858"/>
            <a:chOff x="3722123" y="3171063"/>
            <a:chExt cx="575001" cy="87685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960000">
              <a:off x="3722123" y="3171063"/>
              <a:ext cx="575001" cy="87685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 rot="0">
            <a:off x="12583450" y="1482725"/>
            <a:ext cx="1149184" cy="1142890"/>
            <a:chOff x="12583450" y="1482725"/>
            <a:chExt cx="1149184" cy="11428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 rot="8100000">
              <a:off x="12583450" y="1482725"/>
              <a:ext cx="1149184" cy="114289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1641436" y="2631827"/>
            <a:ext cx="15435744" cy="7938180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 rot="0">
            <a:off x="15040703" y="1891812"/>
            <a:ext cx="4563473" cy="775338"/>
            <a:chOff x="15040703" y="1891812"/>
            <a:chExt cx="4563473" cy="775338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 rot="21300000">
              <a:off x="15040703" y="1891812"/>
              <a:ext cx="4563473" cy="77533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 rot="0">
            <a:off x="-718919" y="4940757"/>
            <a:ext cx="3597621" cy="3358981"/>
            <a:chOff x="-718919" y="4940757"/>
            <a:chExt cx="3597621" cy="335898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-718919" y="4940757"/>
              <a:ext cx="3597621" cy="335898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 rot="0">
            <a:off x="14492291" y="4192220"/>
            <a:ext cx="4662381" cy="4353112"/>
            <a:chOff x="14492291" y="4192220"/>
            <a:chExt cx="4662381" cy="435311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14492291" y="4192220"/>
              <a:ext cx="4662381" cy="435311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 rot="0">
            <a:off x="1887877" y="8179452"/>
            <a:ext cx="1645314" cy="2073298"/>
            <a:chOff x="1887877" y="8179452"/>
            <a:chExt cx="1645314" cy="207329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 rot="20160000">
              <a:off x="1887877" y="8179452"/>
              <a:ext cx="1645314" cy="207329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 rot="0">
            <a:off x="9594382" y="9224130"/>
            <a:ext cx="929848" cy="1106962"/>
            <a:chOff x="9594382" y="9224130"/>
            <a:chExt cx="929848" cy="110696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18900000">
              <a:off x="9594382" y="9224130"/>
              <a:ext cx="929848" cy="110696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 rot="0">
            <a:off x="3317484" y="8545332"/>
            <a:ext cx="1923358" cy="961905"/>
            <a:chOff x="3317484" y="8545332"/>
            <a:chExt cx="1923358" cy="961905"/>
          </a:xfrm>
        </p:grpSpPr>
        <p:grpSp>
          <p:nvGrpSpPr>
            <p:cNvPr id="1024" name="그룹 1024"/>
            <p:cNvGrpSpPr/>
            <p:nvPr/>
          </p:nvGrpSpPr>
          <p:grpSpPr>
            <a:xfrm rot="0">
              <a:off x="3317484" y="8545332"/>
              <a:ext cx="1279010" cy="959258"/>
              <a:chOff x="3317484" y="8545332"/>
              <a:chExt cx="1279010" cy="959258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 rotWithShape="1">
              <a:blip r:embed="rId23"/>
              <a:stretch>
                <a:fillRect/>
              </a:stretch>
            </p:blipFill>
            <p:spPr>
              <a:xfrm>
                <a:off x="3317484" y="8545332"/>
                <a:ext cx="1279010" cy="959258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 rot="0">
              <a:off x="4859890" y="8696338"/>
              <a:ext cx="373050" cy="286651"/>
              <a:chOff x="4859890" y="8696338"/>
              <a:chExt cx="373050" cy="286651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 rotWithShape="1">
              <a:blip r:embed="rId24"/>
              <a:stretch>
                <a:fillRect/>
              </a:stretch>
            </p:blipFill>
            <p:spPr>
              <a:xfrm>
                <a:off x="4859890" y="8696338"/>
                <a:ext cx="373050" cy="286651"/>
              </a:xfrm>
              <a:prstGeom prst="rect">
                <a:avLst/>
              </a:prstGeom>
            </p:spPr>
          </p:pic>
        </p:grpSp>
      </p:grpSp>
      <p:grpSp>
        <p:nvGrpSpPr>
          <p:cNvPr id="1026" name="그룹 1026"/>
          <p:cNvGrpSpPr/>
          <p:nvPr/>
        </p:nvGrpSpPr>
        <p:grpSpPr>
          <a:xfrm rot="0">
            <a:off x="12609642" y="8009703"/>
            <a:ext cx="2324678" cy="1586771"/>
            <a:chOff x="12609642" y="8009703"/>
            <a:chExt cx="2324678" cy="1586771"/>
          </a:xfrm>
        </p:grpSpPr>
        <p:grpSp>
          <p:nvGrpSpPr>
            <p:cNvPr id="1027" name="그룹 1027"/>
            <p:cNvGrpSpPr/>
            <p:nvPr/>
          </p:nvGrpSpPr>
          <p:grpSpPr>
            <a:xfrm rot="0">
              <a:off x="12620295" y="8024055"/>
              <a:ext cx="833376" cy="625032"/>
              <a:chOff x="12620295" y="8024055"/>
              <a:chExt cx="833376" cy="625032"/>
            </a:xfrm>
          </p:grpSpPr>
          <p:pic>
            <p:nvPicPr>
              <p:cNvPr id="77" name="Object 76"/>
              <p:cNvPicPr>
                <a:picLocks noChangeAspect="1"/>
              </p:cNvPicPr>
              <p:nvPr/>
            </p:nvPicPr>
            <p:blipFill rotWithShape="1">
              <a:blip r:embed="rId25"/>
              <a:stretch>
                <a:fillRect/>
              </a:stretch>
            </p:blipFill>
            <p:spPr>
              <a:xfrm rot="120000">
                <a:off x="12620295" y="8024055"/>
                <a:ext cx="833376" cy="625032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 rot="0">
              <a:off x="14629558" y="8358125"/>
              <a:ext cx="303095" cy="232898"/>
              <a:chOff x="14629558" y="8358125"/>
              <a:chExt cx="303095" cy="232898"/>
            </a:xfrm>
          </p:grpSpPr>
          <p:pic>
            <p:nvPicPr>
              <p:cNvPr id="80" name="Object 79"/>
              <p:cNvPicPr>
                <a:picLocks noChangeAspect="1"/>
              </p:cNvPicPr>
              <p:nvPr/>
            </p:nvPicPr>
            <p:blipFill rotWithShape="1">
              <a:blip r:embed="rId26"/>
              <a:stretch>
                <a:fillRect/>
              </a:stretch>
            </p:blipFill>
            <p:spPr>
              <a:xfrm>
                <a:off x="14629558" y="8358125"/>
                <a:ext cx="303095" cy="232898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 rot="0">
              <a:off x="13647909" y="8550690"/>
              <a:ext cx="1039167" cy="779375"/>
              <a:chOff x="13647909" y="8550690"/>
              <a:chExt cx="1039167" cy="779375"/>
            </a:xfrm>
          </p:grpSpPr>
          <p:pic>
            <p:nvPicPr>
              <p:cNvPr id="83" name="Object 82"/>
              <p:cNvPicPr>
                <a:picLocks noChangeAspect="1"/>
              </p:cNvPicPr>
              <p:nvPr/>
            </p:nvPicPr>
            <p:blipFill rotWithShape="1">
              <a:blip r:embed="rId27"/>
              <a:stretch>
                <a:fillRect/>
              </a:stretch>
            </p:blipFill>
            <p:spPr>
              <a:xfrm rot="18240000">
                <a:off x="13647909" y="8550690"/>
                <a:ext cx="1039167" cy="779375"/>
              </a:xfrm>
              <a:prstGeom prst="rect">
                <a:avLst/>
              </a:prstGeom>
            </p:spPr>
          </p:pic>
        </p:grpSp>
      </p:grpSp>
      <p:grpSp>
        <p:nvGrpSpPr>
          <p:cNvPr id="1030" name="그룹 1030"/>
          <p:cNvGrpSpPr/>
          <p:nvPr/>
        </p:nvGrpSpPr>
        <p:grpSpPr>
          <a:xfrm rot="0">
            <a:off x="14739536" y="8142246"/>
            <a:ext cx="1328458" cy="1674020"/>
            <a:chOff x="14739536" y="8142246"/>
            <a:chExt cx="1328458" cy="1674020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 rotWithShape="1">
            <a:blip r:embed="rId28"/>
            <a:stretch>
              <a:fillRect/>
            </a:stretch>
          </p:blipFill>
          <p:spPr>
            <a:xfrm>
              <a:off x="14739536" y="8142246"/>
              <a:ext cx="1328458" cy="167402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 rot="0">
            <a:off x="-1375126" y="8039233"/>
            <a:ext cx="21363696" cy="2292654"/>
            <a:chOff x="-1375126" y="8039233"/>
            <a:chExt cx="21363696" cy="2292654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 rotWithShape="1">
            <a:blip r:embed="rId29"/>
            <a:stretch>
              <a:fillRect/>
            </a:stretch>
          </p:blipFill>
          <p:spPr>
            <a:xfrm>
              <a:off x="-1375126" y="8039233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 rot="0">
            <a:off x="7955514" y="2526376"/>
            <a:ext cx="2374687" cy="676330"/>
            <a:chOff x="7955514" y="2526376"/>
            <a:chExt cx="2374687" cy="676330"/>
          </a:xfrm>
        </p:grpSpPr>
        <p:pic>
          <p:nvPicPr>
            <p:cNvPr id="93" name="Object 92"/>
            <p:cNvPicPr>
              <a:picLocks noChangeAspect="1"/>
            </p:cNvPicPr>
            <p:nvPr/>
          </p:nvPicPr>
          <p:blipFill rotWithShape="1">
            <a:blip r:embed="rId30"/>
            <a:stretch>
              <a:fillRect/>
            </a:stretch>
          </p:blipFill>
          <p:spPr>
            <a:xfrm>
              <a:off x="7608363" y="2415239"/>
              <a:ext cx="3053557" cy="1051252"/>
            </a:xfrm>
            <a:prstGeom prst="rect">
              <a:avLst/>
            </a:prstGeom>
          </p:spPr>
        </p:pic>
        <p:grpSp>
          <p:nvGrpSpPr>
            <p:cNvPr id="1033" name="그룹 1033"/>
            <p:cNvGrpSpPr/>
            <p:nvPr/>
          </p:nvGrpSpPr>
          <p:grpSpPr>
            <a:xfrm rot="0">
              <a:off x="7955514" y="2526376"/>
              <a:ext cx="2374687" cy="30616"/>
              <a:chOff x="7955514" y="2526376"/>
              <a:chExt cx="2374687" cy="30616"/>
            </a:xfrm>
          </p:grpSpPr>
          <p:pic>
            <p:nvPicPr>
              <p:cNvPr id="95" name="Object 94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2526376"/>
                <a:ext cx="2374687" cy="30616"/>
              </a:xfrm>
              <a:prstGeom prst="rect">
                <a:avLst/>
              </a:prstGeom>
            </p:spPr>
          </p:pic>
        </p:grpSp>
        <p:grpSp>
          <p:nvGrpSpPr>
            <p:cNvPr id="1034" name="그룹 1034"/>
            <p:cNvGrpSpPr/>
            <p:nvPr/>
          </p:nvGrpSpPr>
          <p:grpSpPr>
            <a:xfrm rot="0">
              <a:off x="7955514" y="3172091"/>
              <a:ext cx="2374687" cy="30616"/>
              <a:chOff x="7955514" y="3172091"/>
              <a:chExt cx="2374687" cy="30616"/>
            </a:xfrm>
          </p:grpSpPr>
          <p:pic>
            <p:nvPicPr>
              <p:cNvPr id="98" name="Object 97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3172091"/>
                <a:ext cx="2374687" cy="3061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4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664591" y="1444972"/>
            <a:ext cx="13373112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90152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5385169" y="3591771"/>
            <a:ext cx="7515377" cy="5285800"/>
            <a:chOff x="5385169" y="3591771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1627480" y="948871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5385169" y="3591771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5614387" y="4723814"/>
            <a:ext cx="7222855" cy="3206274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5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1692666" y="4110182"/>
            <a:ext cx="6171429" cy="1364126"/>
            <a:chOff x="-1692666" y="4110182"/>
            <a:chExt cx="6171429" cy="13641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692666" y="4110182"/>
              <a:ext cx="6171429" cy="13641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-2321141" y="6244194"/>
            <a:ext cx="21375028" cy="5356085"/>
            <a:chOff x="-2321141" y="6244194"/>
            <a:chExt cx="21375028" cy="5356085"/>
          </a:xfrm>
        </p:grpSpPr>
        <p:grpSp>
          <p:nvGrpSpPr>
            <p:cNvPr id="1004" name="그룹 1004"/>
            <p:cNvGrpSpPr/>
            <p:nvPr/>
          </p:nvGrpSpPr>
          <p:grpSpPr>
            <a:xfrm rot="0">
              <a:off x="4167664" y="7146520"/>
              <a:ext cx="14755634" cy="3473653"/>
              <a:chOff x="4167664" y="7146520"/>
              <a:chExt cx="14755634" cy="34736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21300000">
                <a:off x="4167664" y="7146520"/>
                <a:ext cx="14755634" cy="34736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 rot="0">
              <a:off x="-2201751" y="6970162"/>
              <a:ext cx="16810760" cy="3473653"/>
              <a:chOff x="-2201751" y="6970162"/>
              <a:chExt cx="16810760" cy="347365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 rot="300000">
                <a:off x="-2201751" y="6970162"/>
                <a:ext cx="16810760" cy="34736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 rot="0">
              <a:off x="-630684" y="7695518"/>
              <a:ext cx="19633882" cy="3901221"/>
              <a:chOff x="-630684" y="7695518"/>
              <a:chExt cx="19633882" cy="39012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-630684" y="7695518"/>
                <a:ext cx="19633882" cy="3901221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 rot="0">
            <a:off x="6784995" y="6234671"/>
            <a:ext cx="4715724" cy="4715724"/>
            <a:chOff x="6784995" y="6234671"/>
            <a:chExt cx="4715724" cy="4715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784995" y="6234671"/>
              <a:ext cx="4715724" cy="47157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 rot="0">
            <a:off x="16103628" y="3911037"/>
            <a:ext cx="739730" cy="880632"/>
            <a:chOff x="16103628" y="3911037"/>
            <a:chExt cx="739730" cy="88063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700000">
              <a:off x="16103628" y="3911037"/>
              <a:ext cx="739730" cy="8806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12640420" y="7571879"/>
            <a:ext cx="2175985" cy="972803"/>
            <a:chOff x="12640420" y="7571879"/>
            <a:chExt cx="2175985" cy="97280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360000">
              <a:off x="12640420" y="7571879"/>
              <a:ext cx="2175985" cy="9728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13013377" y="6516376"/>
            <a:ext cx="1515036" cy="1625870"/>
            <a:chOff x="13013377" y="6516376"/>
            <a:chExt cx="1515036" cy="1625870"/>
          </a:xfrm>
        </p:grpSpPr>
        <p:grpSp>
          <p:nvGrpSpPr>
            <p:cNvPr id="1011" name="그룹 1011"/>
            <p:cNvGrpSpPr/>
            <p:nvPr/>
          </p:nvGrpSpPr>
          <p:grpSpPr>
            <a:xfrm rot="0">
              <a:off x="13766508" y="6516376"/>
              <a:ext cx="753131" cy="1450004"/>
              <a:chOff x="13766508" y="6516376"/>
              <a:chExt cx="753131" cy="145000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3766508" y="6516376"/>
                <a:ext cx="753131" cy="1450004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 rot="0">
              <a:off x="13013377" y="7008912"/>
              <a:ext cx="586755" cy="1129680"/>
              <a:chOff x="13013377" y="7008912"/>
              <a:chExt cx="586755" cy="1129680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3013377" y="7008912"/>
                <a:ext cx="586755" cy="1129680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 rot="0">
            <a:off x="711655" y="8023559"/>
            <a:ext cx="736474" cy="552355"/>
            <a:chOff x="711655" y="8023559"/>
            <a:chExt cx="736474" cy="5523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 rot="15840000">
              <a:off x="711655" y="8023559"/>
              <a:ext cx="736474" cy="5523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 rot="0">
            <a:off x="3317484" y="6796330"/>
            <a:ext cx="551761" cy="1062307"/>
            <a:chOff x="3317484" y="6796330"/>
            <a:chExt cx="551761" cy="10623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3317484" y="6796330"/>
              <a:ext cx="551761" cy="106230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-451330" y="-536230"/>
            <a:ext cx="7864366" cy="4728450"/>
            <a:chOff x="-451330" y="-536230"/>
            <a:chExt cx="7864366" cy="472845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-451330" y="-536230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3722123" y="3171063"/>
            <a:ext cx="575001" cy="876858"/>
            <a:chOff x="3722123" y="3171063"/>
            <a:chExt cx="575001" cy="87685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960000">
              <a:off x="3722123" y="3171063"/>
              <a:ext cx="575001" cy="87685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 rot="0">
            <a:off x="12583450" y="1482725"/>
            <a:ext cx="1149184" cy="1142890"/>
            <a:chOff x="12583450" y="1482725"/>
            <a:chExt cx="1149184" cy="11428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 rot="8100000">
              <a:off x="12583450" y="1482725"/>
              <a:ext cx="1149184" cy="114289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1669436" y="2631827"/>
            <a:ext cx="15379982" cy="7938180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 rot="0">
            <a:off x="15040703" y="1891812"/>
            <a:ext cx="4563473" cy="775338"/>
            <a:chOff x="15040703" y="1891812"/>
            <a:chExt cx="4563473" cy="775338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 rot="21300000">
              <a:off x="15040703" y="1891812"/>
              <a:ext cx="4563473" cy="77533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 rot="0">
            <a:off x="-718919" y="4940757"/>
            <a:ext cx="3597621" cy="3358981"/>
            <a:chOff x="-718919" y="4940757"/>
            <a:chExt cx="3597621" cy="335898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-718919" y="4940757"/>
              <a:ext cx="3597621" cy="335898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 rot="0">
            <a:off x="14492291" y="4192220"/>
            <a:ext cx="4662381" cy="4353112"/>
            <a:chOff x="14492291" y="4192220"/>
            <a:chExt cx="4662381" cy="435311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14492291" y="4192220"/>
              <a:ext cx="4662381" cy="435311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 rot="0">
            <a:off x="1887877" y="8179452"/>
            <a:ext cx="1645314" cy="2073298"/>
            <a:chOff x="1887877" y="8179452"/>
            <a:chExt cx="1645314" cy="207329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 rot="20160000">
              <a:off x="1887877" y="8179452"/>
              <a:ext cx="1645314" cy="207329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 rot="0">
            <a:off x="9594382" y="9224130"/>
            <a:ext cx="929848" cy="1106962"/>
            <a:chOff x="9594382" y="9224130"/>
            <a:chExt cx="929848" cy="110696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18900000">
              <a:off x="9594382" y="9224130"/>
              <a:ext cx="929848" cy="110696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 rot="0">
            <a:off x="3317484" y="8545332"/>
            <a:ext cx="1923358" cy="961905"/>
            <a:chOff x="3317484" y="8545332"/>
            <a:chExt cx="1923358" cy="961905"/>
          </a:xfrm>
        </p:grpSpPr>
        <p:grpSp>
          <p:nvGrpSpPr>
            <p:cNvPr id="1024" name="그룹 1024"/>
            <p:cNvGrpSpPr/>
            <p:nvPr/>
          </p:nvGrpSpPr>
          <p:grpSpPr>
            <a:xfrm rot="0">
              <a:off x="3317484" y="8545332"/>
              <a:ext cx="1279010" cy="959258"/>
              <a:chOff x="3317484" y="8545332"/>
              <a:chExt cx="1279010" cy="959258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 rotWithShape="1">
              <a:blip r:embed="rId23"/>
              <a:stretch>
                <a:fillRect/>
              </a:stretch>
            </p:blipFill>
            <p:spPr>
              <a:xfrm>
                <a:off x="3317484" y="8545332"/>
                <a:ext cx="1279010" cy="959258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 rot="0">
              <a:off x="4859890" y="8696338"/>
              <a:ext cx="373050" cy="286651"/>
              <a:chOff x="4859890" y="8696338"/>
              <a:chExt cx="373050" cy="286651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 rotWithShape="1">
              <a:blip r:embed="rId24"/>
              <a:stretch>
                <a:fillRect/>
              </a:stretch>
            </p:blipFill>
            <p:spPr>
              <a:xfrm>
                <a:off x="4859890" y="8696338"/>
                <a:ext cx="373050" cy="286651"/>
              </a:xfrm>
              <a:prstGeom prst="rect">
                <a:avLst/>
              </a:prstGeom>
            </p:spPr>
          </p:pic>
        </p:grpSp>
      </p:grpSp>
      <p:grpSp>
        <p:nvGrpSpPr>
          <p:cNvPr id="1026" name="그룹 1026"/>
          <p:cNvGrpSpPr/>
          <p:nvPr/>
        </p:nvGrpSpPr>
        <p:grpSpPr>
          <a:xfrm rot="0">
            <a:off x="12609642" y="8009703"/>
            <a:ext cx="2324678" cy="1586771"/>
            <a:chOff x="12609642" y="8009703"/>
            <a:chExt cx="2324678" cy="1586771"/>
          </a:xfrm>
        </p:grpSpPr>
        <p:grpSp>
          <p:nvGrpSpPr>
            <p:cNvPr id="1027" name="그룹 1027"/>
            <p:cNvGrpSpPr/>
            <p:nvPr/>
          </p:nvGrpSpPr>
          <p:grpSpPr>
            <a:xfrm rot="0">
              <a:off x="12620295" y="8024055"/>
              <a:ext cx="833376" cy="625032"/>
              <a:chOff x="12620295" y="8024055"/>
              <a:chExt cx="833376" cy="625032"/>
            </a:xfrm>
          </p:grpSpPr>
          <p:pic>
            <p:nvPicPr>
              <p:cNvPr id="77" name="Object 76"/>
              <p:cNvPicPr>
                <a:picLocks noChangeAspect="1"/>
              </p:cNvPicPr>
              <p:nvPr/>
            </p:nvPicPr>
            <p:blipFill rotWithShape="1">
              <a:blip r:embed="rId25"/>
              <a:stretch>
                <a:fillRect/>
              </a:stretch>
            </p:blipFill>
            <p:spPr>
              <a:xfrm rot="120000">
                <a:off x="12620295" y="8024055"/>
                <a:ext cx="833376" cy="625032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 rot="0">
              <a:off x="14629558" y="8358125"/>
              <a:ext cx="303095" cy="232898"/>
              <a:chOff x="14629558" y="8358125"/>
              <a:chExt cx="303095" cy="232898"/>
            </a:xfrm>
          </p:grpSpPr>
          <p:pic>
            <p:nvPicPr>
              <p:cNvPr id="80" name="Object 79"/>
              <p:cNvPicPr>
                <a:picLocks noChangeAspect="1"/>
              </p:cNvPicPr>
              <p:nvPr/>
            </p:nvPicPr>
            <p:blipFill rotWithShape="1">
              <a:blip r:embed="rId26"/>
              <a:stretch>
                <a:fillRect/>
              </a:stretch>
            </p:blipFill>
            <p:spPr>
              <a:xfrm>
                <a:off x="14629558" y="8358125"/>
                <a:ext cx="303095" cy="232898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 rot="0">
              <a:off x="13647909" y="8550690"/>
              <a:ext cx="1039167" cy="779375"/>
              <a:chOff x="13647909" y="8550690"/>
              <a:chExt cx="1039167" cy="779375"/>
            </a:xfrm>
          </p:grpSpPr>
          <p:pic>
            <p:nvPicPr>
              <p:cNvPr id="83" name="Object 82"/>
              <p:cNvPicPr>
                <a:picLocks noChangeAspect="1"/>
              </p:cNvPicPr>
              <p:nvPr/>
            </p:nvPicPr>
            <p:blipFill rotWithShape="1">
              <a:blip r:embed="rId27"/>
              <a:stretch>
                <a:fillRect/>
              </a:stretch>
            </p:blipFill>
            <p:spPr>
              <a:xfrm rot="18240000">
                <a:off x="13647909" y="8550690"/>
                <a:ext cx="1039167" cy="779375"/>
              </a:xfrm>
              <a:prstGeom prst="rect">
                <a:avLst/>
              </a:prstGeom>
            </p:spPr>
          </p:pic>
        </p:grpSp>
      </p:grpSp>
      <p:grpSp>
        <p:nvGrpSpPr>
          <p:cNvPr id="1030" name="그룹 1030"/>
          <p:cNvGrpSpPr/>
          <p:nvPr/>
        </p:nvGrpSpPr>
        <p:grpSpPr>
          <a:xfrm rot="0">
            <a:off x="14739536" y="8142246"/>
            <a:ext cx="1328458" cy="1674020"/>
            <a:chOff x="14739536" y="8142246"/>
            <a:chExt cx="1328458" cy="1674020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 rotWithShape="1">
            <a:blip r:embed="rId28"/>
            <a:stretch>
              <a:fillRect/>
            </a:stretch>
          </p:blipFill>
          <p:spPr>
            <a:xfrm>
              <a:off x="14739536" y="8142246"/>
              <a:ext cx="1328458" cy="167402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 rot="0">
            <a:off x="-1375126" y="8039233"/>
            <a:ext cx="21363696" cy="2292654"/>
            <a:chOff x="-1375126" y="8039233"/>
            <a:chExt cx="21363696" cy="2292654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 rotWithShape="1">
            <a:blip r:embed="rId29"/>
            <a:stretch>
              <a:fillRect/>
            </a:stretch>
          </p:blipFill>
          <p:spPr>
            <a:xfrm>
              <a:off x="-1375126" y="8039233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 rot="0">
            <a:off x="7955514" y="2526376"/>
            <a:ext cx="2374687" cy="676330"/>
            <a:chOff x="7955514" y="2526376"/>
            <a:chExt cx="2374687" cy="676330"/>
          </a:xfrm>
        </p:grpSpPr>
        <p:pic>
          <p:nvPicPr>
            <p:cNvPr id="93" name="Object 92"/>
            <p:cNvPicPr>
              <a:picLocks noChangeAspect="1"/>
            </p:cNvPicPr>
            <p:nvPr/>
          </p:nvPicPr>
          <p:blipFill rotWithShape="1">
            <a:blip r:embed="rId30"/>
            <a:stretch>
              <a:fillRect/>
            </a:stretch>
          </p:blipFill>
          <p:spPr>
            <a:xfrm>
              <a:off x="7608363" y="2415239"/>
              <a:ext cx="3034510" cy="1051252"/>
            </a:xfrm>
            <a:prstGeom prst="rect">
              <a:avLst/>
            </a:prstGeom>
          </p:spPr>
        </p:pic>
        <p:grpSp>
          <p:nvGrpSpPr>
            <p:cNvPr id="1033" name="그룹 1033"/>
            <p:cNvGrpSpPr/>
            <p:nvPr/>
          </p:nvGrpSpPr>
          <p:grpSpPr>
            <a:xfrm rot="0">
              <a:off x="7955514" y="2526376"/>
              <a:ext cx="2374687" cy="30616"/>
              <a:chOff x="7955514" y="2526376"/>
              <a:chExt cx="2374687" cy="30616"/>
            </a:xfrm>
          </p:grpSpPr>
          <p:pic>
            <p:nvPicPr>
              <p:cNvPr id="95" name="Object 94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2526376"/>
                <a:ext cx="2374687" cy="30616"/>
              </a:xfrm>
              <a:prstGeom prst="rect">
                <a:avLst/>
              </a:prstGeom>
            </p:spPr>
          </p:pic>
        </p:grpSp>
        <p:grpSp>
          <p:nvGrpSpPr>
            <p:cNvPr id="1034" name="그룹 1034"/>
            <p:cNvGrpSpPr/>
            <p:nvPr/>
          </p:nvGrpSpPr>
          <p:grpSpPr>
            <a:xfrm rot="0">
              <a:off x="7955514" y="3172091"/>
              <a:ext cx="2374687" cy="30616"/>
              <a:chOff x="7955514" y="3172091"/>
              <a:chExt cx="2374687" cy="30616"/>
            </a:xfrm>
          </p:grpSpPr>
          <p:pic>
            <p:nvPicPr>
              <p:cNvPr id="98" name="Object 97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3172091"/>
                <a:ext cx="2374687" cy="3061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6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664591" y="1444972"/>
            <a:ext cx="13372978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71105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9251664" y="3402773"/>
            <a:ext cx="7515377" cy="5285800"/>
            <a:chOff x="9251664" y="3402773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5493976" y="759873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9251664" y="3402773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10723332" y="3661214"/>
            <a:ext cx="4799476" cy="100684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9547967" y="4402611"/>
            <a:ext cx="7050194" cy="4306299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2194945" y="3195468"/>
            <a:ext cx="5683912" cy="5683912"/>
            <a:chOff x="2194945" y="3195468"/>
            <a:chExt cx="5683912" cy="5683912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2194945" y="3195468"/>
              <a:ext cx="5683912" cy="5683912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7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1692666" y="4110182"/>
            <a:ext cx="6171429" cy="1364126"/>
            <a:chOff x="-1692666" y="4110182"/>
            <a:chExt cx="6171429" cy="13641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692666" y="4110182"/>
              <a:ext cx="6171429" cy="13641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-2321141" y="6244194"/>
            <a:ext cx="21375028" cy="5356085"/>
            <a:chOff x="-2321141" y="6244194"/>
            <a:chExt cx="21375028" cy="5356085"/>
          </a:xfrm>
        </p:grpSpPr>
        <p:grpSp>
          <p:nvGrpSpPr>
            <p:cNvPr id="1004" name="그룹 1004"/>
            <p:cNvGrpSpPr/>
            <p:nvPr/>
          </p:nvGrpSpPr>
          <p:grpSpPr>
            <a:xfrm rot="0">
              <a:off x="4167664" y="7146520"/>
              <a:ext cx="14755634" cy="3473653"/>
              <a:chOff x="4167664" y="7146520"/>
              <a:chExt cx="14755634" cy="34736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21300000">
                <a:off x="4167664" y="7146520"/>
                <a:ext cx="14755634" cy="34736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 rot="0">
              <a:off x="-2201751" y="6970162"/>
              <a:ext cx="16810760" cy="3473653"/>
              <a:chOff x="-2201751" y="6970162"/>
              <a:chExt cx="16810760" cy="347365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 rot="300000">
                <a:off x="-2201751" y="6970162"/>
                <a:ext cx="16810760" cy="34736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 rot="0">
              <a:off x="-630684" y="7695518"/>
              <a:ext cx="19633882" cy="3901221"/>
              <a:chOff x="-630684" y="7695518"/>
              <a:chExt cx="19633882" cy="39012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-630684" y="7695518"/>
                <a:ext cx="19633882" cy="3901221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 rot="0">
            <a:off x="6784995" y="6234671"/>
            <a:ext cx="4715724" cy="4715724"/>
            <a:chOff x="6784995" y="6234671"/>
            <a:chExt cx="4715724" cy="4715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784995" y="6234671"/>
              <a:ext cx="4715724" cy="47157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 rot="0">
            <a:off x="16103628" y="3911037"/>
            <a:ext cx="739730" cy="880632"/>
            <a:chOff x="16103628" y="3911037"/>
            <a:chExt cx="739730" cy="88063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700000">
              <a:off x="16103628" y="3911037"/>
              <a:ext cx="739730" cy="8806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12640420" y="7571879"/>
            <a:ext cx="2175985" cy="972803"/>
            <a:chOff x="12640420" y="7571879"/>
            <a:chExt cx="2175985" cy="97280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360000">
              <a:off x="12640420" y="7571879"/>
              <a:ext cx="2175985" cy="9728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13013377" y="6516376"/>
            <a:ext cx="1515036" cy="1625870"/>
            <a:chOff x="13013377" y="6516376"/>
            <a:chExt cx="1515036" cy="1625870"/>
          </a:xfrm>
        </p:grpSpPr>
        <p:grpSp>
          <p:nvGrpSpPr>
            <p:cNvPr id="1011" name="그룹 1011"/>
            <p:cNvGrpSpPr/>
            <p:nvPr/>
          </p:nvGrpSpPr>
          <p:grpSpPr>
            <a:xfrm rot="0">
              <a:off x="13766508" y="6516376"/>
              <a:ext cx="753131" cy="1450004"/>
              <a:chOff x="13766508" y="6516376"/>
              <a:chExt cx="753131" cy="145000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3766508" y="6516376"/>
                <a:ext cx="753131" cy="1450004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 rot="0">
              <a:off x="13013377" y="7008912"/>
              <a:ext cx="586755" cy="1129680"/>
              <a:chOff x="13013377" y="7008912"/>
              <a:chExt cx="586755" cy="1129680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3013377" y="7008912"/>
                <a:ext cx="586755" cy="1129680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 rot="0">
            <a:off x="711655" y="8023559"/>
            <a:ext cx="736474" cy="552355"/>
            <a:chOff x="711655" y="8023559"/>
            <a:chExt cx="736474" cy="5523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 rot="15840000">
              <a:off x="711655" y="8023559"/>
              <a:ext cx="736474" cy="5523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 rot="0">
            <a:off x="3317484" y="6796330"/>
            <a:ext cx="551761" cy="1062307"/>
            <a:chOff x="3317484" y="6796330"/>
            <a:chExt cx="551761" cy="10623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3317484" y="6796330"/>
              <a:ext cx="551761" cy="106230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-451330" y="-536230"/>
            <a:ext cx="7864366" cy="4728450"/>
            <a:chOff x="-451330" y="-536230"/>
            <a:chExt cx="7864366" cy="472845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-451330" y="-536230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3722123" y="3171063"/>
            <a:ext cx="575001" cy="876858"/>
            <a:chOff x="3722123" y="3171063"/>
            <a:chExt cx="575001" cy="87685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960000">
              <a:off x="3722123" y="3171063"/>
              <a:ext cx="575001" cy="87685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 rot="0">
            <a:off x="12583450" y="1482725"/>
            <a:ext cx="1149184" cy="1142890"/>
            <a:chOff x="12583450" y="1482725"/>
            <a:chExt cx="1149184" cy="11428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 rot="8100000">
              <a:off x="12583450" y="1482725"/>
              <a:ext cx="1149184" cy="114289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2205350" y="2631827"/>
            <a:ext cx="14759887" cy="7938180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 rot="0">
            <a:off x="15040703" y="1891812"/>
            <a:ext cx="4563473" cy="775338"/>
            <a:chOff x="15040703" y="1891812"/>
            <a:chExt cx="4563473" cy="775338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 rot="21300000">
              <a:off x="15040703" y="1891812"/>
              <a:ext cx="4563473" cy="77533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 rot="0">
            <a:off x="-718919" y="4940757"/>
            <a:ext cx="3597621" cy="3358981"/>
            <a:chOff x="-718919" y="4940757"/>
            <a:chExt cx="3597621" cy="335898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-718919" y="4940757"/>
              <a:ext cx="3597621" cy="335898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 rot="0">
            <a:off x="14492291" y="4192220"/>
            <a:ext cx="4662381" cy="4353112"/>
            <a:chOff x="14492291" y="4192220"/>
            <a:chExt cx="4662381" cy="435311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14492291" y="4192220"/>
              <a:ext cx="4662381" cy="435311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 rot="0">
            <a:off x="1887877" y="8179452"/>
            <a:ext cx="1645314" cy="2073298"/>
            <a:chOff x="1887877" y="8179452"/>
            <a:chExt cx="1645314" cy="207329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 rot="20160000">
              <a:off x="1887877" y="8179452"/>
              <a:ext cx="1645314" cy="207329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 rot="0">
            <a:off x="9594382" y="9224130"/>
            <a:ext cx="929848" cy="1106962"/>
            <a:chOff x="9594382" y="9224130"/>
            <a:chExt cx="929848" cy="110696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18900000">
              <a:off x="9594382" y="9224130"/>
              <a:ext cx="929848" cy="110696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 rot="0">
            <a:off x="3317484" y="8545332"/>
            <a:ext cx="1923358" cy="961905"/>
            <a:chOff x="3317484" y="8545332"/>
            <a:chExt cx="1923358" cy="961905"/>
          </a:xfrm>
        </p:grpSpPr>
        <p:grpSp>
          <p:nvGrpSpPr>
            <p:cNvPr id="1024" name="그룹 1024"/>
            <p:cNvGrpSpPr/>
            <p:nvPr/>
          </p:nvGrpSpPr>
          <p:grpSpPr>
            <a:xfrm rot="0">
              <a:off x="3317484" y="8545332"/>
              <a:ext cx="1279010" cy="959258"/>
              <a:chOff x="3317484" y="8545332"/>
              <a:chExt cx="1279010" cy="959258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 rotWithShape="1">
              <a:blip r:embed="rId23"/>
              <a:stretch>
                <a:fillRect/>
              </a:stretch>
            </p:blipFill>
            <p:spPr>
              <a:xfrm>
                <a:off x="3317484" y="8545332"/>
                <a:ext cx="1279010" cy="959258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 rot="0">
              <a:off x="4859890" y="8696338"/>
              <a:ext cx="373050" cy="286651"/>
              <a:chOff x="4859890" y="8696338"/>
              <a:chExt cx="373050" cy="286651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 rotWithShape="1">
              <a:blip r:embed="rId24"/>
              <a:stretch>
                <a:fillRect/>
              </a:stretch>
            </p:blipFill>
            <p:spPr>
              <a:xfrm>
                <a:off x="4859890" y="8696338"/>
                <a:ext cx="373050" cy="286651"/>
              </a:xfrm>
              <a:prstGeom prst="rect">
                <a:avLst/>
              </a:prstGeom>
            </p:spPr>
          </p:pic>
        </p:grpSp>
      </p:grpSp>
      <p:grpSp>
        <p:nvGrpSpPr>
          <p:cNvPr id="1026" name="그룹 1026"/>
          <p:cNvGrpSpPr/>
          <p:nvPr/>
        </p:nvGrpSpPr>
        <p:grpSpPr>
          <a:xfrm rot="0">
            <a:off x="12609642" y="8009703"/>
            <a:ext cx="2324678" cy="1586771"/>
            <a:chOff x="12609642" y="8009703"/>
            <a:chExt cx="2324678" cy="1586771"/>
          </a:xfrm>
        </p:grpSpPr>
        <p:grpSp>
          <p:nvGrpSpPr>
            <p:cNvPr id="1027" name="그룹 1027"/>
            <p:cNvGrpSpPr/>
            <p:nvPr/>
          </p:nvGrpSpPr>
          <p:grpSpPr>
            <a:xfrm rot="0">
              <a:off x="12620295" y="8024055"/>
              <a:ext cx="833376" cy="625032"/>
              <a:chOff x="12620295" y="8024055"/>
              <a:chExt cx="833376" cy="625032"/>
            </a:xfrm>
          </p:grpSpPr>
          <p:pic>
            <p:nvPicPr>
              <p:cNvPr id="77" name="Object 76"/>
              <p:cNvPicPr>
                <a:picLocks noChangeAspect="1"/>
              </p:cNvPicPr>
              <p:nvPr/>
            </p:nvPicPr>
            <p:blipFill rotWithShape="1">
              <a:blip r:embed="rId25"/>
              <a:stretch>
                <a:fillRect/>
              </a:stretch>
            </p:blipFill>
            <p:spPr>
              <a:xfrm rot="120000">
                <a:off x="12620295" y="8024055"/>
                <a:ext cx="833376" cy="625032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 rot="0">
              <a:off x="14629558" y="8358125"/>
              <a:ext cx="303095" cy="232898"/>
              <a:chOff x="14629558" y="8358125"/>
              <a:chExt cx="303095" cy="232898"/>
            </a:xfrm>
          </p:grpSpPr>
          <p:pic>
            <p:nvPicPr>
              <p:cNvPr id="80" name="Object 79"/>
              <p:cNvPicPr>
                <a:picLocks noChangeAspect="1"/>
              </p:cNvPicPr>
              <p:nvPr/>
            </p:nvPicPr>
            <p:blipFill rotWithShape="1">
              <a:blip r:embed="rId26"/>
              <a:stretch>
                <a:fillRect/>
              </a:stretch>
            </p:blipFill>
            <p:spPr>
              <a:xfrm>
                <a:off x="14629558" y="8358125"/>
                <a:ext cx="303095" cy="232898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 rot="0">
              <a:off x="13647909" y="8550690"/>
              <a:ext cx="1039167" cy="779375"/>
              <a:chOff x="13647909" y="8550690"/>
              <a:chExt cx="1039167" cy="779375"/>
            </a:xfrm>
          </p:grpSpPr>
          <p:pic>
            <p:nvPicPr>
              <p:cNvPr id="83" name="Object 82"/>
              <p:cNvPicPr>
                <a:picLocks noChangeAspect="1"/>
              </p:cNvPicPr>
              <p:nvPr/>
            </p:nvPicPr>
            <p:blipFill rotWithShape="1">
              <a:blip r:embed="rId27"/>
              <a:stretch>
                <a:fillRect/>
              </a:stretch>
            </p:blipFill>
            <p:spPr>
              <a:xfrm rot="18240000">
                <a:off x="13647909" y="8550690"/>
                <a:ext cx="1039167" cy="779375"/>
              </a:xfrm>
              <a:prstGeom prst="rect">
                <a:avLst/>
              </a:prstGeom>
            </p:spPr>
          </p:pic>
        </p:grpSp>
      </p:grpSp>
      <p:grpSp>
        <p:nvGrpSpPr>
          <p:cNvPr id="1030" name="그룹 1030"/>
          <p:cNvGrpSpPr/>
          <p:nvPr/>
        </p:nvGrpSpPr>
        <p:grpSpPr>
          <a:xfrm rot="0">
            <a:off x="14739536" y="8142246"/>
            <a:ext cx="1328458" cy="1674020"/>
            <a:chOff x="14739536" y="8142246"/>
            <a:chExt cx="1328458" cy="1674020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 rotWithShape="1">
            <a:blip r:embed="rId28"/>
            <a:stretch>
              <a:fillRect/>
            </a:stretch>
          </p:blipFill>
          <p:spPr>
            <a:xfrm>
              <a:off x="14739536" y="8142246"/>
              <a:ext cx="1328458" cy="167402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 rot="0">
            <a:off x="-1375126" y="8039233"/>
            <a:ext cx="21363696" cy="2292654"/>
            <a:chOff x="-1375126" y="8039233"/>
            <a:chExt cx="21363696" cy="2292654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 rotWithShape="1">
            <a:blip r:embed="rId29"/>
            <a:stretch>
              <a:fillRect/>
            </a:stretch>
          </p:blipFill>
          <p:spPr>
            <a:xfrm>
              <a:off x="-1375126" y="8039233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 rot="0">
            <a:off x="7955514" y="2526376"/>
            <a:ext cx="2374687" cy="676330"/>
            <a:chOff x="7955514" y="2526376"/>
            <a:chExt cx="2374687" cy="676330"/>
          </a:xfrm>
        </p:grpSpPr>
        <p:pic>
          <p:nvPicPr>
            <p:cNvPr id="93" name="Object 92"/>
            <p:cNvPicPr>
              <a:picLocks noChangeAspect="1"/>
            </p:cNvPicPr>
            <p:nvPr/>
          </p:nvPicPr>
          <p:blipFill rotWithShape="1">
            <a:blip r:embed="rId30"/>
            <a:stretch>
              <a:fillRect/>
            </a:stretch>
          </p:blipFill>
          <p:spPr>
            <a:xfrm>
              <a:off x="7608363" y="2415239"/>
              <a:ext cx="3044033" cy="1051252"/>
            </a:xfrm>
            <a:prstGeom prst="rect">
              <a:avLst/>
            </a:prstGeom>
          </p:spPr>
        </p:pic>
        <p:grpSp>
          <p:nvGrpSpPr>
            <p:cNvPr id="1033" name="그룹 1033"/>
            <p:cNvGrpSpPr/>
            <p:nvPr/>
          </p:nvGrpSpPr>
          <p:grpSpPr>
            <a:xfrm rot="0">
              <a:off x="7955514" y="2526376"/>
              <a:ext cx="2374687" cy="30616"/>
              <a:chOff x="7955514" y="2526376"/>
              <a:chExt cx="2374687" cy="30616"/>
            </a:xfrm>
          </p:grpSpPr>
          <p:pic>
            <p:nvPicPr>
              <p:cNvPr id="95" name="Object 94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2526376"/>
                <a:ext cx="2374687" cy="30616"/>
              </a:xfrm>
              <a:prstGeom prst="rect">
                <a:avLst/>
              </a:prstGeom>
            </p:spPr>
          </p:pic>
        </p:grpSp>
        <p:grpSp>
          <p:nvGrpSpPr>
            <p:cNvPr id="1034" name="그룹 1034"/>
            <p:cNvGrpSpPr/>
            <p:nvPr/>
          </p:nvGrpSpPr>
          <p:grpSpPr>
            <a:xfrm rot="0">
              <a:off x="7955514" y="3172091"/>
              <a:ext cx="2374687" cy="30616"/>
              <a:chOff x="7955514" y="3172091"/>
              <a:chExt cx="2374687" cy="30616"/>
            </a:xfrm>
          </p:grpSpPr>
          <p:pic>
            <p:nvPicPr>
              <p:cNvPr id="98" name="Object 97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3172091"/>
                <a:ext cx="2374687" cy="3061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8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995839" y="1444972"/>
            <a:ext cx="12985712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80629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9251664" y="3402773"/>
            <a:ext cx="7515377" cy="5285800"/>
            <a:chOff x="9251664" y="3402773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5493976" y="759873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9251664" y="3402773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11588804" y="3615498"/>
            <a:ext cx="2944571" cy="100684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9528919" y="5325026"/>
            <a:ext cx="7065508" cy="1966213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1506678" y="3729734"/>
            <a:ext cx="7003261" cy="4667017"/>
            <a:chOff x="1506678" y="3729734"/>
            <a:chExt cx="7003261" cy="4667017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506678" y="3729734"/>
              <a:ext cx="7003261" cy="4667017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9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995839" y="1444972"/>
            <a:ext cx="12985712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80629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9251664" y="3402773"/>
            <a:ext cx="7515377" cy="5285800"/>
            <a:chOff x="9251664" y="3402773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5493976" y="759873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9251664" y="3402773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12134489" y="3729783"/>
            <a:ext cx="1970066" cy="100684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9527892" y="4662087"/>
            <a:ext cx="7095419" cy="3301314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1549581" y="3452020"/>
            <a:ext cx="6915840" cy="5184349"/>
            <a:chOff x="1549581" y="3452020"/>
            <a:chExt cx="6915840" cy="5184349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549581" y="3452020"/>
              <a:ext cx="6915840" cy="5184349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0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1692666" y="4110182"/>
            <a:ext cx="6171429" cy="1364126"/>
            <a:chOff x="-1692666" y="4110182"/>
            <a:chExt cx="6171429" cy="13641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692666" y="4110182"/>
              <a:ext cx="6171429" cy="13641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-2321141" y="6244194"/>
            <a:ext cx="21375028" cy="5356085"/>
            <a:chOff x="-2321141" y="6244194"/>
            <a:chExt cx="21375028" cy="5356085"/>
          </a:xfrm>
        </p:grpSpPr>
        <p:grpSp>
          <p:nvGrpSpPr>
            <p:cNvPr id="1004" name="그룹 1004"/>
            <p:cNvGrpSpPr/>
            <p:nvPr/>
          </p:nvGrpSpPr>
          <p:grpSpPr>
            <a:xfrm rot="0">
              <a:off x="4167664" y="7146520"/>
              <a:ext cx="14755634" cy="3473653"/>
              <a:chOff x="4167664" y="7146520"/>
              <a:chExt cx="14755634" cy="34736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21300000">
                <a:off x="4167664" y="7146520"/>
                <a:ext cx="14755634" cy="34736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 rot="0">
              <a:off x="-2201751" y="6970162"/>
              <a:ext cx="16810760" cy="3473653"/>
              <a:chOff x="-2201751" y="6970162"/>
              <a:chExt cx="16810760" cy="347365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 rot="300000">
                <a:off x="-2201751" y="6970162"/>
                <a:ext cx="16810760" cy="34736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 rot="0">
              <a:off x="-630684" y="7695518"/>
              <a:ext cx="19633882" cy="3901221"/>
              <a:chOff x="-630684" y="7695518"/>
              <a:chExt cx="19633882" cy="39012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-630684" y="7695518"/>
                <a:ext cx="19633882" cy="3901221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 rot="0">
            <a:off x="6784995" y="6234671"/>
            <a:ext cx="4715724" cy="4715724"/>
            <a:chOff x="6784995" y="6234671"/>
            <a:chExt cx="4715724" cy="4715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784995" y="6234671"/>
              <a:ext cx="4715724" cy="47157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 rot="0">
            <a:off x="16103628" y="3911037"/>
            <a:ext cx="739730" cy="880632"/>
            <a:chOff x="16103628" y="3911037"/>
            <a:chExt cx="739730" cy="88063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700000">
              <a:off x="16103628" y="3911037"/>
              <a:ext cx="739730" cy="8806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12640420" y="7571879"/>
            <a:ext cx="2175985" cy="972803"/>
            <a:chOff x="12640420" y="7571879"/>
            <a:chExt cx="2175985" cy="97280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360000">
              <a:off x="12640420" y="7571879"/>
              <a:ext cx="2175985" cy="9728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13013377" y="6516376"/>
            <a:ext cx="1515036" cy="1625870"/>
            <a:chOff x="13013377" y="6516376"/>
            <a:chExt cx="1515036" cy="1625870"/>
          </a:xfrm>
        </p:grpSpPr>
        <p:grpSp>
          <p:nvGrpSpPr>
            <p:cNvPr id="1011" name="그룹 1011"/>
            <p:cNvGrpSpPr/>
            <p:nvPr/>
          </p:nvGrpSpPr>
          <p:grpSpPr>
            <a:xfrm rot="0">
              <a:off x="13766508" y="6516376"/>
              <a:ext cx="753131" cy="1450004"/>
              <a:chOff x="13766508" y="6516376"/>
              <a:chExt cx="753131" cy="145000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3766508" y="6516376"/>
                <a:ext cx="753131" cy="1450004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 rot="0">
              <a:off x="13013377" y="7008912"/>
              <a:ext cx="586755" cy="1129680"/>
              <a:chOff x="13013377" y="7008912"/>
              <a:chExt cx="586755" cy="1129680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3013377" y="7008912"/>
                <a:ext cx="586755" cy="1129680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 rot="0">
            <a:off x="711655" y="8023559"/>
            <a:ext cx="736474" cy="552355"/>
            <a:chOff x="711655" y="8023559"/>
            <a:chExt cx="736474" cy="5523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 rot="15840000">
              <a:off x="711655" y="8023559"/>
              <a:ext cx="736474" cy="5523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 rot="0">
            <a:off x="3317484" y="6796330"/>
            <a:ext cx="551761" cy="1062307"/>
            <a:chOff x="3317484" y="6796330"/>
            <a:chExt cx="551761" cy="10623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3317484" y="6796330"/>
              <a:ext cx="551761" cy="106230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-451330" y="-536230"/>
            <a:ext cx="7864366" cy="4728450"/>
            <a:chOff x="-451330" y="-536230"/>
            <a:chExt cx="7864366" cy="472845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-451330" y="-536230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3722123" y="3171063"/>
            <a:ext cx="575001" cy="876858"/>
            <a:chOff x="3722123" y="3171063"/>
            <a:chExt cx="575001" cy="87685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960000">
              <a:off x="3722123" y="3171063"/>
              <a:ext cx="575001" cy="87685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 rot="0">
            <a:off x="12583450" y="1482725"/>
            <a:ext cx="1149184" cy="1142890"/>
            <a:chOff x="12583450" y="1482725"/>
            <a:chExt cx="1149184" cy="11428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 rot="8100000">
              <a:off x="12583450" y="1482725"/>
              <a:ext cx="1149184" cy="114289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1101379" y="2387874"/>
            <a:ext cx="17900868" cy="758222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3813022" y="1837993"/>
            <a:ext cx="8525932" cy="3012589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 rot="0">
            <a:off x="15040703" y="1891812"/>
            <a:ext cx="4563473" cy="775338"/>
            <a:chOff x="15040703" y="1891812"/>
            <a:chExt cx="4563473" cy="775338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 rot="21300000">
              <a:off x="15040703" y="1891812"/>
              <a:ext cx="4563473" cy="77533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 rot="0">
            <a:off x="-718919" y="4940757"/>
            <a:ext cx="3597621" cy="3358981"/>
            <a:chOff x="-718919" y="4940757"/>
            <a:chExt cx="3597621" cy="3358981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718919" y="4940757"/>
              <a:ext cx="3597621" cy="335898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 rot="0">
            <a:off x="14492291" y="4192220"/>
            <a:ext cx="4662381" cy="4353112"/>
            <a:chOff x="14492291" y="4192220"/>
            <a:chExt cx="4662381" cy="4353112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4492291" y="4192220"/>
              <a:ext cx="4662381" cy="435311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 rot="0">
            <a:off x="1887877" y="8179452"/>
            <a:ext cx="1645314" cy="2073298"/>
            <a:chOff x="1887877" y="8179452"/>
            <a:chExt cx="1645314" cy="2073298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20160000">
              <a:off x="1887877" y="8179452"/>
              <a:ext cx="1645314" cy="207329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 rot="0">
            <a:off x="9594382" y="9224130"/>
            <a:ext cx="929848" cy="1106962"/>
            <a:chOff x="9594382" y="9224130"/>
            <a:chExt cx="929848" cy="1106962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 rotWithShape="1">
            <a:blip r:embed="rId23"/>
            <a:stretch>
              <a:fillRect/>
            </a:stretch>
          </p:blipFill>
          <p:spPr>
            <a:xfrm rot="18900000">
              <a:off x="9594382" y="9224130"/>
              <a:ext cx="929848" cy="110696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 rot="0">
            <a:off x="3317484" y="8545332"/>
            <a:ext cx="1923358" cy="961905"/>
            <a:chOff x="3317484" y="8545332"/>
            <a:chExt cx="1923358" cy="961905"/>
          </a:xfrm>
        </p:grpSpPr>
        <p:grpSp>
          <p:nvGrpSpPr>
            <p:cNvPr id="1024" name="그룹 1024"/>
            <p:cNvGrpSpPr/>
            <p:nvPr/>
          </p:nvGrpSpPr>
          <p:grpSpPr>
            <a:xfrm rot="0">
              <a:off x="3317484" y="8545332"/>
              <a:ext cx="1279010" cy="959258"/>
              <a:chOff x="3317484" y="8545332"/>
              <a:chExt cx="1279010" cy="959258"/>
            </a:xfrm>
          </p:grpSpPr>
          <p:pic>
            <p:nvPicPr>
              <p:cNvPr id="70" name="Object 69"/>
              <p:cNvPicPr>
                <a:picLocks noChangeAspect="1"/>
              </p:cNvPicPr>
              <p:nvPr/>
            </p:nvPicPr>
            <p:blipFill rotWithShape="1">
              <a:blip r:embed="rId24"/>
              <a:stretch>
                <a:fillRect/>
              </a:stretch>
            </p:blipFill>
            <p:spPr>
              <a:xfrm>
                <a:off x="3317484" y="8545332"/>
                <a:ext cx="1279010" cy="959258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 rot="0">
              <a:off x="4859890" y="8696338"/>
              <a:ext cx="373050" cy="286651"/>
              <a:chOff x="4859890" y="8696338"/>
              <a:chExt cx="373050" cy="286651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 rotWithShape="1">
              <a:blip r:embed="rId25"/>
              <a:stretch>
                <a:fillRect/>
              </a:stretch>
            </p:blipFill>
            <p:spPr>
              <a:xfrm>
                <a:off x="4859890" y="8696338"/>
                <a:ext cx="373050" cy="286651"/>
              </a:xfrm>
              <a:prstGeom prst="rect">
                <a:avLst/>
              </a:prstGeom>
            </p:spPr>
          </p:pic>
        </p:grpSp>
      </p:grpSp>
      <p:grpSp>
        <p:nvGrpSpPr>
          <p:cNvPr id="1026" name="그룹 1026"/>
          <p:cNvGrpSpPr/>
          <p:nvPr/>
        </p:nvGrpSpPr>
        <p:grpSpPr>
          <a:xfrm rot="0">
            <a:off x="12609642" y="8009703"/>
            <a:ext cx="2324678" cy="1586771"/>
            <a:chOff x="12609642" y="8009703"/>
            <a:chExt cx="2324678" cy="1586771"/>
          </a:xfrm>
        </p:grpSpPr>
        <p:grpSp>
          <p:nvGrpSpPr>
            <p:cNvPr id="1027" name="그룹 1027"/>
            <p:cNvGrpSpPr/>
            <p:nvPr/>
          </p:nvGrpSpPr>
          <p:grpSpPr>
            <a:xfrm rot="0">
              <a:off x="12620295" y="8024055"/>
              <a:ext cx="833376" cy="625032"/>
              <a:chOff x="12620295" y="8024055"/>
              <a:chExt cx="833376" cy="625032"/>
            </a:xfrm>
          </p:grpSpPr>
          <p:pic>
            <p:nvPicPr>
              <p:cNvPr id="78" name="Object 77"/>
              <p:cNvPicPr>
                <a:picLocks noChangeAspect="1"/>
              </p:cNvPicPr>
              <p:nvPr/>
            </p:nvPicPr>
            <p:blipFill rotWithShape="1">
              <a:blip r:embed="rId26"/>
              <a:stretch>
                <a:fillRect/>
              </a:stretch>
            </p:blipFill>
            <p:spPr>
              <a:xfrm rot="120000">
                <a:off x="12620295" y="8024055"/>
                <a:ext cx="833376" cy="625032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 rot="0">
              <a:off x="14629558" y="8358125"/>
              <a:ext cx="303095" cy="232898"/>
              <a:chOff x="14629558" y="8358125"/>
              <a:chExt cx="303095" cy="232898"/>
            </a:xfrm>
          </p:grpSpPr>
          <p:pic>
            <p:nvPicPr>
              <p:cNvPr id="81" name="Object 80"/>
              <p:cNvPicPr>
                <a:picLocks noChangeAspect="1"/>
              </p:cNvPicPr>
              <p:nvPr/>
            </p:nvPicPr>
            <p:blipFill rotWithShape="1">
              <a:blip r:embed="rId27"/>
              <a:stretch>
                <a:fillRect/>
              </a:stretch>
            </p:blipFill>
            <p:spPr>
              <a:xfrm>
                <a:off x="14629558" y="8358125"/>
                <a:ext cx="303095" cy="232898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 rot="0">
              <a:off x="13647909" y="8550690"/>
              <a:ext cx="1039167" cy="779375"/>
              <a:chOff x="13647909" y="8550690"/>
              <a:chExt cx="1039167" cy="779375"/>
            </a:xfrm>
          </p:grpSpPr>
          <p:pic>
            <p:nvPicPr>
              <p:cNvPr id="84" name="Object 83"/>
              <p:cNvPicPr>
                <a:picLocks noChangeAspect="1"/>
              </p:cNvPicPr>
              <p:nvPr/>
            </p:nvPicPr>
            <p:blipFill rotWithShape="1">
              <a:blip r:embed="rId28"/>
              <a:stretch>
                <a:fillRect/>
              </a:stretch>
            </p:blipFill>
            <p:spPr>
              <a:xfrm rot="18240000">
                <a:off x="13647909" y="8550690"/>
                <a:ext cx="1039167" cy="779375"/>
              </a:xfrm>
              <a:prstGeom prst="rect">
                <a:avLst/>
              </a:prstGeom>
            </p:spPr>
          </p:pic>
        </p:grpSp>
      </p:grpSp>
      <p:grpSp>
        <p:nvGrpSpPr>
          <p:cNvPr id="1030" name="그룹 1030"/>
          <p:cNvGrpSpPr/>
          <p:nvPr/>
        </p:nvGrpSpPr>
        <p:grpSpPr>
          <a:xfrm rot="0">
            <a:off x="14739536" y="8142246"/>
            <a:ext cx="1328458" cy="1674020"/>
            <a:chOff x="14739536" y="8142246"/>
            <a:chExt cx="1328458" cy="1674020"/>
          </a:xfrm>
        </p:grpSpPr>
        <p:pic>
          <p:nvPicPr>
            <p:cNvPr id="88" name="Object 87"/>
            <p:cNvPicPr>
              <a:picLocks noChangeAspect="1"/>
            </p:cNvPicPr>
            <p:nvPr/>
          </p:nvPicPr>
          <p:blipFill rotWithShape="1">
            <a:blip r:embed="rId29"/>
            <a:stretch>
              <a:fillRect/>
            </a:stretch>
          </p:blipFill>
          <p:spPr>
            <a:xfrm>
              <a:off x="14739536" y="8142246"/>
              <a:ext cx="1328458" cy="167402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 rot="0">
            <a:off x="-1375126" y="8039233"/>
            <a:ext cx="21363696" cy="2292654"/>
            <a:chOff x="-1375126" y="8039233"/>
            <a:chExt cx="21363696" cy="2292654"/>
          </a:xfrm>
        </p:grpSpPr>
        <p:pic>
          <p:nvPicPr>
            <p:cNvPr id="91" name="Object 90"/>
            <p:cNvPicPr>
              <a:picLocks noChangeAspect="1"/>
            </p:cNvPicPr>
            <p:nvPr/>
          </p:nvPicPr>
          <p:blipFill rotWithShape="1">
            <a:blip r:embed="rId30"/>
            <a:stretch>
              <a:fillRect/>
            </a:stretch>
          </p:blipFill>
          <p:spPr>
            <a:xfrm>
              <a:off x="-1375126" y="8039233"/>
              <a:ext cx="21363696" cy="2292654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2023-09-26T23:29:18.000</dcterms:created>
  <dc:creator>officegen</dc:creator>
  <cp:lastModifiedBy>Administrator</cp:lastModifiedBy>
  <dcterms:modified xsi:type="dcterms:W3CDTF">2023-09-30T12:54:14.858</dcterms:modified>
  <cp:revision>8</cp:revision>
</cp:coreProperties>
</file>