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D739A8-95CC-45F3-A31E-CE6312E72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6638B8A-B167-4B63-AB36-10C1D3FC2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1D8E65-22D7-443C-9467-9B7094E2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C56772-C1AA-452F-9804-D982EBF1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8F83C5-BCFD-4B07-B048-D9B1C0E5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81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F6DAA5-9AB0-41E2-93AC-99F93B01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F3449D-BF7B-412B-93C8-3F6F03D61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2E9A63-A0FE-488E-B3CC-2DCE5C34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42CB1-AD3B-496C-9791-C37D4EEA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9D06F0-F8DF-4A9D-B141-3247AE92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6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B374FDB-B4C0-4628-9772-2E3F3F663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D52D7E-389F-40E9-A80F-723EA8B87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89674F-FAE8-40C8-9948-841EE06E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C5A52B-37F9-4AC7-9AC2-328A8470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C89B30-9E99-44C2-BEE0-4D100995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18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D857EB-2676-4584-9667-9257D446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29DC94-A604-4E16-A8D6-CB5BA84F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83B977-2274-4A88-A284-95B3F88B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54069-FB36-46E1-AFB7-20DDCB53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8D5362-7550-4217-AA49-F07F8176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78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A0000-EF7E-4608-B61A-D417B895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F05BD5-4D2F-4ACF-A93D-40E053E10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937DE9-39ED-44A5-8376-B8F2E940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435D0D-5622-4B7D-9D5F-6E1C4DA5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F5E226-70F5-4FB5-A692-2E576842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1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02CBC4-8610-4DC6-AFCA-8B4DEEA9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57EEFA-97C3-4A20-8745-D045A01DE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25CAEE-727B-4832-B79D-0C2F4D575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9A5FE8-B8E4-4CFD-BEA6-8CF9C703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894FA4-F75F-49AE-BBBA-47B6DFAA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08C58C-9807-48DB-8301-F3B8AE89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1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FC579-D9D2-457F-9ECD-DD8FCFB9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B8AA28-3AF1-4857-A03F-E3DBFD562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015028-655F-48A9-B63E-D9369D7C0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9326D52-D54F-4276-B375-114A54627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52B23A2-B02D-483F-B560-0B6991F16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39FB0C1-3DBD-49F6-AAEA-75FD7897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9E13DDB-36BC-4D11-8F5E-8F0B6C5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75CA9A3-5766-41E3-AF1A-9086328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60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9D752A-564F-4A4B-AEA0-F3AC49DE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8AAA826-5CD6-45DA-BC3C-2B5DE379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7E20EC-3CC1-42F8-B96E-5B5571E5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51B14DD-C404-443A-87F1-E4AFDADB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36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E7F588D-5F57-48D9-9838-36DF4A73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7866F5-BBE1-4248-B146-F9B62C2D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E4CDB6-BFBA-4CEC-A371-8A4F8CD4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2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6E95B9-3CC0-46FA-B176-CA3F62CC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AC65DF-7453-4669-802E-2CADDA62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E3EAA7-3873-4DB2-B54D-4CBD8758D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A2FB3A-449D-4818-9F05-8CCB6509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2883A4-9823-4895-8F7E-72A21FF9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9F528B-6771-42BA-807D-315EC75F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42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A7B31A-778C-442E-8C24-C94E6ED1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47421C-7086-45EC-A4A6-A051A2506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7070D3-62C3-4FFE-A107-81B56263A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54EDD5-ACBC-495F-B6C7-7207DFBD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E4CE14-129D-424D-B401-C93EA291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407825-BC73-4626-8691-6B4E8D15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56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A280CA-FB4E-40C6-8D91-15EDDA9E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519728-B357-4AD6-8E6D-9A78BEB27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835134-DF05-4458-B028-0EC24D60A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2F36-EDBD-4398-A42C-3CB113F848C5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12E392-07BB-4D41-93D5-DD653CCF7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08F917-E4D5-4440-BA3A-EC1DC136B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5EF8-33CC-472A-ABCC-5A8CF69496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82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4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26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544" y="741397"/>
            <a:ext cx="2991009" cy="13320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28900" y="1722274"/>
            <a:ext cx="897778" cy="329143"/>
            <a:chOff x="1093350" y="2583411"/>
            <a:chExt cx="1346667" cy="49371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350" y="2583411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8900" y="2324375"/>
            <a:ext cx="3062600" cy="4114286"/>
            <a:chOff x="1093350" y="3486562"/>
            <a:chExt cx="4593900" cy="617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3350" y="3486562"/>
              <a:ext cx="4593900" cy="617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1282" y="3330267"/>
            <a:ext cx="3149684" cy="69757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1279" y="4107329"/>
            <a:ext cx="4670103" cy="69757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71280" y="4841439"/>
            <a:ext cx="5635182" cy="69757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71280" y="5595801"/>
            <a:ext cx="3903538" cy="69757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71280" y="2653675"/>
            <a:ext cx="2402185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89196" y="-1011605"/>
            <a:ext cx="10325991" cy="8880352"/>
            <a:chOff x="3883794" y="-1517407"/>
            <a:chExt cx="15488986" cy="133205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794" y="-1517407"/>
              <a:ext cx="15488986" cy="133205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603" y="2519210"/>
            <a:ext cx="3432642" cy="146178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378392" y="-93389"/>
            <a:ext cx="7806555" cy="6713637"/>
            <a:chOff x="12567587" y="-140084"/>
            <a:chExt cx="11709833" cy="1007045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67587" y="-140084"/>
              <a:ext cx="11709833" cy="10070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09584"/>
            <a:ext cx="12346667" cy="5094860"/>
            <a:chOff x="0" y="2864376"/>
            <a:chExt cx="18520000" cy="76422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64376"/>
              <a:ext cx="18520000" cy="764229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019" y="331693"/>
            <a:ext cx="2726360" cy="121415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38668" y="1156387"/>
            <a:ext cx="893385" cy="329143"/>
            <a:chOff x="1708001" y="1734580"/>
            <a:chExt cx="134007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8001" y="1734580"/>
              <a:ext cx="134007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9017" y="1950826"/>
            <a:ext cx="3751351" cy="4906317"/>
            <a:chOff x="913525" y="2926238"/>
            <a:chExt cx="5627027" cy="73594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525" y="2926238"/>
              <a:ext cx="5627027" cy="73594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9325" y="434633"/>
            <a:ext cx="4709674" cy="95731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13759" y="2510795"/>
            <a:ext cx="1717779" cy="69757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2426" y="3156902"/>
            <a:ext cx="7500281" cy="99762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13759" y="4006941"/>
            <a:ext cx="6171652" cy="69757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13759" y="4622795"/>
            <a:ext cx="3973506" cy="69756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4520" y="5185778"/>
            <a:ext cx="7160630" cy="69757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13759" y="5839289"/>
            <a:ext cx="6599963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09584"/>
            <a:ext cx="12346667" cy="5094860"/>
            <a:chOff x="0" y="2864376"/>
            <a:chExt cx="18520000" cy="76422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64376"/>
              <a:ext cx="18520000" cy="764229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019" y="331693"/>
            <a:ext cx="2726360" cy="121415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38668" y="1156387"/>
            <a:ext cx="893385" cy="329143"/>
            <a:chOff x="1708001" y="1734580"/>
            <a:chExt cx="134007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8001" y="1734580"/>
              <a:ext cx="134007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498991" y="1909584"/>
            <a:ext cx="5192495" cy="3223690"/>
            <a:chOff x="5248486" y="2864376"/>
            <a:chExt cx="7788742" cy="483553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8486" y="2864376"/>
              <a:ext cx="7788742" cy="483553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9901" y="512991"/>
            <a:ext cx="2380207" cy="95731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562" y="5697569"/>
            <a:ext cx="7571182" cy="69757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561" y="4683201"/>
            <a:ext cx="2824243" cy="69757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562" y="5210015"/>
            <a:ext cx="3973513" cy="69757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1561" y="6245468"/>
            <a:ext cx="5423767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288254" y="0"/>
            <a:ext cx="7161905" cy="6928254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30" y="213513"/>
            <a:ext cx="5502665" cy="12640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83407" y="1073643"/>
            <a:ext cx="897778" cy="329143"/>
            <a:chOff x="875110" y="1610464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110" y="1610464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498350" y="261589"/>
            <a:ext cx="4489904" cy="2805396"/>
            <a:chOff x="11247525" y="392384"/>
            <a:chExt cx="6734856" cy="420809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47525" y="392384"/>
              <a:ext cx="6734856" cy="420809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095239" y="3232945"/>
            <a:ext cx="3549739" cy="3379055"/>
            <a:chOff x="9142857" y="4849417"/>
            <a:chExt cx="5324609" cy="506858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2857" y="4849417"/>
              <a:ext cx="5324609" cy="506858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5554" y="3416185"/>
            <a:ext cx="2820405" cy="69714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5438" y="4039367"/>
            <a:ext cx="3686167" cy="69757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5438" y="4648283"/>
            <a:ext cx="3544465" cy="69757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01787" y="5294892"/>
            <a:ext cx="4255823" cy="95365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29370" y="2868235"/>
            <a:ext cx="2140351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288254" y="0"/>
            <a:ext cx="7161905" cy="6928254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942" y="228600"/>
            <a:ext cx="5502665" cy="12640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68320" y="1088730"/>
            <a:ext cx="897778" cy="329143"/>
            <a:chOff x="852479" y="1633095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479" y="1633095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62709" y="2715229"/>
            <a:ext cx="6247475" cy="3236585"/>
            <a:chOff x="694063" y="4072843"/>
            <a:chExt cx="9371212" cy="485487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063" y="4072843"/>
              <a:ext cx="9371212" cy="485487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815794" y="430400"/>
            <a:ext cx="4114286" cy="2614562"/>
            <a:chOff x="10223691" y="645600"/>
            <a:chExt cx="6171429" cy="39218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23691" y="645600"/>
              <a:ext cx="6171429" cy="392184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5600" y="3365822"/>
            <a:ext cx="2140351" cy="69757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5600" y="4044247"/>
            <a:ext cx="2364084" cy="69757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5601" y="4793727"/>
            <a:ext cx="4414623" cy="697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288254" y="0"/>
            <a:ext cx="7161905" cy="6928254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852" y="213514"/>
            <a:ext cx="4613649" cy="12640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8881" y="1073643"/>
            <a:ext cx="897778" cy="329143"/>
            <a:chOff x="568321" y="1610464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321" y="1610464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2291750"/>
            <a:ext cx="2828389" cy="4565394"/>
            <a:chOff x="0" y="3437624"/>
            <a:chExt cx="4242583" cy="68480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37624"/>
              <a:ext cx="4242583" cy="684809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1308" y="2497335"/>
            <a:ext cx="5109030" cy="423316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8" y="1841638"/>
            <a:ext cx="2670884" cy="57246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7657" y="1972813"/>
            <a:ext cx="2098351" cy="65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41684" y="0"/>
            <a:ext cx="7161905" cy="6928254"/>
            <a:chOff x="7862525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2525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049" y="344503"/>
            <a:ext cx="4114843" cy="112639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5839" y="1071929"/>
            <a:ext cx="897778" cy="329143"/>
            <a:chOff x="563758" y="1607894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758" y="1607894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87710" y="-25397"/>
            <a:ext cx="2747211" cy="1648327"/>
            <a:chOff x="14231564" y="-38095"/>
            <a:chExt cx="4120817" cy="247249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31564" y="-38095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87710" y="1690086"/>
            <a:ext cx="2747211" cy="1648327"/>
            <a:chOff x="14231564" y="2535129"/>
            <a:chExt cx="4120817" cy="247249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31564" y="2535129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683355" y="1622930"/>
            <a:ext cx="2747211" cy="1648327"/>
            <a:chOff x="10025032" y="2434395"/>
            <a:chExt cx="4120817" cy="247249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25032" y="2434395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683355" y="3405368"/>
            <a:ext cx="2747211" cy="1648327"/>
            <a:chOff x="10025032" y="5108052"/>
            <a:chExt cx="4120817" cy="247249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5032" y="5108052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928015" y="3428571"/>
            <a:ext cx="2627336" cy="1648327"/>
            <a:chOff x="5892023" y="5142857"/>
            <a:chExt cx="3941004" cy="247249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2023" y="5142857"/>
              <a:ext cx="3941004" cy="2472490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804" y="2077403"/>
            <a:ext cx="3618573" cy="65190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4454" y="3827673"/>
            <a:ext cx="3668801" cy="93264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4455" y="3365822"/>
            <a:ext cx="3386115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3034" y="2715573"/>
            <a:ext cx="3128261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4455" y="4779506"/>
            <a:ext cx="3194255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41684" y="0"/>
            <a:ext cx="7161905" cy="6928254"/>
            <a:chOff x="7862525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2525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049" y="344503"/>
            <a:ext cx="4114843" cy="112639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5839" y="1071929"/>
            <a:ext cx="897778" cy="329143"/>
            <a:chOff x="563758" y="1607894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758" y="1607894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95239" y="4905567"/>
            <a:ext cx="2747211" cy="1648327"/>
            <a:chOff x="9142857" y="7358350"/>
            <a:chExt cx="4120817" cy="247249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2857" y="7358350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091545" y="5061811"/>
            <a:ext cx="2747211" cy="1648327"/>
            <a:chOff x="4637316" y="7592717"/>
            <a:chExt cx="4120817" cy="247249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7316" y="7592717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091545" y="3257240"/>
            <a:ext cx="2747211" cy="1648327"/>
            <a:chOff x="4637316" y="4885860"/>
            <a:chExt cx="4120817" cy="247249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7316" y="4885860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8858" y="1577669"/>
            <a:ext cx="2591483" cy="1679571"/>
            <a:chOff x="463287" y="2366503"/>
            <a:chExt cx="3887224" cy="251935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287" y="2366503"/>
              <a:ext cx="3887224" cy="251935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42831" y="3428571"/>
            <a:ext cx="2627336" cy="1648327"/>
            <a:chOff x="364246" y="5142857"/>
            <a:chExt cx="3941004" cy="247249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246" y="5142857"/>
              <a:ext cx="3941004" cy="2472490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79981" y="1326038"/>
            <a:ext cx="3158414" cy="65190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1873" y="1927163"/>
            <a:ext cx="2894205" cy="69757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1873" y="2470571"/>
            <a:ext cx="1717779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26057" y="3330267"/>
            <a:ext cx="2830592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26060" y="3837389"/>
            <a:ext cx="3720985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68902" y="4963505"/>
            <a:ext cx="3054331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968901" y="5596699"/>
            <a:ext cx="2070192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85192" y="0"/>
            <a:ext cx="6918397" cy="6928254"/>
            <a:chOff x="8227787" y="0"/>
            <a:chExt cx="10377595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7787" y="0"/>
              <a:ext cx="10377595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350" y="344503"/>
            <a:ext cx="3699885" cy="112639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5839" y="1071929"/>
            <a:ext cx="897778" cy="329143"/>
            <a:chOff x="563758" y="1607894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758" y="1607894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210494" y="3896548"/>
            <a:ext cx="3613906" cy="2168344"/>
            <a:chOff x="10815741" y="5844822"/>
            <a:chExt cx="5420859" cy="325251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5741" y="5844822"/>
              <a:ext cx="5420859" cy="32525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24728" y="3896548"/>
            <a:ext cx="3613906" cy="2168344"/>
            <a:chOff x="1237092" y="5844822"/>
            <a:chExt cx="5420859" cy="325251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092" y="5844822"/>
              <a:ext cx="5420859" cy="325251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43" y="1732615"/>
            <a:ext cx="4821843" cy="69757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454" y="2250463"/>
            <a:ext cx="4500490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ASROCK</dc:creator>
  <cp:lastModifiedBy>ASROCK</cp:lastModifiedBy>
  <cp:revision>1</cp:revision>
  <dcterms:created xsi:type="dcterms:W3CDTF">2023-09-30T09:11:38Z</dcterms:created>
  <dcterms:modified xsi:type="dcterms:W3CDTF">2023-09-30T09:12:37Z</dcterms:modified>
</cp:coreProperties>
</file>