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2" r:id="rId4"/>
    <p:sldId id="257" r:id="rId5"/>
    <p:sldId id="269" r:id="rId6"/>
    <p:sldId id="261" r:id="rId7"/>
    <p:sldId id="270" r:id="rId8"/>
    <p:sldId id="271" r:id="rId9"/>
    <p:sldId id="272" r:id="rId10"/>
    <p:sldId id="273" r:id="rId11"/>
    <p:sldId id="267" r:id="rId12"/>
    <p:sldId id="263" r:id="rId13"/>
    <p:sldId id="258" r:id="rId14"/>
    <p:sldId id="259" r:id="rId15"/>
    <p:sldId id="260" r:id="rId16"/>
    <p:sldId id="264" r:id="rId17"/>
    <p:sldId id="265" r:id="rId18"/>
    <p:sldId id="26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6" autoAdjust="0"/>
    <p:restoredTop sz="94660"/>
  </p:normalViewPr>
  <p:slideViewPr>
    <p:cSldViewPr snapToGrid="0">
      <p:cViewPr>
        <p:scale>
          <a:sx n="50" d="100"/>
          <a:sy n="50" d="100"/>
        </p:scale>
        <p:origin x="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홍 나경" userId="daf7368890e600b7" providerId="LiveId" clId="{509251CB-2D5D-43AA-9EBF-46A90D6DE563}"/>
    <pc:docChg chg="undo custSel addSld delSld modSld sldOrd">
      <pc:chgData name="홍 나경" userId="daf7368890e600b7" providerId="LiveId" clId="{509251CB-2D5D-43AA-9EBF-46A90D6DE563}" dt="2023-09-29T16:53:46.691" v="5310" actId="1076"/>
      <pc:docMkLst>
        <pc:docMk/>
      </pc:docMkLst>
      <pc:sldChg chg="modSp">
        <pc:chgData name="홍 나경" userId="daf7368890e600b7" providerId="LiveId" clId="{509251CB-2D5D-43AA-9EBF-46A90D6DE563}" dt="2023-09-29T16:35:00.256" v="4759" actId="20577"/>
        <pc:sldMkLst>
          <pc:docMk/>
          <pc:sldMk cId="1310658759" sldId="256"/>
        </pc:sldMkLst>
        <pc:spChg chg="mod">
          <ac:chgData name="홍 나경" userId="daf7368890e600b7" providerId="LiveId" clId="{509251CB-2D5D-43AA-9EBF-46A90D6DE563}" dt="2023-09-29T16:35:00.256" v="4759" actId="20577"/>
          <ac:spMkLst>
            <pc:docMk/>
            <pc:sldMk cId="1310658759" sldId="256"/>
            <ac:spMk id="2" creationId="{F939FA6B-F064-41B2-A1AB-AA60EC4762C9}"/>
          </ac:spMkLst>
        </pc:spChg>
        <pc:spChg chg="mod">
          <ac:chgData name="홍 나경" userId="daf7368890e600b7" providerId="LiveId" clId="{509251CB-2D5D-43AA-9EBF-46A90D6DE563}" dt="2023-09-27T17:07:15.927" v="1213" actId="2711"/>
          <ac:spMkLst>
            <pc:docMk/>
            <pc:sldMk cId="1310658759" sldId="256"/>
            <ac:spMk id="3" creationId="{54B59C1C-6EAB-459C-AE8F-153FF3F75869}"/>
          </ac:spMkLst>
        </pc:spChg>
      </pc:sldChg>
      <pc:sldChg chg="addSp delSp modSp delAnim modAnim">
        <pc:chgData name="홍 나경" userId="daf7368890e600b7" providerId="LiveId" clId="{509251CB-2D5D-43AA-9EBF-46A90D6DE563}" dt="2023-09-29T16:42:12.801" v="5195" actId="21"/>
        <pc:sldMkLst>
          <pc:docMk/>
          <pc:sldMk cId="1159296995" sldId="257"/>
        </pc:sldMkLst>
        <pc:spChg chg="mod">
          <ac:chgData name="홍 나경" userId="daf7368890e600b7" providerId="LiveId" clId="{509251CB-2D5D-43AA-9EBF-46A90D6DE563}" dt="2023-09-29T15:40:38.195" v="2737" actId="20577"/>
          <ac:spMkLst>
            <pc:docMk/>
            <pc:sldMk cId="1159296995" sldId="257"/>
            <ac:spMk id="2" creationId="{EBE64AD0-244C-43AD-B2D6-70FF89757A1E}"/>
          </ac:spMkLst>
        </pc:spChg>
        <pc:spChg chg="mod">
          <ac:chgData name="홍 나경" userId="daf7368890e600b7" providerId="LiveId" clId="{509251CB-2D5D-43AA-9EBF-46A90D6DE563}" dt="2023-09-29T16:20:43.861" v="4391" actId="20577"/>
          <ac:spMkLst>
            <pc:docMk/>
            <pc:sldMk cId="1159296995" sldId="257"/>
            <ac:spMk id="3" creationId="{C7D80769-D07C-4129-BEE8-0BA1E354E86C}"/>
          </ac:spMkLst>
        </pc:spChg>
        <pc:picChg chg="add del mod">
          <ac:chgData name="홍 나경" userId="daf7368890e600b7" providerId="LiveId" clId="{509251CB-2D5D-43AA-9EBF-46A90D6DE563}" dt="2023-09-29T16:42:12.801" v="5195" actId="21"/>
          <ac:picMkLst>
            <pc:docMk/>
            <pc:sldMk cId="1159296995" sldId="257"/>
            <ac:picMk id="4" creationId="{4E8B6806-22F0-4AE3-99A4-41C7E8A5CA7B}"/>
          </ac:picMkLst>
        </pc:picChg>
      </pc:sldChg>
      <pc:sldChg chg="addSp modSp modAnim">
        <pc:chgData name="홍 나경" userId="daf7368890e600b7" providerId="LiveId" clId="{509251CB-2D5D-43AA-9EBF-46A90D6DE563}" dt="2023-09-29T16:50:10.279" v="5261"/>
        <pc:sldMkLst>
          <pc:docMk/>
          <pc:sldMk cId="389546072" sldId="258"/>
        </pc:sldMkLst>
        <pc:spChg chg="mod">
          <ac:chgData name="홍 나경" userId="daf7368890e600b7" providerId="LiveId" clId="{509251CB-2D5D-43AA-9EBF-46A90D6DE563}" dt="2023-09-29T16:39:44.198" v="5097"/>
          <ac:spMkLst>
            <pc:docMk/>
            <pc:sldMk cId="389546072" sldId="258"/>
            <ac:spMk id="2" creationId="{DD17FE3E-7B6C-4AAB-A9F2-79F496EDD0E0}"/>
          </ac:spMkLst>
        </pc:spChg>
        <pc:spChg chg="mod">
          <ac:chgData name="홍 나경" userId="daf7368890e600b7" providerId="LiveId" clId="{509251CB-2D5D-43AA-9EBF-46A90D6DE563}" dt="2023-09-29T16:48:40.157" v="5247" actId="1076"/>
          <ac:spMkLst>
            <pc:docMk/>
            <pc:sldMk cId="389546072" sldId="258"/>
            <ac:spMk id="3" creationId="{2130904B-1261-4C00-A5E8-73A9D0A0BF0D}"/>
          </ac:spMkLst>
        </pc:spChg>
        <pc:picChg chg="add mod">
          <ac:chgData name="홍 나경" userId="daf7368890e600b7" providerId="LiveId" clId="{509251CB-2D5D-43AA-9EBF-46A90D6DE563}" dt="2023-09-29T16:48:56.455" v="5250" actId="14100"/>
          <ac:picMkLst>
            <pc:docMk/>
            <pc:sldMk cId="389546072" sldId="258"/>
            <ac:picMk id="4" creationId="{9CF4E693-0816-4D2E-8E9A-D0F154D776D8}"/>
          </ac:picMkLst>
        </pc:picChg>
      </pc:sldChg>
      <pc:sldChg chg="addSp delSp modSp modAnim">
        <pc:chgData name="홍 나경" userId="daf7368890e600b7" providerId="LiveId" clId="{509251CB-2D5D-43AA-9EBF-46A90D6DE563}" dt="2023-09-29T16:50:36.972" v="5267"/>
        <pc:sldMkLst>
          <pc:docMk/>
          <pc:sldMk cId="500868283" sldId="259"/>
        </pc:sldMkLst>
        <pc:spChg chg="mod">
          <ac:chgData name="홍 나경" userId="daf7368890e600b7" providerId="LiveId" clId="{509251CB-2D5D-43AA-9EBF-46A90D6DE563}" dt="2023-09-29T16:39:47.418" v="5101"/>
          <ac:spMkLst>
            <pc:docMk/>
            <pc:sldMk cId="500868283" sldId="259"/>
            <ac:spMk id="2" creationId="{DD17FE3E-7B6C-4AAB-A9F2-79F496EDD0E0}"/>
          </ac:spMkLst>
        </pc:spChg>
        <pc:spChg chg="mod">
          <ac:chgData name="홍 나경" userId="daf7368890e600b7" providerId="LiveId" clId="{509251CB-2D5D-43AA-9EBF-46A90D6DE563}" dt="2023-09-29T16:24:01.097" v="4425" actId="20577"/>
          <ac:spMkLst>
            <pc:docMk/>
            <pc:sldMk cId="500868283" sldId="259"/>
            <ac:spMk id="3" creationId="{2130904B-1261-4C00-A5E8-73A9D0A0BF0D}"/>
          </ac:spMkLst>
        </pc:spChg>
        <pc:spChg chg="add del mod">
          <ac:chgData name="홍 나경" userId="daf7368890e600b7" providerId="LiveId" clId="{509251CB-2D5D-43AA-9EBF-46A90D6DE563}" dt="2023-09-29T16:19:49.144" v="4362"/>
          <ac:spMkLst>
            <pc:docMk/>
            <pc:sldMk cId="500868283" sldId="259"/>
            <ac:spMk id="5" creationId="{4915F81D-12CF-4E48-9384-5A65DE325544}"/>
          </ac:spMkLst>
        </pc:spChg>
        <pc:picChg chg="add del mod">
          <ac:chgData name="홍 나경" userId="daf7368890e600b7" providerId="LiveId" clId="{509251CB-2D5D-43AA-9EBF-46A90D6DE563}" dt="2023-09-29T16:19:45.252" v="4359" actId="21"/>
          <ac:picMkLst>
            <pc:docMk/>
            <pc:sldMk cId="500868283" sldId="259"/>
            <ac:picMk id="4" creationId="{167A4771-8CF2-4A9D-A760-28671EDADB55}"/>
          </ac:picMkLst>
        </pc:picChg>
      </pc:sldChg>
      <pc:sldChg chg="addSp delSp modSp modAnim">
        <pc:chgData name="홍 나경" userId="daf7368890e600b7" providerId="LiveId" clId="{509251CB-2D5D-43AA-9EBF-46A90D6DE563}" dt="2023-09-29T16:45:46.250" v="5235" actId="207"/>
        <pc:sldMkLst>
          <pc:docMk/>
          <pc:sldMk cId="4160751621" sldId="260"/>
        </pc:sldMkLst>
        <pc:spChg chg="mod">
          <ac:chgData name="홍 나경" userId="daf7368890e600b7" providerId="LiveId" clId="{509251CB-2D5D-43AA-9EBF-46A90D6DE563}" dt="2023-09-29T16:39:51.373" v="5105"/>
          <ac:spMkLst>
            <pc:docMk/>
            <pc:sldMk cId="4160751621" sldId="260"/>
            <ac:spMk id="2" creationId="{DD17FE3E-7B6C-4AAB-A9F2-79F496EDD0E0}"/>
          </ac:spMkLst>
        </pc:spChg>
        <pc:spChg chg="mod">
          <ac:chgData name="홍 나경" userId="daf7368890e600b7" providerId="LiveId" clId="{509251CB-2D5D-43AA-9EBF-46A90D6DE563}" dt="2023-09-29T16:45:46.250" v="5235" actId="207"/>
          <ac:spMkLst>
            <pc:docMk/>
            <pc:sldMk cId="4160751621" sldId="260"/>
            <ac:spMk id="3" creationId="{2130904B-1261-4C00-A5E8-73A9D0A0BF0D}"/>
          </ac:spMkLst>
        </pc:spChg>
        <pc:spChg chg="add del mod">
          <ac:chgData name="홍 나경" userId="daf7368890e600b7" providerId="LiveId" clId="{509251CB-2D5D-43AA-9EBF-46A90D6DE563}" dt="2023-09-29T16:20:03.690" v="4366"/>
          <ac:spMkLst>
            <pc:docMk/>
            <pc:sldMk cId="4160751621" sldId="260"/>
            <ac:spMk id="5" creationId="{6E71285B-6321-4537-879D-3714B2268069}"/>
          </ac:spMkLst>
        </pc:spChg>
        <pc:picChg chg="add del mod">
          <ac:chgData name="홍 나경" userId="daf7368890e600b7" providerId="LiveId" clId="{509251CB-2D5D-43AA-9EBF-46A90D6DE563}" dt="2023-09-29T16:19:56.669" v="4363" actId="21"/>
          <ac:picMkLst>
            <pc:docMk/>
            <pc:sldMk cId="4160751621" sldId="260"/>
            <ac:picMk id="4" creationId="{3D5AB767-549E-4B1F-8DFE-E95FDAE5B51A}"/>
          </ac:picMkLst>
        </pc:picChg>
        <pc:inkChg chg="add del">
          <ac:chgData name="홍 나경" userId="daf7368890e600b7" providerId="LiveId" clId="{509251CB-2D5D-43AA-9EBF-46A90D6DE563}" dt="2023-09-27T17:01:54.118" v="1176" actId="9405"/>
          <ac:inkMkLst>
            <pc:docMk/>
            <pc:sldMk cId="4160751621" sldId="260"/>
            <ac:inkMk id="6" creationId="{1DBD68F9-884B-4AF3-93BC-60DBE215F265}"/>
          </ac:inkMkLst>
        </pc:inkChg>
        <pc:inkChg chg="add">
          <ac:chgData name="홍 나경" userId="daf7368890e600b7" providerId="LiveId" clId="{509251CB-2D5D-43AA-9EBF-46A90D6DE563}" dt="2023-09-27T17:02:01.214" v="1177" actId="9405"/>
          <ac:inkMkLst>
            <pc:docMk/>
            <pc:sldMk cId="4160751621" sldId="260"/>
            <ac:inkMk id="7" creationId="{15BC23B9-4A40-4CB4-AED3-54ABCE731F57}"/>
          </ac:inkMkLst>
        </pc:inkChg>
        <pc:inkChg chg="add del">
          <ac:chgData name="홍 나경" userId="daf7368890e600b7" providerId="LiveId" clId="{509251CB-2D5D-43AA-9EBF-46A90D6DE563}" dt="2023-09-27T17:02:16.087" v="1185" actId="9405"/>
          <ac:inkMkLst>
            <pc:docMk/>
            <pc:sldMk cId="4160751621" sldId="260"/>
            <ac:inkMk id="8" creationId="{9EB48AF9-FE9C-49C2-BEAD-43490D99C9CD}"/>
          </ac:inkMkLst>
        </pc:inkChg>
        <pc:inkChg chg="add del">
          <ac:chgData name="홍 나경" userId="daf7368890e600b7" providerId="LiveId" clId="{509251CB-2D5D-43AA-9EBF-46A90D6DE563}" dt="2023-09-27T17:02:15.634" v="1184" actId="9405"/>
          <ac:inkMkLst>
            <pc:docMk/>
            <pc:sldMk cId="4160751621" sldId="260"/>
            <ac:inkMk id="9" creationId="{D73F6BE2-409F-4B22-B453-BE0921403E72}"/>
          </ac:inkMkLst>
        </pc:inkChg>
        <pc:inkChg chg="add del">
          <ac:chgData name="홍 나경" userId="daf7368890e600b7" providerId="LiveId" clId="{509251CB-2D5D-43AA-9EBF-46A90D6DE563}" dt="2023-09-27T17:02:15.024" v="1183" actId="9405"/>
          <ac:inkMkLst>
            <pc:docMk/>
            <pc:sldMk cId="4160751621" sldId="260"/>
            <ac:inkMk id="10" creationId="{55F4C7E5-D37D-4F34-A990-E2685B27E3F2}"/>
          </ac:inkMkLst>
        </pc:inkChg>
        <pc:inkChg chg="add del">
          <ac:chgData name="홍 나경" userId="daf7368890e600b7" providerId="LiveId" clId="{509251CB-2D5D-43AA-9EBF-46A90D6DE563}" dt="2023-09-27T17:02:14.337" v="1182" actId="9405"/>
          <ac:inkMkLst>
            <pc:docMk/>
            <pc:sldMk cId="4160751621" sldId="260"/>
            <ac:inkMk id="11" creationId="{BAAE49F1-A865-4462-9090-DFC4027AD64A}"/>
          </ac:inkMkLst>
        </pc:inkChg>
        <pc:inkChg chg="add del">
          <ac:chgData name="홍 나경" userId="daf7368890e600b7" providerId="LiveId" clId="{509251CB-2D5D-43AA-9EBF-46A90D6DE563}" dt="2023-09-27T17:02:27.535" v="1196" actId="9405"/>
          <ac:inkMkLst>
            <pc:docMk/>
            <pc:sldMk cId="4160751621" sldId="260"/>
            <ac:inkMk id="12" creationId="{674EDE70-6E74-466A-B0B6-153013D8617B}"/>
          </ac:inkMkLst>
        </pc:inkChg>
        <pc:inkChg chg="add del">
          <ac:chgData name="홍 나경" userId="daf7368890e600b7" providerId="LiveId" clId="{509251CB-2D5D-43AA-9EBF-46A90D6DE563}" dt="2023-09-27T17:02:27.097" v="1195" actId="9405"/>
          <ac:inkMkLst>
            <pc:docMk/>
            <pc:sldMk cId="4160751621" sldId="260"/>
            <ac:inkMk id="13" creationId="{D5B8410E-E7CC-49F5-A3A1-49BC8C3EDCA6}"/>
          </ac:inkMkLst>
        </pc:inkChg>
        <pc:inkChg chg="add del">
          <ac:chgData name="홍 나경" userId="daf7368890e600b7" providerId="LiveId" clId="{509251CB-2D5D-43AA-9EBF-46A90D6DE563}" dt="2023-09-27T17:02:26.626" v="1194" actId="9405"/>
          <ac:inkMkLst>
            <pc:docMk/>
            <pc:sldMk cId="4160751621" sldId="260"/>
            <ac:inkMk id="14" creationId="{F8A2F5BB-893F-4790-B4C2-FC312C1ECDA0}"/>
          </ac:inkMkLst>
        </pc:inkChg>
        <pc:inkChg chg="add del">
          <ac:chgData name="홍 나경" userId="daf7368890e600b7" providerId="LiveId" clId="{509251CB-2D5D-43AA-9EBF-46A90D6DE563}" dt="2023-09-27T17:02:25.283" v="1193" actId="9405"/>
          <ac:inkMkLst>
            <pc:docMk/>
            <pc:sldMk cId="4160751621" sldId="260"/>
            <ac:inkMk id="15" creationId="{75B58A86-8C1C-4FF9-A40A-0661B2BBCA35}"/>
          </ac:inkMkLst>
        </pc:inkChg>
        <pc:inkChg chg="add del">
          <ac:chgData name="홍 나경" userId="daf7368890e600b7" providerId="LiveId" clId="{509251CB-2D5D-43AA-9EBF-46A90D6DE563}" dt="2023-09-27T17:02:24.439" v="1192" actId="9405"/>
          <ac:inkMkLst>
            <pc:docMk/>
            <pc:sldMk cId="4160751621" sldId="260"/>
            <ac:inkMk id="16" creationId="{B6FBE868-439D-44A7-BBA8-0DF06F3EC84D}"/>
          </ac:inkMkLst>
        </pc:inkChg>
        <pc:inkChg chg="add">
          <ac:chgData name="홍 나경" userId="daf7368890e600b7" providerId="LiveId" clId="{509251CB-2D5D-43AA-9EBF-46A90D6DE563}" dt="2023-09-27T17:02:24.095" v="1191"/>
          <ac:inkMkLst>
            <pc:docMk/>
            <pc:sldMk cId="4160751621" sldId="260"/>
            <ac:inkMk id="17" creationId="{B26E3D89-F7E0-46B1-A630-6C2F617FC4FC}"/>
          </ac:inkMkLst>
        </pc:inkChg>
      </pc:sldChg>
      <pc:sldChg chg="addSp modSp new add modAnim">
        <pc:chgData name="홍 나경" userId="daf7368890e600b7" providerId="LiveId" clId="{509251CB-2D5D-43AA-9EBF-46A90D6DE563}" dt="2023-09-29T16:53:46.691" v="5310" actId="1076"/>
        <pc:sldMkLst>
          <pc:docMk/>
          <pc:sldMk cId="795122294" sldId="261"/>
        </pc:sldMkLst>
        <pc:spChg chg="mod">
          <ac:chgData name="홍 나경" userId="daf7368890e600b7" providerId="LiveId" clId="{509251CB-2D5D-43AA-9EBF-46A90D6DE563}" dt="2023-09-29T15:40:43.070" v="2739" actId="20577"/>
          <ac:spMkLst>
            <pc:docMk/>
            <pc:sldMk cId="795122294" sldId="261"/>
            <ac:spMk id="2" creationId="{480A37FC-8C7F-4FE1-ADFD-1BCAA12D9707}"/>
          </ac:spMkLst>
        </pc:spChg>
        <pc:spChg chg="mod">
          <ac:chgData name="홍 나경" userId="daf7368890e600b7" providerId="LiveId" clId="{509251CB-2D5D-43AA-9EBF-46A90D6DE563}" dt="2023-09-29T15:38:25.697" v="2709" actId="255"/>
          <ac:spMkLst>
            <pc:docMk/>
            <pc:sldMk cId="795122294" sldId="261"/>
            <ac:spMk id="3" creationId="{FBDB3AB2-C99E-4503-85F6-3E484182BB00}"/>
          </ac:spMkLst>
        </pc:spChg>
        <pc:picChg chg="add mod">
          <ac:chgData name="홍 나경" userId="daf7368890e600b7" providerId="LiveId" clId="{509251CB-2D5D-43AA-9EBF-46A90D6DE563}" dt="2023-09-29T16:53:46.691" v="5310" actId="1076"/>
          <ac:picMkLst>
            <pc:docMk/>
            <pc:sldMk cId="795122294" sldId="261"/>
            <ac:picMk id="4" creationId="{365C64E8-7D99-45E9-859A-329A28B60762}"/>
          </ac:picMkLst>
        </pc:picChg>
      </pc:sldChg>
      <pc:sldChg chg="modSp new add ord">
        <pc:chgData name="홍 나경" userId="daf7368890e600b7" providerId="LiveId" clId="{509251CB-2D5D-43AA-9EBF-46A90D6DE563}" dt="2023-09-27T17:10:16.826" v="1296" actId="207"/>
        <pc:sldMkLst>
          <pc:docMk/>
          <pc:sldMk cId="1861593782" sldId="262"/>
        </pc:sldMkLst>
        <pc:spChg chg="mod">
          <ac:chgData name="홍 나경" userId="daf7368890e600b7" providerId="LiveId" clId="{509251CB-2D5D-43AA-9EBF-46A90D6DE563}" dt="2023-09-27T17:10:16.826" v="1296" actId="207"/>
          <ac:spMkLst>
            <pc:docMk/>
            <pc:sldMk cId="1861593782" sldId="262"/>
            <ac:spMk id="2" creationId="{586C3918-9225-4175-A172-4C3ECAAE5B64}"/>
          </ac:spMkLst>
        </pc:spChg>
        <pc:spChg chg="mod">
          <ac:chgData name="홍 나경" userId="daf7368890e600b7" providerId="LiveId" clId="{509251CB-2D5D-43AA-9EBF-46A90D6DE563}" dt="2023-09-27T17:10:11.309" v="1294" actId="207"/>
          <ac:spMkLst>
            <pc:docMk/>
            <pc:sldMk cId="1861593782" sldId="262"/>
            <ac:spMk id="3" creationId="{8F8875E9-09CB-4AD7-80A8-75C03F3D70D5}"/>
          </ac:spMkLst>
        </pc:spChg>
      </pc:sldChg>
      <pc:sldChg chg="addSp modSp new add ord">
        <pc:chgData name="홍 나경" userId="daf7368890e600b7" providerId="LiveId" clId="{509251CB-2D5D-43AA-9EBF-46A90D6DE563}" dt="2023-09-29T15:19:31.649" v="2559"/>
        <pc:sldMkLst>
          <pc:docMk/>
          <pc:sldMk cId="2914157391" sldId="263"/>
        </pc:sldMkLst>
        <pc:spChg chg="add mod">
          <ac:chgData name="홍 나경" userId="daf7368890e600b7" providerId="LiveId" clId="{509251CB-2D5D-43AA-9EBF-46A90D6DE563}" dt="2023-09-27T17:19:10.085" v="1344"/>
          <ac:spMkLst>
            <pc:docMk/>
            <pc:sldMk cId="2914157391" sldId="263"/>
            <ac:spMk id="3" creationId="{64564A8E-A7FD-4D80-A2D2-5E79E47A3851}"/>
          </ac:spMkLst>
        </pc:spChg>
        <pc:picChg chg="add mod">
          <ac:chgData name="홍 나경" userId="daf7368890e600b7" providerId="LiveId" clId="{509251CB-2D5D-43AA-9EBF-46A90D6DE563}" dt="2023-09-27T17:17:53.388" v="1314" actId="1076"/>
          <ac:picMkLst>
            <pc:docMk/>
            <pc:sldMk cId="2914157391" sldId="263"/>
            <ac:picMk id="2" creationId="{3FC804C1-A5FB-48BF-AF78-40AD59BD79ED}"/>
          </ac:picMkLst>
        </pc:picChg>
      </pc:sldChg>
      <pc:sldChg chg="addSp modSp new add modAnim">
        <pc:chgData name="홍 나경" userId="daf7368890e600b7" providerId="LiveId" clId="{509251CB-2D5D-43AA-9EBF-46A90D6DE563}" dt="2023-09-29T16:24:30.719" v="4431"/>
        <pc:sldMkLst>
          <pc:docMk/>
          <pc:sldMk cId="198444302" sldId="264"/>
        </pc:sldMkLst>
        <pc:spChg chg="mod">
          <ac:chgData name="홍 나경" userId="daf7368890e600b7" providerId="LiveId" clId="{509251CB-2D5D-43AA-9EBF-46A90D6DE563}" dt="2023-09-29T15:40:26.507" v="2734" actId="20577"/>
          <ac:spMkLst>
            <pc:docMk/>
            <pc:sldMk cId="198444302" sldId="264"/>
            <ac:spMk id="2" creationId="{95130AD1-5746-4B6A-8D90-7B2B3E61AA65}"/>
          </ac:spMkLst>
        </pc:spChg>
        <pc:spChg chg="mod">
          <ac:chgData name="홍 나경" userId="daf7368890e600b7" providerId="LiveId" clId="{509251CB-2D5D-43AA-9EBF-46A90D6DE563}" dt="2023-09-29T15:39:35.519" v="2720" actId="255"/>
          <ac:spMkLst>
            <pc:docMk/>
            <pc:sldMk cId="198444302" sldId="264"/>
            <ac:spMk id="3" creationId="{B8B87EFF-B13E-4081-AF31-1FF8D4D23AD3}"/>
          </ac:spMkLst>
        </pc:spChg>
        <pc:picChg chg="add mod">
          <ac:chgData name="홍 나경" userId="daf7368890e600b7" providerId="LiveId" clId="{509251CB-2D5D-43AA-9EBF-46A90D6DE563}" dt="2023-09-29T15:24:46.447" v="2658" actId="1076"/>
          <ac:picMkLst>
            <pc:docMk/>
            <pc:sldMk cId="198444302" sldId="264"/>
            <ac:picMk id="4" creationId="{EFE8C4CF-A2F3-4D8E-9A68-69BD636C0AD6}"/>
          </ac:picMkLst>
        </pc:picChg>
      </pc:sldChg>
      <pc:sldChg chg="modSp new add modAnim">
        <pc:chgData name="홍 나경" userId="daf7368890e600b7" providerId="LiveId" clId="{509251CB-2D5D-43AA-9EBF-46A90D6DE563}" dt="2023-09-29T16:25:08.449" v="4434"/>
        <pc:sldMkLst>
          <pc:docMk/>
          <pc:sldMk cId="3864369589" sldId="265"/>
        </pc:sldMkLst>
        <pc:spChg chg="mod">
          <ac:chgData name="홍 나경" userId="daf7368890e600b7" providerId="LiveId" clId="{509251CB-2D5D-43AA-9EBF-46A90D6DE563}" dt="2023-09-29T15:40:30.624" v="2735" actId="20577"/>
          <ac:spMkLst>
            <pc:docMk/>
            <pc:sldMk cId="3864369589" sldId="265"/>
            <ac:spMk id="2" creationId="{E3B7FD69-2C19-4215-9CB5-29FE1C4BD6EC}"/>
          </ac:spMkLst>
        </pc:spChg>
        <pc:spChg chg="mod">
          <ac:chgData name="홍 나경" userId="daf7368890e600b7" providerId="LiveId" clId="{509251CB-2D5D-43AA-9EBF-46A90D6DE563}" dt="2023-09-29T15:39:47.481" v="2722" actId="255"/>
          <ac:spMkLst>
            <pc:docMk/>
            <pc:sldMk cId="3864369589" sldId="265"/>
            <ac:spMk id="3" creationId="{6704438B-738A-4C8B-824E-A8A825FB1574}"/>
          </ac:spMkLst>
        </pc:spChg>
      </pc:sldChg>
      <pc:sldChg chg="modSp new add modAnim">
        <pc:chgData name="홍 나경" userId="daf7368890e600b7" providerId="LiveId" clId="{509251CB-2D5D-43AA-9EBF-46A90D6DE563}" dt="2023-09-29T16:25:50.043" v="4436"/>
        <pc:sldMkLst>
          <pc:docMk/>
          <pc:sldMk cId="265274307" sldId="266"/>
        </pc:sldMkLst>
        <pc:spChg chg="mod">
          <ac:chgData name="홍 나경" userId="daf7368890e600b7" providerId="LiveId" clId="{509251CB-2D5D-43AA-9EBF-46A90D6DE563}" dt="2023-09-29T15:40:32.642" v="2736" actId="20577"/>
          <ac:spMkLst>
            <pc:docMk/>
            <pc:sldMk cId="265274307" sldId="266"/>
            <ac:spMk id="2" creationId="{9EDAB998-734C-4E6E-91F2-6B5034A87F65}"/>
          </ac:spMkLst>
        </pc:spChg>
        <pc:spChg chg="mod">
          <ac:chgData name="홍 나경" userId="daf7368890e600b7" providerId="LiveId" clId="{509251CB-2D5D-43AA-9EBF-46A90D6DE563}" dt="2023-09-29T15:50:17.874" v="2822"/>
          <ac:spMkLst>
            <pc:docMk/>
            <pc:sldMk cId="265274307" sldId="266"/>
            <ac:spMk id="3" creationId="{FB8BCF26-528F-4A98-84C2-3EBF9D4491ED}"/>
          </ac:spMkLst>
        </pc:spChg>
      </pc:sldChg>
      <pc:sldChg chg="modSp new add ord">
        <pc:chgData name="홍 나경" userId="daf7368890e600b7" providerId="LiveId" clId="{509251CB-2D5D-43AA-9EBF-46A90D6DE563}" dt="2023-09-29T15:17:21.506" v="2473"/>
        <pc:sldMkLst>
          <pc:docMk/>
          <pc:sldMk cId="3900739766" sldId="267"/>
        </pc:sldMkLst>
        <pc:spChg chg="mod">
          <ac:chgData name="홍 나경" userId="daf7368890e600b7" providerId="LiveId" clId="{509251CB-2D5D-43AA-9EBF-46A90D6DE563}" dt="2023-09-29T14:43:42.554" v="2384"/>
          <ac:spMkLst>
            <pc:docMk/>
            <pc:sldMk cId="3900739766" sldId="267"/>
            <ac:spMk id="2" creationId="{8407A141-36F6-4301-9A94-333C56EDD5D6}"/>
          </ac:spMkLst>
        </pc:spChg>
        <pc:spChg chg="mod">
          <ac:chgData name="홍 나경" userId="daf7368890e600b7" providerId="LiveId" clId="{509251CB-2D5D-43AA-9EBF-46A90D6DE563}" dt="2023-09-29T14:44:18.372" v="2397" actId="255"/>
          <ac:spMkLst>
            <pc:docMk/>
            <pc:sldMk cId="3900739766" sldId="267"/>
            <ac:spMk id="3" creationId="{29BAEC88-CE15-458D-B338-2A23C25F8DBA}"/>
          </ac:spMkLst>
        </pc:spChg>
      </pc:sldChg>
      <pc:sldChg chg="modSp new add del ord">
        <pc:chgData name="홍 나경" userId="daf7368890e600b7" providerId="LiveId" clId="{509251CB-2D5D-43AA-9EBF-46A90D6DE563}" dt="2023-09-29T16:41:32.973" v="5190" actId="2696"/>
        <pc:sldMkLst>
          <pc:docMk/>
          <pc:sldMk cId="3332874889" sldId="268"/>
        </pc:sldMkLst>
        <pc:spChg chg="mod">
          <ac:chgData name="홍 나경" userId="daf7368890e600b7" providerId="LiveId" clId="{509251CB-2D5D-43AA-9EBF-46A90D6DE563}" dt="2023-09-29T16:40:52.318" v="5106" actId="20577"/>
          <ac:spMkLst>
            <pc:docMk/>
            <pc:sldMk cId="3332874889" sldId="268"/>
            <ac:spMk id="2" creationId="{D85BD089-2FE0-48C3-A081-9ABC7CD62BFF}"/>
          </ac:spMkLst>
        </pc:spChg>
        <pc:spChg chg="mod">
          <ac:chgData name="홍 나경" userId="daf7368890e600b7" providerId="LiveId" clId="{509251CB-2D5D-43AA-9EBF-46A90D6DE563}" dt="2023-09-29T16:27:49.740" v="4586" actId="20577"/>
          <ac:spMkLst>
            <pc:docMk/>
            <pc:sldMk cId="3332874889" sldId="268"/>
            <ac:spMk id="3" creationId="{C3DB599A-15C4-4A19-8965-A0D1F411434C}"/>
          </ac:spMkLst>
        </pc:spChg>
      </pc:sldChg>
      <pc:sldChg chg="addSp delSp modSp new add">
        <pc:chgData name="홍 나경" userId="daf7368890e600b7" providerId="LiveId" clId="{509251CB-2D5D-43AA-9EBF-46A90D6DE563}" dt="2023-09-29T15:40:40.536" v="2738" actId="20577"/>
        <pc:sldMkLst>
          <pc:docMk/>
          <pc:sldMk cId="2651929246" sldId="269"/>
        </pc:sldMkLst>
        <pc:spChg chg="mod">
          <ac:chgData name="홍 나경" userId="daf7368890e600b7" providerId="LiveId" clId="{509251CB-2D5D-43AA-9EBF-46A90D6DE563}" dt="2023-09-29T15:40:40.536" v="2738" actId="20577"/>
          <ac:spMkLst>
            <pc:docMk/>
            <pc:sldMk cId="2651929246" sldId="269"/>
            <ac:spMk id="2" creationId="{59B9564F-D254-4D60-80F2-03BD1C49BF04}"/>
          </ac:spMkLst>
        </pc:spChg>
        <pc:spChg chg="del">
          <ac:chgData name="홍 나경" userId="daf7368890e600b7" providerId="LiveId" clId="{509251CB-2D5D-43AA-9EBF-46A90D6DE563}" dt="2023-09-29T15:27:55.140" v="2663"/>
          <ac:spMkLst>
            <pc:docMk/>
            <pc:sldMk cId="2651929246" sldId="269"/>
            <ac:spMk id="3" creationId="{46C80AA6-0857-47FD-8896-6F20066F91A1}"/>
          </ac:spMkLst>
        </pc:spChg>
        <pc:picChg chg="add mod">
          <ac:chgData name="홍 나경" userId="daf7368890e600b7" providerId="LiveId" clId="{509251CB-2D5D-43AA-9EBF-46A90D6DE563}" dt="2023-09-29T15:28:01.139" v="2665" actId="1076"/>
          <ac:picMkLst>
            <pc:docMk/>
            <pc:sldMk cId="2651929246" sldId="269"/>
            <ac:picMk id="4" creationId="{01365782-54A9-4FDF-B527-5AC07C1B797A}"/>
          </ac:picMkLst>
        </pc:picChg>
      </pc:sldChg>
      <pc:sldChg chg="modSp new add modAnim">
        <pc:chgData name="홍 나경" userId="daf7368890e600b7" providerId="LiveId" clId="{509251CB-2D5D-43AA-9EBF-46A90D6DE563}" dt="2023-09-29T16:22:44.672" v="4406"/>
        <pc:sldMkLst>
          <pc:docMk/>
          <pc:sldMk cId="1003081540" sldId="270"/>
        </pc:sldMkLst>
        <pc:spChg chg="mod">
          <ac:chgData name="홍 나경" userId="daf7368890e600b7" providerId="LiveId" clId="{509251CB-2D5D-43AA-9EBF-46A90D6DE563}" dt="2023-09-29T15:51:44.686" v="2857" actId="20577"/>
          <ac:spMkLst>
            <pc:docMk/>
            <pc:sldMk cId="1003081540" sldId="270"/>
            <ac:spMk id="2" creationId="{CD090C6B-EEFA-499C-903A-67625AC98889}"/>
          </ac:spMkLst>
        </pc:spChg>
        <pc:spChg chg="mod">
          <ac:chgData name="홍 나경" userId="daf7368890e600b7" providerId="LiveId" clId="{509251CB-2D5D-43AA-9EBF-46A90D6DE563}" dt="2023-09-29T16:14:32.122" v="4288" actId="114"/>
          <ac:spMkLst>
            <pc:docMk/>
            <pc:sldMk cId="1003081540" sldId="270"/>
            <ac:spMk id="3" creationId="{055BB031-DA50-40B6-8FF2-3A1CC5E58B4E}"/>
          </ac:spMkLst>
        </pc:spChg>
      </pc:sldChg>
      <pc:sldChg chg="addSp modSp new add modAnim">
        <pc:chgData name="홍 나경" userId="daf7368890e600b7" providerId="LiveId" clId="{509251CB-2D5D-43AA-9EBF-46A90D6DE563}" dt="2023-09-29T16:22:59.005" v="4410"/>
        <pc:sldMkLst>
          <pc:docMk/>
          <pc:sldMk cId="3326894886" sldId="271"/>
        </pc:sldMkLst>
        <pc:spChg chg="mod">
          <ac:chgData name="홍 나경" userId="daf7368890e600b7" providerId="LiveId" clId="{509251CB-2D5D-43AA-9EBF-46A90D6DE563}" dt="2023-09-29T15:56:55.356" v="3295"/>
          <ac:spMkLst>
            <pc:docMk/>
            <pc:sldMk cId="3326894886" sldId="271"/>
            <ac:spMk id="2" creationId="{CCDA503C-A983-41E3-98B0-BD578E2F71F6}"/>
          </ac:spMkLst>
        </pc:spChg>
        <pc:spChg chg="mod">
          <ac:chgData name="홍 나경" userId="daf7368890e600b7" providerId="LiveId" clId="{509251CB-2D5D-43AA-9EBF-46A90D6DE563}" dt="2023-09-29T16:15:34.374" v="4349" actId="207"/>
          <ac:spMkLst>
            <pc:docMk/>
            <pc:sldMk cId="3326894886" sldId="271"/>
            <ac:spMk id="3" creationId="{01ECDB16-3BEA-4EB9-9942-3CDD9C6B28AC}"/>
          </ac:spMkLst>
        </pc:spChg>
        <pc:picChg chg="add mod">
          <ac:chgData name="홍 나경" userId="daf7368890e600b7" providerId="LiveId" clId="{509251CB-2D5D-43AA-9EBF-46A90D6DE563}" dt="2023-09-29T16:16:19.268" v="4355" actId="1076"/>
          <ac:picMkLst>
            <pc:docMk/>
            <pc:sldMk cId="3326894886" sldId="271"/>
            <ac:picMk id="4" creationId="{A1D19C77-BA70-4AE9-9876-9E55C97E6E01}"/>
          </ac:picMkLst>
        </pc:picChg>
      </pc:sldChg>
      <pc:sldChg chg="modSp new add modAnim">
        <pc:chgData name="홍 나경" userId="daf7368890e600b7" providerId="LiveId" clId="{509251CB-2D5D-43AA-9EBF-46A90D6DE563}" dt="2023-09-29T16:23:14.269" v="4413"/>
        <pc:sldMkLst>
          <pc:docMk/>
          <pc:sldMk cId="9474166" sldId="272"/>
        </pc:sldMkLst>
        <pc:spChg chg="mod">
          <ac:chgData name="홍 나경" userId="daf7368890e600b7" providerId="LiveId" clId="{509251CB-2D5D-43AA-9EBF-46A90D6DE563}" dt="2023-09-29T16:00:55.669" v="3486" actId="255"/>
          <ac:spMkLst>
            <pc:docMk/>
            <pc:sldMk cId="9474166" sldId="272"/>
            <ac:spMk id="2" creationId="{DE52937D-ABD0-4C69-B8BE-32CF2E5C4EAD}"/>
          </ac:spMkLst>
        </pc:spChg>
        <pc:spChg chg="mod">
          <ac:chgData name="홍 나경" userId="daf7368890e600b7" providerId="LiveId" clId="{509251CB-2D5D-43AA-9EBF-46A90D6DE563}" dt="2023-09-29T16:05:38.015" v="3863" actId="207"/>
          <ac:spMkLst>
            <pc:docMk/>
            <pc:sldMk cId="9474166" sldId="272"/>
            <ac:spMk id="3" creationId="{50EC32C7-5C6A-4E82-BC98-1D72D9CF2394}"/>
          </ac:spMkLst>
        </pc:spChg>
      </pc:sldChg>
      <pc:sldChg chg="addSp modSp new add modAnim">
        <pc:chgData name="홍 나경" userId="daf7368890e600b7" providerId="LiveId" clId="{509251CB-2D5D-43AA-9EBF-46A90D6DE563}" dt="2023-09-29T16:43:35.332" v="5208" actId="1076"/>
        <pc:sldMkLst>
          <pc:docMk/>
          <pc:sldMk cId="3811397365" sldId="273"/>
        </pc:sldMkLst>
        <pc:spChg chg="mod">
          <ac:chgData name="홍 나경" userId="daf7368890e600b7" providerId="LiveId" clId="{509251CB-2D5D-43AA-9EBF-46A90D6DE563}" dt="2023-09-29T16:10:48.345" v="4253" actId="207"/>
          <ac:spMkLst>
            <pc:docMk/>
            <pc:sldMk cId="3811397365" sldId="273"/>
            <ac:spMk id="2" creationId="{33251283-1787-4B18-94C8-1E8F61D7A78B}"/>
          </ac:spMkLst>
        </pc:spChg>
        <pc:spChg chg="mod">
          <ac:chgData name="홍 나경" userId="daf7368890e600b7" providerId="LiveId" clId="{509251CB-2D5D-43AA-9EBF-46A90D6DE563}" dt="2023-09-29T16:43:25.800" v="5206" actId="20577"/>
          <ac:spMkLst>
            <pc:docMk/>
            <pc:sldMk cId="3811397365" sldId="273"/>
            <ac:spMk id="3" creationId="{FE56CB8C-C8B2-4711-9F52-D7C0682E2B63}"/>
          </ac:spMkLst>
        </pc:spChg>
        <pc:picChg chg="add mod">
          <ac:chgData name="홍 나경" userId="daf7368890e600b7" providerId="LiveId" clId="{509251CB-2D5D-43AA-9EBF-46A90D6DE563}" dt="2023-09-29T16:43:35.332" v="5208" actId="1076"/>
          <ac:picMkLst>
            <pc:docMk/>
            <pc:sldMk cId="3811397365" sldId="273"/>
            <ac:picMk id="4" creationId="{8A93B966-885F-4293-9C8D-43B781261FF0}"/>
          </ac:picMkLst>
        </pc:picChg>
      </pc:sldChg>
      <pc:sldChg chg="modSp new add del">
        <pc:chgData name="홍 나경" userId="daf7368890e600b7" providerId="LiveId" clId="{509251CB-2D5D-43AA-9EBF-46A90D6DE563}" dt="2023-09-29T16:13:00.974" v="4286" actId="2696"/>
        <pc:sldMkLst>
          <pc:docMk/>
          <pc:sldMk cId="1072906031" sldId="274"/>
        </pc:sldMkLst>
        <pc:spChg chg="mod">
          <ac:chgData name="홍 나경" userId="daf7368890e600b7" providerId="LiveId" clId="{509251CB-2D5D-43AA-9EBF-46A90D6DE563}" dt="2023-09-29T16:12:52.347" v="4285"/>
          <ac:spMkLst>
            <pc:docMk/>
            <pc:sldMk cId="1072906031" sldId="274"/>
            <ac:spMk id="2" creationId="{931AE542-AA2A-4D34-BF17-9B90C61AFD33}"/>
          </ac:spMkLst>
        </pc:spChg>
        <pc:spChg chg="mod">
          <ac:chgData name="홍 나경" userId="daf7368890e600b7" providerId="LiveId" clId="{509251CB-2D5D-43AA-9EBF-46A90D6DE563}" dt="2023-09-29T16:11:40.373" v="4268" actId="207"/>
          <ac:spMkLst>
            <pc:docMk/>
            <pc:sldMk cId="1072906031" sldId="274"/>
            <ac:spMk id="3" creationId="{D0383DE9-C08D-493B-AA16-F14FFF9E8C6B}"/>
          </ac:spMkLst>
        </pc:spChg>
      </pc:sldChg>
      <pc:sldChg chg="modSp new add">
        <pc:chgData name="홍 나경" userId="daf7368890e600b7" providerId="LiveId" clId="{509251CB-2D5D-43AA-9EBF-46A90D6DE563}" dt="2023-09-29T16:39:25.378" v="5093" actId="207"/>
        <pc:sldMkLst>
          <pc:docMk/>
          <pc:sldMk cId="1352199031" sldId="274"/>
        </pc:sldMkLst>
        <pc:spChg chg="mod">
          <ac:chgData name="홍 나경" userId="daf7368890e600b7" providerId="LiveId" clId="{509251CB-2D5D-43AA-9EBF-46A90D6DE563}" dt="2023-09-29T16:39:07.606" v="5089" actId="207"/>
          <ac:spMkLst>
            <pc:docMk/>
            <pc:sldMk cId="1352199031" sldId="274"/>
            <ac:spMk id="2" creationId="{D1A058C6-2BFC-47DA-BE38-982C0E401BD6}"/>
          </ac:spMkLst>
        </pc:spChg>
        <pc:spChg chg="mod">
          <ac:chgData name="홍 나경" userId="daf7368890e600b7" providerId="LiveId" clId="{509251CB-2D5D-43AA-9EBF-46A90D6DE563}" dt="2023-09-29T16:39:25.378" v="5093" actId="207"/>
          <ac:spMkLst>
            <pc:docMk/>
            <pc:sldMk cId="1352199031" sldId="274"/>
            <ac:spMk id="3" creationId="{0EEEB888-BA18-42B7-8D50-08CDDB5C46BA}"/>
          </ac:spMkLst>
        </pc:spChg>
      </pc:sldChg>
      <pc:sldChg chg="new add">
        <pc:chgData name="홍 나경" userId="daf7368890e600b7" providerId="LiveId" clId="{509251CB-2D5D-43AA-9EBF-46A90D6DE563}" dt="2023-09-29T16:52:41.750" v="5309"/>
        <pc:sldMkLst>
          <pc:docMk/>
          <pc:sldMk cId="388511253" sldId="275"/>
        </pc:sldMkLst>
      </pc:sldChg>
      <pc:sldChg chg="new add del">
        <pc:chgData name="홍 나경" userId="daf7368890e600b7" providerId="LiveId" clId="{509251CB-2D5D-43AA-9EBF-46A90D6DE563}" dt="2023-09-29T16:51:06.144" v="5272" actId="2696"/>
        <pc:sldMkLst>
          <pc:docMk/>
          <pc:sldMk cId="1345196275" sldId="275"/>
        </pc:sldMkLst>
      </pc:sldChg>
      <pc:sldChg chg="new add del">
        <pc:chgData name="홍 나경" userId="daf7368890e600b7" providerId="LiveId" clId="{509251CB-2D5D-43AA-9EBF-46A90D6DE563}" dt="2023-09-29T16:52:39.869" v="5307" actId="2696"/>
        <pc:sldMkLst>
          <pc:docMk/>
          <pc:sldMk cId="2485485609" sldId="275"/>
        </pc:sldMkLst>
      </pc:sldChg>
      <pc:sldChg chg="new add del">
        <pc:chgData name="홍 나경" userId="daf7368890e600b7" providerId="LiveId" clId="{509251CB-2D5D-43AA-9EBF-46A90D6DE563}" dt="2023-09-29T16:51:12.303" v="5276" actId="2696"/>
        <pc:sldMkLst>
          <pc:docMk/>
          <pc:sldMk cId="3286562433" sldId="275"/>
        </pc:sldMkLst>
      </pc:sldChg>
      <pc:sldChg chg="modSp new add del">
        <pc:chgData name="홍 나경" userId="daf7368890e600b7" providerId="LiveId" clId="{509251CB-2D5D-43AA-9EBF-46A90D6DE563}" dt="2023-09-29T16:52:32.580" v="5303" actId="2696"/>
        <pc:sldMkLst>
          <pc:docMk/>
          <pc:sldMk cId="4186628393" sldId="275"/>
        </pc:sldMkLst>
        <pc:spChg chg="mod">
          <ac:chgData name="홍 나경" userId="daf7368890e600b7" providerId="LiveId" clId="{509251CB-2D5D-43AA-9EBF-46A90D6DE563}" dt="2023-09-29T16:51:38.347" v="5295" actId="1076"/>
          <ac:spMkLst>
            <pc:docMk/>
            <pc:sldMk cId="4186628393" sldId="275"/>
            <ac:spMk id="2" creationId="{3D2F3804-4476-4C7C-B2D7-BBC5E9D7291C}"/>
          </ac:spMkLst>
        </pc:spChg>
        <pc:spChg chg="mod">
          <ac:chgData name="홍 나경" userId="daf7368890e600b7" providerId="LiveId" clId="{509251CB-2D5D-43AA-9EBF-46A90D6DE563}" dt="2023-09-29T16:51:49.184" v="5297" actId="14100"/>
          <ac:spMkLst>
            <pc:docMk/>
            <pc:sldMk cId="4186628393" sldId="275"/>
            <ac:spMk id="3" creationId="{6D934353-72F4-4155-ADF3-F60751B6B4E2}"/>
          </ac:spMkLst>
        </pc:spChg>
      </pc:sldChg>
      <pc:sldChg chg="new add del">
        <pc:chgData name="홍 나경" userId="daf7368890e600b7" providerId="LiveId" clId="{509251CB-2D5D-43AA-9EBF-46A90D6DE563}" dt="2023-09-29T16:51:08.081" v="5273" actId="2696"/>
        <pc:sldMkLst>
          <pc:docMk/>
          <pc:sldMk cId="1531860402" sldId="276"/>
        </pc:sldMkLst>
      </pc:sldChg>
      <pc:sldChg chg="modSp new add del">
        <pc:chgData name="홍 나경" userId="daf7368890e600b7" providerId="LiveId" clId="{509251CB-2D5D-43AA-9EBF-46A90D6DE563}" dt="2023-09-29T16:52:35.180" v="5304" actId="2696"/>
        <pc:sldMkLst>
          <pc:docMk/>
          <pc:sldMk cId="1801082970" sldId="276"/>
        </pc:sldMkLst>
        <pc:spChg chg="mod">
          <ac:chgData name="홍 나경" userId="daf7368890e600b7" providerId="LiveId" clId="{509251CB-2D5D-43AA-9EBF-46A90D6DE563}" dt="2023-09-29T16:52:19.965" v="5302" actId="1076"/>
          <ac:spMkLst>
            <pc:docMk/>
            <pc:sldMk cId="1801082970" sldId="276"/>
            <ac:spMk id="2" creationId="{6F27A40D-0F68-424F-8136-04986D0C56E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7T17:02:01.2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034.48291"/>
      <inkml:brushProperty name="anchorY" value="437.20688"/>
      <inkml:brushProperty name="scaleFactor" value="0.5"/>
    </inkml:brush>
  </inkml:definitions>
  <inkml:trace contextRef="#ctx0" brushRef="#br0">0 0,'0'0,"5"0,6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99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01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7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68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5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3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03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6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9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1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49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083A-8B38-4B72-97BE-AC89AFBF5B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E9E7-5F1B-458B-963C-5ED8E21587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119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Y견명조" panose="02030600000101010101" pitchFamily="18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URcVy5jLIU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Ja71ohAxDM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6KZ6MLz0UM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39FA6B-F064-41B2-A1AB-AA60EC476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940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1990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년대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~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2000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년대</a:t>
            </a:r>
            <a:b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</a:b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한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 경제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4B59C1C-6EAB-459C-AE8F-153FF3F75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039"/>
            <a:ext cx="9144000" cy="2057082"/>
          </a:xfrm>
        </p:spPr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22101533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홍나경</a:t>
            </a:r>
          </a:p>
        </p:txBody>
      </p:sp>
    </p:spTree>
    <p:extLst>
      <p:ext uri="{BB962C8B-B14F-4D97-AF65-F5344CB8AC3E}">
        <p14:creationId xmlns:p14="http://schemas.microsoft.com/office/powerpoint/2010/main" val="131065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251283-1787-4B18-94C8-1E8F61D7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ea typeface="HY견명조" panose="02030600000101010101" pitchFamily="18" charset="-127"/>
              </a:rPr>
              <a:t>금 모으기 운동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56CB8C-C8B2-4711-9F52-D7C0682E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3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1998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월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일부터 운동 시작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개월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후 국민은행과 주택은행이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운동 중지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월 말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농협중앙회를 끝으로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운동 종료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전국적으로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351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만여명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참여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약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227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톤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의 금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모든 금을 수출한 가격은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22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억 달러</a:t>
            </a:r>
          </a:p>
          <a:p>
            <a:pPr marL="0" indent="0">
              <a:buNone/>
            </a:pP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ko-KR" altLang="en-US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93B966-885F-4293-9C8D-43B78126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248" y="1825625"/>
            <a:ext cx="5485052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07A141-36F6-4301-9A94-333C56EDD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  <a:ea typeface="HY견명조" panose="02030600000101010101" pitchFamily="18" charset="-127"/>
              </a:rPr>
              <a:t>1990</a:t>
            </a:r>
            <a:r>
              <a:rPr lang="ko-KR" altLang="en-US" dirty="0">
                <a:ea typeface="HY견명조" panose="02030600000101010101" pitchFamily="18" charset="-127"/>
              </a:rPr>
              <a:t>년</a:t>
            </a:r>
            <a:r>
              <a:rPr lang="en-US" altLang="ko-KR" dirty="0">
                <a:ea typeface="HY견명조" panose="02030600000101010101" pitchFamily="18" charset="-127"/>
              </a:rPr>
              <a:t>-</a:t>
            </a:r>
            <a:r>
              <a:rPr lang="en-US" altLang="ko-KR" dirty="0">
                <a:solidFill>
                  <a:srgbClr val="FFC000"/>
                </a:solidFill>
                <a:ea typeface="HY견명조" panose="02030600000101010101" pitchFamily="18" charset="-127"/>
              </a:rPr>
              <a:t>2000</a:t>
            </a:r>
            <a:r>
              <a:rPr lang="ko-KR" altLang="en-US" dirty="0">
                <a:ea typeface="HY견명조" panose="02030600000101010101" pitchFamily="18" charset="-127"/>
              </a:rPr>
              <a:t>년대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9BAEC88-CE15-458D-B338-2A23C25F8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</a:t>
            </a:r>
          </a:p>
        </p:txBody>
      </p:sp>
    </p:spTree>
    <p:extLst>
      <p:ext uri="{BB962C8B-B14F-4D97-AF65-F5344CB8AC3E}">
        <p14:creationId xmlns:p14="http://schemas.microsoft.com/office/powerpoint/2010/main" val="390073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온라인 미디어 1" title="[#￭ﾂﾬ￫ﾧﾁ￭ﾃﾀ￬ﾞﾄ 90￫ﾶﾄ] ￬ﾝﾼ￫ﾳﾸ ￬ﾗﾭ￬ﾂﾬ￬ﾃﾁ ￬ﾵﾜ￫ﾌﾀ ￭ﾘﾸ￭ﾙﾩ￪ﾸﾰ, ￬ﾝﾼ￫ﾳﾸ ￫ﾲﾄ￫ﾸﾔ ￪ﾲﾽ￬ﾠﾜ￬ﾝﾘ ￬ﾋﾜ￫ﾌﾀ￰ﾟﾒﾥ ￫ﾲﾄ￫ﾸﾔ ￪ﾲﾽ￬ﾠﾜ￬ﾝﾘ ￬ﾋﾜ￬ﾞﾑ￫ﾶﾀ￭ﾄﾰ ￫ﾶﾕ￪ﾴﾴ￪ﾹﾌ￬ﾧﾀ￢ﾚﾡ | #￫ﾲﾌ￪ﾱﾰ￫ﾲﾗ￬ﾝﾀ￬ﾄﾸ￪ﾳﾄ￬ﾂﾬ">
            <a:hlinkClick r:id="" action="ppaction://media"/>
            <a:extLst>
              <a:ext uri="{FF2B5EF4-FFF2-40B4-BE49-F238E27FC236}">
                <a16:creationId xmlns:a16="http://schemas.microsoft.com/office/drawing/2014/main" id="{3FC804C1-A5FB-48BF-AF78-40AD59BD79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3366" y="1122312"/>
            <a:ext cx="8165267" cy="4613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64A8E-A7FD-4D80-A2D2-5E79E47A3851}"/>
              </a:ext>
            </a:extLst>
          </p:cNvPr>
          <p:cNvSpPr txBox="1"/>
          <p:nvPr/>
        </p:nvSpPr>
        <p:spPr>
          <a:xfrm>
            <a:off x="2194560" y="5898500"/>
            <a:ext cx="542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55:55~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15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7FE3E-7B6C-4AAB-A9F2-79F496E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잃어버린 </a:t>
            </a:r>
            <a:r>
              <a:rPr lang="en-US" altLang="ko-KR" sz="4000" dirty="0">
                <a:solidFill>
                  <a:srgbClr val="FFC000"/>
                </a:solidFill>
                <a:ea typeface="HY견명조" panose="02030600000101010101" pitchFamily="18" charset="-127"/>
              </a:rPr>
              <a:t>20</a:t>
            </a:r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30904B-1261-4C00-A5E8-73A9D0A0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1980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년대 일본의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버블경제 소멸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 부터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2001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년까지의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경제 불황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 err="1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아베노믹스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시행 이후 서서히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회복세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F4E693-0816-4D2E-8E9A-D0F154D7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203" y="1690688"/>
            <a:ext cx="5728881" cy="40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7FE3E-7B6C-4AAB-A9F2-79F496E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잃어버린 </a:t>
            </a:r>
            <a:r>
              <a:rPr lang="en-US" altLang="ko-KR" sz="4000" dirty="0">
                <a:solidFill>
                  <a:srgbClr val="FFC000"/>
                </a:solidFill>
                <a:ea typeface="HY견명조" panose="02030600000101010101" pitchFamily="18" charset="-127"/>
              </a:rPr>
              <a:t>20</a:t>
            </a:r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30904B-1261-4C00-A5E8-73A9D0A0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955"/>
            <a:ext cx="58558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1992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 부터 일본의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주택 가격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이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폭락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버블 붕괴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버블 붕괴 직전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-‘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일본을 팔면 미국을 산다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.’ </a:t>
            </a:r>
          </a:p>
          <a:p>
            <a:pPr marL="0" indent="0">
              <a:buNone/>
            </a:pP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도쿄 </a:t>
            </a:r>
            <a:r>
              <a:rPr lang="ko-KR" altLang="en-US" dirty="0" err="1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긴자</a:t>
            </a:r>
            <a:r>
              <a:rPr lang="ko-KR" altLang="en-US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에서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가장 비산 땅 값이 평방미터당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ko-KR" altLang="en-US" dirty="0" err="1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억엔</a:t>
            </a:r>
            <a:r>
              <a:rPr lang="ko-KR" altLang="en-US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에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육박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008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7FE3E-7B6C-4AAB-A9F2-79F496ED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잃어버린 </a:t>
            </a:r>
            <a:r>
              <a:rPr lang="en-US" altLang="ko-KR" sz="40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</a:t>
            </a:r>
            <a:r>
              <a:rPr lang="ko-KR" altLang="en-US" sz="40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30904B-1261-4C00-A5E8-73A9D0A0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60287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1993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년을 기점으로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취업률 폭락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비정규직 비율 상승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출산율 폭락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과 함께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고령사회 도달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내수시장 침체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이후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아시아 금융위기 직면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차 경기침체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15BC23B9-4A40-4CB4-AED3-54ABCE731F57}"/>
                  </a:ext>
                </a:extLst>
              </p14:cNvPr>
              <p14:cNvContentPartPr/>
              <p14:nvPr/>
            </p14:nvContentPartPr>
            <p14:xfrm>
              <a:off x="3224501" y="837322"/>
              <a:ext cx="10080" cy="360"/>
            </p14:xfrm>
          </p:contentPart>
        </mc:Choice>
        <mc:Fallback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15BC23B9-4A40-4CB4-AED3-54ABCE731F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6501" y="819322"/>
                <a:ext cx="4572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7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130AD1-5746-4B6A-8D90-7B2B3E61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고베 대지진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B87EFF-B13E-4081-AF31-1FF8D4D2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142"/>
            <a:ext cx="4510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1995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월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17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 </a:t>
            </a:r>
            <a:r>
              <a:rPr lang="ko-KR" altLang="en-US" dirty="0" err="1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긴키지방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대지진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일본 기상청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 err="1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헤이세이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7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ko-KR" altLang="en-US" dirty="0" err="1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효고현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남부 지진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FE8C4CF-A2F3-4D8E-9A68-69BD636C0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29142"/>
            <a:ext cx="5386388" cy="39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B7FD69-2C19-4215-9CB5-29FE1C4B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고베 대지진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04438B-738A-4C8B-824E-A8A825FB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756"/>
            <a:ext cx="78054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당시의 일본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초 저금리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유지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일본의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보험사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대부분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해외 투자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고베 대지진 이후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보험금 지급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을 위해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투자 처분 후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엔화 환전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수출경쟁력 급감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36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DAB998-734C-4E6E-91F2-6B5034A8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고베 대지진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8BCF26-528F-4A98-84C2-3EBF9D44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8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엔화 강세로 수출 경쟁력을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확보하고 있던 </a:t>
            </a:r>
            <a:r>
              <a:rPr lang="ko-KR" altLang="en-US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우라나라의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수출 경쟁력 급감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1997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아시아 금융위기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와 맞물려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무리한 투자를 하고 있던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국내의 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기업들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이 줄줄이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도산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IMF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에도 큰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영향</a:t>
            </a:r>
          </a:p>
        </p:txBody>
      </p:sp>
    </p:spTree>
    <p:extLst>
      <p:ext uri="{BB962C8B-B14F-4D97-AF65-F5344CB8AC3E}">
        <p14:creationId xmlns:p14="http://schemas.microsoft.com/office/powerpoint/2010/main" val="2652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1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058C6-2BFC-47DA-BE38-982C0E40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ea typeface="HY견명조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EEB888-BA18-42B7-8D50-08CDDB5C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807200" cy="4486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1) </a:t>
            </a:r>
            <a:r>
              <a:rPr lang="en-US" altLang="ko-KR" sz="45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1990</a:t>
            </a: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~</a:t>
            </a:r>
            <a:r>
              <a:rPr lang="en-US" altLang="ko-KR" sz="45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2000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년대 한국</a:t>
            </a: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-OECD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와</a:t>
            </a: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GDP</a:t>
            </a: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-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군사독재 종식</a:t>
            </a: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-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아시아 금융위기</a:t>
            </a: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-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금 모으기 운동</a:t>
            </a: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2) </a:t>
            </a:r>
            <a:r>
              <a:rPr lang="en-US" altLang="ko-KR" sz="45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1990</a:t>
            </a: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~</a:t>
            </a:r>
            <a:r>
              <a:rPr lang="en-US" altLang="ko-KR" sz="45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2000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년대 일본</a:t>
            </a: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-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잃어버린 </a:t>
            </a: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10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년</a:t>
            </a: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-</a:t>
            </a:r>
            <a:r>
              <a:rPr lang="ko-KR" altLang="en-US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고베 대지진</a:t>
            </a:r>
            <a:endParaRPr lang="en-US" altLang="ko-KR" sz="45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450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    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219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6C3918-9225-4175-A172-4C3ECAAE5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6817"/>
            <a:ext cx="9144000" cy="2387600"/>
          </a:xfrm>
        </p:spPr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  <a:ea typeface="HY견명조" panose="02030600000101010101" pitchFamily="18" charset="-127"/>
              </a:rPr>
              <a:t>1990</a:t>
            </a:r>
            <a:r>
              <a:rPr lang="ko-KR" altLang="en-US" dirty="0">
                <a:ea typeface="HY견명조" panose="02030600000101010101" pitchFamily="18" charset="-127"/>
              </a:rPr>
              <a:t>년</a:t>
            </a:r>
            <a:r>
              <a:rPr lang="en-US" altLang="ko-KR" dirty="0">
                <a:ea typeface="HY견명조" panose="02030600000101010101" pitchFamily="18" charset="-127"/>
              </a:rPr>
              <a:t>-</a:t>
            </a:r>
            <a:r>
              <a:rPr lang="en-US" altLang="ko-KR" dirty="0">
                <a:solidFill>
                  <a:srgbClr val="FFC000"/>
                </a:solidFill>
                <a:ea typeface="HY견명조" panose="02030600000101010101" pitchFamily="18" charset="-127"/>
              </a:rPr>
              <a:t>2000</a:t>
            </a:r>
            <a:r>
              <a:rPr lang="ko-KR" altLang="en-US" dirty="0">
                <a:ea typeface="HY견명조" panose="02030600000101010101" pitchFamily="18" charset="-127"/>
              </a:rPr>
              <a:t>년대</a:t>
            </a:r>
            <a:br>
              <a:rPr lang="en-US" altLang="ko-KR" dirty="0">
                <a:ea typeface="HY견명조" panose="02030600000101010101" pitchFamily="18" charset="-127"/>
              </a:rPr>
            </a:br>
            <a:endParaRPr lang="ko-KR" altLang="en-US" dirty="0">
              <a:ea typeface="HY견명조" panose="02030600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F8875E9-09CB-4AD7-80A8-75C03F3D7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8055"/>
            <a:ext cx="9144000" cy="165576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한국</a:t>
            </a:r>
            <a:endParaRPr lang="ko-KR" alt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9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E64AD0-244C-43AD-B2D6-70FF8975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OECD </a:t>
            </a:r>
            <a:r>
              <a:rPr lang="ko-KR" altLang="en-US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와</a:t>
            </a:r>
            <a:r>
              <a:rPr lang="ko-KR" altLang="en-US" sz="40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40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GDP</a:t>
            </a:r>
            <a:endParaRPr lang="ko-KR" altLang="en-US" sz="4000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D80769-D07C-4129-BEE8-0BA1E354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238"/>
            <a:ext cx="557985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1988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서울 올림픽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성공 이후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OECD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가입 등으로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위상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성장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일본에 이어 아시아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두번째로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OECD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가입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소비자 물가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10%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대로 상승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1995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인당 </a:t>
            </a: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GDP1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만달러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돌파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2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B9564F-D254-4D60-80F2-03BD1C49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FFC000"/>
                </a:solidFill>
                <a:ea typeface="HY견명조" panose="02030600000101010101" pitchFamily="18" charset="-127"/>
              </a:rPr>
              <a:t>OECD </a:t>
            </a:r>
            <a:r>
              <a:rPr lang="ko-KR" altLang="en-US" sz="4000" dirty="0">
                <a:ea typeface="HY견명조" panose="02030600000101010101" pitchFamily="18" charset="-127"/>
              </a:rPr>
              <a:t>와</a:t>
            </a:r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 </a:t>
            </a:r>
            <a:r>
              <a:rPr lang="en-US" altLang="ko-KR" sz="4000" dirty="0">
                <a:solidFill>
                  <a:srgbClr val="FFC000"/>
                </a:solidFill>
                <a:ea typeface="HY견명조" panose="02030600000101010101" pitchFamily="18" charset="-127"/>
              </a:rPr>
              <a:t>GDP</a:t>
            </a:r>
            <a:endParaRPr lang="ko-KR" altLang="en-US" sz="4000" dirty="0"/>
          </a:p>
        </p:txBody>
      </p:sp>
      <p:pic>
        <p:nvPicPr>
          <p:cNvPr id="4" name="온라인 미디어 3" title="[￬ﾘﾤ￫ﾊﾘ ￫ﾋﾤ￬ﾋﾜ￫ﾳﾴ￪ﾸﾰ] OECD ￬ﾠﾕ￬ﾋﾝ ￪ﾰﾀ￬ﾞﾅ(1996) (2018.12.12/￫ﾉﾴ￬ﾊﾤ￭ﾈﾬ￫ﾍﾰ￬ﾝﾴ/MBC)">
            <a:hlinkClick r:id="" action="ppaction://media"/>
            <a:extLst>
              <a:ext uri="{FF2B5EF4-FFF2-40B4-BE49-F238E27FC236}">
                <a16:creationId xmlns:a16="http://schemas.microsoft.com/office/drawing/2014/main" id="{01365782-54A9-4FDF-B527-5AC07C1B79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4554" y="1690688"/>
            <a:ext cx="826006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0A37FC-8C7F-4FE1-ADFD-1BCAA12D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군사독재 </a:t>
            </a:r>
            <a:r>
              <a:rPr lang="ko-KR" altLang="en-US" sz="4000" dirty="0">
                <a:ea typeface="HY견명조" panose="02030600000101010101" pitchFamily="18" charset="-127"/>
              </a:rPr>
              <a:t>종식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DB3AB2-C99E-4503-85F6-3E484182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9689"/>
            <a:ext cx="5993921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박정희</a:t>
            </a:r>
            <a:r>
              <a:rPr lang="en-US" altLang="ko-KR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전두환의 </a:t>
            </a:r>
            <a:r>
              <a:rPr lang="ko-KR" altLang="en-US" sz="112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군사독재 종식</a:t>
            </a:r>
            <a:endParaRPr lang="en-US" altLang="ko-KR" sz="11200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sz="112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제 </a:t>
            </a:r>
            <a:r>
              <a:rPr lang="en-US" altLang="ko-KR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6</a:t>
            </a: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공화국 체제하의 </a:t>
            </a:r>
            <a:endParaRPr lang="en-US" altLang="ko-KR" sz="112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형식적 </a:t>
            </a:r>
            <a:r>
              <a:rPr lang="ko-KR" altLang="en-US" sz="112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민주주의 확립</a:t>
            </a:r>
            <a:endParaRPr lang="en-US" altLang="ko-KR" sz="11200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공산권 몰락</a:t>
            </a:r>
            <a:r>
              <a:rPr lang="en-US" altLang="ko-KR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,</a:t>
            </a: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endParaRPr lang="en-US" altLang="ko-KR" sz="112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sz="112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북한과의 군사적 격차가 </a:t>
            </a:r>
            <a:endParaRPr lang="en-US" altLang="ko-KR" sz="112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latin typeface="HY견명조" panose="02030600000101010101" pitchFamily="18" charset="-127"/>
                <a:ea typeface="HY견명조" panose="02030600000101010101" pitchFamily="18" charset="-127"/>
              </a:rPr>
              <a:t>현저히 커짐에 따라 </a:t>
            </a:r>
            <a:endParaRPr lang="en-US" altLang="ko-KR" sz="112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안보적 위기 감소</a:t>
            </a:r>
            <a:endParaRPr lang="en-US" altLang="ko-KR" sz="11200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5C64E8-7D99-45E9-859A-329A28B6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68" y="1975389"/>
            <a:ext cx="46889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90C6B-EEFA-499C-903A-67625AC9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아시아 금융 위기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5BB031-DA50-40B6-8FF2-3A1CC5E5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1997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년 여름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태국을 시작으로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말레이시아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인도네시아 등의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동남아시아 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국가부터 번진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외환위기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같은 해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가을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한국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을 강타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1997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월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한국은행이 이를 예고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한국개발연구원 또한 이를 예상하여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대책 강구를 촉구하는 보고서 발간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30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DA503C-A983-41E3-98B0-BD578E2F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C000"/>
                </a:solidFill>
                <a:ea typeface="HY견명조" panose="02030600000101010101" pitchFamily="18" charset="-127"/>
              </a:rPr>
              <a:t>아시아 금융 위기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ECDB16-3BEA-4EB9-9942-3CDD9C6B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월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9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경제 위기 직면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월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21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일 정부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IMF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구제금융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신청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구조조정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대기업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은행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공중분해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온라인 미디어 3" title="[￬ﾘﾤ￫ﾊﾘ ￫ﾋﾤ￬ﾋﾜ￫ﾳﾴ￪ﾸﾰ] IMF ￪ﾵﾬ￬ﾠﾜ￪ﾸﾈ￬ﾜﾵ ￬ﾚﾔ￬ﾲﾭ (1997) (2018.11.21/￫ﾉﾴ￬ﾊﾤ￭ﾈﾬ￫ﾍﾰ￬ﾝﾴ/MBC)">
            <a:hlinkClick r:id="" action="ppaction://media"/>
            <a:extLst>
              <a:ext uri="{FF2B5EF4-FFF2-40B4-BE49-F238E27FC236}">
                <a16:creationId xmlns:a16="http://schemas.microsoft.com/office/drawing/2014/main" id="{A1D19C77-BA70-4AE9-9876-9E55C97E6E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70500" y="1825625"/>
            <a:ext cx="6639403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52937D-ABD0-4C69-B8BE-32CF2E5C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FFC000"/>
                </a:solidFill>
                <a:ea typeface="HY견명조" panose="02030600000101010101" pitchFamily="18" charset="-127"/>
              </a:rPr>
              <a:t>금 모으기 운동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EC32C7-5C6A-4E82-BC98-1D72D9CF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1997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 외환위기 직면 이후 벌어진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범 국민적 운동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대한민국에 있는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금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을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국민들이 모아 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시중에서 구입 후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한국은행의 금 보유고를 높여 </a:t>
            </a:r>
            <a:endParaRPr lang="en-US" altLang="ko-KR" dirty="0">
              <a:solidFill>
                <a:srgbClr val="FFC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국가신용도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를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제고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한 후 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이를 바탕으로 </a:t>
            </a:r>
            <a:r>
              <a:rPr lang="ko-KR" altLang="en-US" dirty="0">
                <a:solidFill>
                  <a:srgbClr val="FFC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외환보유고를 늘린다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는 취지</a:t>
            </a: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3410</TotalTime>
  <Words>415</Words>
  <Application>Microsoft Office PowerPoint</Application>
  <PresentationFormat>와이드스크린</PresentationFormat>
  <Paragraphs>125</Paragraphs>
  <Slides>19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HY견명조</vt:lpstr>
      <vt:lpstr>Arial</vt:lpstr>
      <vt:lpstr>Calibri</vt:lpstr>
      <vt:lpstr>Office Theme</vt:lpstr>
      <vt:lpstr>1990년대~2000년대 한-일 경제</vt:lpstr>
      <vt:lpstr>목차</vt:lpstr>
      <vt:lpstr>1990년-2000년대 </vt:lpstr>
      <vt:lpstr>OECD 와 GDP</vt:lpstr>
      <vt:lpstr>OECD 와 GDP</vt:lpstr>
      <vt:lpstr>군사독재 종식</vt:lpstr>
      <vt:lpstr>아시아 금융 위기</vt:lpstr>
      <vt:lpstr>아시아 금융 위기</vt:lpstr>
      <vt:lpstr>금 모으기 운동</vt:lpstr>
      <vt:lpstr>금 모으기 운동</vt:lpstr>
      <vt:lpstr>1990년-2000년대</vt:lpstr>
      <vt:lpstr>PowerPoint 프레젠테이션</vt:lpstr>
      <vt:lpstr>잃어버린 20년</vt:lpstr>
      <vt:lpstr>잃어버린 20년</vt:lpstr>
      <vt:lpstr>잃어버린 20년</vt:lpstr>
      <vt:lpstr>고베 대지진</vt:lpstr>
      <vt:lpstr>고베 대지진</vt:lpstr>
      <vt:lpstr>고베 대지진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1990년대~2000년대 한-일 경제 비교</dc:title>
  <dc:creator>홍 나경</dc:creator>
  <cp:lastModifiedBy>홍 나경</cp:lastModifiedBy>
  <cp:revision>21</cp:revision>
  <dcterms:created xsi:type="dcterms:W3CDTF">2023-09-27T08:04:49Z</dcterms:created>
  <dcterms:modified xsi:type="dcterms:W3CDTF">2023-09-29T16:55:12Z</dcterms:modified>
</cp:coreProperties>
</file>