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A6544B-39D8-AF0A-A113-1C291A428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59A0E79-C1F9-B3C1-9F81-7C3875D7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FCD46A-575B-52E7-D276-BA1FCB66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F3F072-D762-64A3-55F6-27538592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A6AC00-3136-5399-A651-7A5322C1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94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91CB26-0FFB-4E66-1645-4948103E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68D13F7-116C-0836-01B8-35163A547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A39946-8D54-BBBB-3B8D-0F4E6052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8649A1-E20B-721B-F2AB-12B4BDF3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76738C-5DD4-36A4-5BE5-6EEE5CD4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77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2656CA9-2571-E8CC-CE7A-7F37D2668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5A84C0-BA47-6C21-ECC1-06EE1008B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A1650B-C1DB-AB80-3E0A-CD658587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5C26EC-E711-61BA-A1C6-94EE745B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C80B12-51C9-2506-B6E7-52CF4C3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4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7C971B-46AD-9967-9077-21205874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480489-B2F0-6D63-A213-969E11A9A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5C3694-FE07-754D-A3F5-3643672C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0D79E8-7FF3-0096-9D43-AA6A6A5B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00693F-F02E-A20C-0422-CA391DA4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6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2002A2-FFC2-45C0-D5A5-70EF4AA1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484986-115B-5C47-CFDA-7BA12C686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98098D-0A6B-22B6-AA6E-04024343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B54CA1-6AF0-BE96-CFB1-B5FE307F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5C6EF9-B407-F08B-CBB8-77FC38F4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23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9F070E-EF9D-E978-7661-0597E228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C4620B-2406-495E-24EF-D028651A5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5C1F514-B9D0-5D65-C00F-8062CEB04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5FE0CD-FA78-BF3B-15BC-F294CE1A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491527-E321-CBDC-6491-20B57FA6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1D694C-926F-81DC-4A14-EEC5E521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3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5F9953-B8FD-1AC3-D7EB-6FFDDC6E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D9B23B-3920-4020-3506-663EAE1EA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2E198F-EC20-BB4E-BF90-1AC6E16A9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7B51B0B-9594-A157-38C2-F738D7990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E37E017-FE06-C162-3673-19C153EF6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F6BCA6B-C4CF-359F-B6A7-50023CF4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F04A589-019F-99FC-6BBB-A629073D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417AB1E-57AC-EDDE-8947-DD34F994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45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4E4950-E33F-2221-D753-FF504170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69CFEFC-6CC3-9D72-6A5F-81FD1462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3ACB10-47F7-FB4C-382B-FA623683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F944A6-E2C5-5F73-709B-B86F252C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11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68930CD-836B-0565-6C5F-476D9BB4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325539-D809-AB02-E500-A255D288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C6B3C8-8FA9-988A-88A9-221BE6D0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53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8F8CCF-5417-F334-1FAD-493C7222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475C89-CD44-3C08-233B-075AB3E1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228DD5-15A7-523D-004E-50BCDBD03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ED9B06-B15A-762A-7EF3-B71A1FB5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F44C1D-7474-9969-B295-EC674851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A82A87-DFDB-F885-567F-49363BFE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42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C36825-EBAC-E7E2-1392-0BF75A98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BA1641-B55C-F1F4-35AD-990381771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4890B9-E4FA-848B-9DFC-635CFD1EE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D63019-83A7-E81E-F83A-B67F69BB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D74F36-CFB0-FA7A-D839-9732457C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CB7079-5D25-9A12-03C0-3D1A2D98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1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D293492-F772-90FF-89F4-98544AE7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E8A1AE-D9C5-3FF3-54E6-C42866C17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86A716-D7A3-0C06-0551-6378C42C2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3840-AD51-4916-8750-D9F65364D9E3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D128BA-9D60-68A6-BECE-8CF36ADB7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EB5C64-5C8C-3BCF-E3D0-D3D6A98B6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9083-D315-4512-85E9-406B5D970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5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4121BC-8725-C14A-C0B1-5E5CA675C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29C1EA9-C789-A7D6-88C9-C658D35C33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137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BA8D23-79B2-FFBE-FF79-12F4A6CA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22271" cy="1188757"/>
          </a:xfrm>
        </p:spPr>
        <p:txBody>
          <a:bodyPr/>
          <a:lstStyle/>
          <a:p>
            <a:r>
              <a:rPr lang="ko-KR" altLang="en-US"/>
              <a:t>한국의조미료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C97766-FA82-D144-289C-365C1BF79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고추장</a:t>
            </a:r>
            <a:r>
              <a:rPr lang="en-US" altLang="ko-KR"/>
              <a:t>:</a:t>
            </a:r>
            <a:r>
              <a:rPr lang="ko-KR" altLang="en-US"/>
              <a:t>장의 한종류로 메주나</a:t>
            </a:r>
            <a:r>
              <a:rPr lang="en-US" altLang="ko-KR"/>
              <a:t>.</a:t>
            </a:r>
            <a:r>
              <a:rPr lang="ko-KR" altLang="en-US"/>
              <a:t>찹쌀</a:t>
            </a:r>
            <a:r>
              <a:rPr lang="en-US" altLang="ko-KR"/>
              <a:t>.</a:t>
            </a:r>
            <a:r>
              <a:rPr lang="ko-KR" altLang="en-US"/>
              <a:t>진밥등에 고춧가루를 넣어 맵게만든 조미료중 하나다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된장</a:t>
            </a:r>
            <a:r>
              <a:rPr lang="en-US" altLang="ko-KR"/>
              <a:t>:</a:t>
            </a:r>
            <a:r>
              <a:rPr lang="ko-KR" altLang="en-US"/>
              <a:t>콩으로 만든 메주를 소금물에 발효시킨 조미료다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간장</a:t>
            </a:r>
            <a:r>
              <a:rPr lang="en-US" altLang="ko-KR"/>
              <a:t>:</a:t>
            </a:r>
            <a:r>
              <a:rPr lang="ko-KR" altLang="en-US"/>
              <a:t>콩을 발효시켜 만든 액상의 조미료다</a:t>
            </a:r>
          </a:p>
        </p:txBody>
      </p:sp>
    </p:spTree>
    <p:extLst>
      <p:ext uri="{BB962C8B-B14F-4D97-AF65-F5344CB8AC3E}">
        <p14:creationId xmlns:p14="http://schemas.microsoft.com/office/powerpoint/2010/main" val="350710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28A00B-D1B2-99AF-A383-3ED786E7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6BC65FDC-7E3E-4FD9-FEB2-F9B8AD94D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649693" cy="6858000"/>
          </a:xfr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5CDB930F-8144-2A86-74FC-5B77B3C1A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94" y="0"/>
            <a:ext cx="3801035" cy="6857999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A3E87B6E-881F-5624-9C27-62A191553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29" y="0"/>
            <a:ext cx="3741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5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592644-2919-886D-20BB-CAF4F74E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530" y="119530"/>
            <a:ext cx="4434541" cy="1207246"/>
          </a:xfrm>
        </p:spPr>
        <p:txBody>
          <a:bodyPr/>
          <a:lstStyle/>
          <a:p>
            <a:r>
              <a:rPr lang="ko-KR" altLang="en-US"/>
              <a:t>일본의대표요리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4D2CB47-DE15-2E35-C436-6070C8B9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오니기리</a:t>
            </a:r>
            <a:r>
              <a:rPr lang="en-US" altLang="ko-KR"/>
              <a:t>:</a:t>
            </a:r>
            <a:r>
              <a:rPr lang="ko-KR" altLang="en-US"/>
              <a:t>삼각형모양으로 밥을 뭉쳐 김을 싸서 만든 음식임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오차즈케</a:t>
            </a:r>
            <a:r>
              <a:rPr lang="en-US" altLang="ko-KR"/>
              <a:t>:</a:t>
            </a:r>
            <a:r>
              <a:rPr lang="ko-KR" altLang="en-US"/>
              <a:t>쌀밥에 따듯한 녹차를 부어  여러가지 고명을 얻은 음식임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오코노미야키</a:t>
            </a:r>
            <a:r>
              <a:rPr lang="en-US" altLang="ko-KR"/>
              <a:t>:</a:t>
            </a:r>
            <a:r>
              <a:rPr lang="ko-KR" altLang="en-US"/>
              <a:t>밀가루를 가쓰오부시 우린물에 개어 잘게 썬 양배추와 각종재료를 넣고 섞어놓은 다음 지져먹는 음식임</a:t>
            </a:r>
            <a:endParaRPr lang="en-US" altLang="ko-KR"/>
          </a:p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228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09AE74-FF4E-E522-9D91-12BD4EA1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7DBA5811-558C-62B2-C7A7-F351852C9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94306" cy="6858000"/>
          </a:xfr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3396F20E-A82F-E114-5684-6C8707676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08" y="0"/>
            <a:ext cx="3944468" cy="6858000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7082598A-E1F7-C2B1-CF9F-40D4429E0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776" y="0"/>
            <a:ext cx="37532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6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5AA0E1-D544-B735-09E2-46230B2F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한국의대표요리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5D8763-7CCE-38D9-A2B1-E7811021D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구절판</a:t>
            </a:r>
            <a:r>
              <a:rPr lang="en-US" altLang="ko-KR"/>
              <a:t>:</a:t>
            </a:r>
            <a:r>
              <a:rPr lang="ko-KR" altLang="en-US"/>
              <a:t>팔각형의 찬합에 </a:t>
            </a:r>
            <a:r>
              <a:rPr lang="en-US" altLang="ko-KR"/>
              <a:t>9</a:t>
            </a:r>
            <a:r>
              <a:rPr lang="ko-KR" altLang="en-US"/>
              <a:t>가지 음식을 넣은 음식임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신선로</a:t>
            </a:r>
            <a:r>
              <a:rPr lang="en-US" altLang="ko-KR"/>
              <a:t>:</a:t>
            </a:r>
            <a:r>
              <a:rPr lang="ko-KR" altLang="en-US"/>
              <a:t>둥근그릇인 신선로에 고기</a:t>
            </a:r>
            <a:r>
              <a:rPr lang="en-US" altLang="ko-KR"/>
              <a:t>.</a:t>
            </a:r>
            <a:r>
              <a:rPr lang="ko-KR" altLang="en-US"/>
              <a:t>해산물</a:t>
            </a:r>
            <a:r>
              <a:rPr lang="en-US" altLang="ko-KR"/>
              <a:t>.</a:t>
            </a:r>
            <a:r>
              <a:rPr lang="ko-KR" altLang="en-US"/>
              <a:t>채소등을 잘라넣어 소고기를 육수를 붓고 끓인 음식임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오곡밥</a:t>
            </a:r>
            <a:r>
              <a:rPr lang="en-US" altLang="ko-KR"/>
              <a:t>:</a:t>
            </a:r>
            <a:r>
              <a:rPr lang="ko-KR" altLang="en-US"/>
              <a:t>찹쌀</a:t>
            </a:r>
            <a:r>
              <a:rPr lang="en-US" altLang="ko-KR"/>
              <a:t>.</a:t>
            </a:r>
            <a:r>
              <a:rPr lang="ko-KR" altLang="en-US"/>
              <a:t>검은콩</a:t>
            </a:r>
            <a:r>
              <a:rPr lang="en-US" altLang="ko-KR"/>
              <a:t>.</a:t>
            </a:r>
            <a:r>
              <a:rPr lang="ko-KR" altLang="en-US"/>
              <a:t>팥</a:t>
            </a:r>
            <a:r>
              <a:rPr lang="en-US" altLang="ko-KR"/>
              <a:t>.</a:t>
            </a:r>
            <a:r>
              <a:rPr lang="ko-KR" altLang="en-US"/>
              <a:t>찰수수</a:t>
            </a:r>
            <a:r>
              <a:rPr lang="en-US" altLang="ko-KR"/>
              <a:t>.</a:t>
            </a:r>
            <a:r>
              <a:rPr lang="ko-KR" altLang="en-US"/>
              <a:t>차조로 이루어진 곡물로 섞인 음식임</a:t>
            </a:r>
          </a:p>
        </p:txBody>
      </p:sp>
    </p:spTree>
    <p:extLst>
      <p:ext uri="{BB962C8B-B14F-4D97-AF65-F5344CB8AC3E}">
        <p14:creationId xmlns:p14="http://schemas.microsoft.com/office/powerpoint/2010/main" val="164515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F831B4-D087-FDE9-7FD6-E5A06A44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9F2479E1-B96B-0952-49C4-6AEEDA626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7435" cy="6858000"/>
          </a:xfr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5321A6A4-0A27-00B1-C97A-85A26F714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36" y="0"/>
            <a:ext cx="4269814" cy="6858000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2B0BAC43-5344-A43B-436A-0CE6BC28D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0"/>
            <a:ext cx="3714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26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1EE60-933B-E492-36C2-81622759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18" y="2385172"/>
            <a:ext cx="944282" cy="1690781"/>
          </a:xfrm>
        </p:spPr>
        <p:txBody>
          <a:bodyPr/>
          <a:lstStyle/>
          <a:p>
            <a:r>
              <a:rPr lang="ko-KR" altLang="en-US"/>
              <a:t>끝</a:t>
            </a:r>
          </a:p>
        </p:txBody>
      </p:sp>
    </p:spTree>
    <p:extLst>
      <p:ext uri="{BB962C8B-B14F-4D97-AF65-F5344CB8AC3E}">
        <p14:creationId xmlns:p14="http://schemas.microsoft.com/office/powerpoint/2010/main" val="346330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C70AE6-E8AF-D105-9B82-77A4EE99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664" y="996296"/>
            <a:ext cx="6560671" cy="2551392"/>
          </a:xfrm>
        </p:spPr>
        <p:txBody>
          <a:bodyPr/>
          <a:lstStyle/>
          <a:p>
            <a:r>
              <a:rPr lang="ko-KR" altLang="en-US"/>
              <a:t>일본과 한국요리의 차이</a:t>
            </a:r>
          </a:p>
        </p:txBody>
      </p:sp>
      <p:pic>
        <p:nvPicPr>
          <p:cNvPr id="3" name="그림 3">
            <a:extLst>
              <a:ext uri="{FF2B5EF4-FFF2-40B4-BE49-F238E27FC236}">
                <a16:creationId xmlns:a16="http://schemas.microsoft.com/office/drawing/2014/main" id="{34AFA007-B8B1-C7CF-24E2-D8C950640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854" y="4720290"/>
            <a:ext cx="2367116" cy="1524582"/>
          </a:xfrm>
          <a:prstGeom prst="rect">
            <a:avLst/>
          </a:prstGeom>
        </p:spPr>
      </p:pic>
      <p:pic>
        <p:nvPicPr>
          <p:cNvPr id="4" name="그림 4">
            <a:extLst>
              <a:ext uri="{FF2B5EF4-FFF2-40B4-BE49-F238E27FC236}">
                <a16:creationId xmlns:a16="http://schemas.microsoft.com/office/drawing/2014/main" id="{5A43D643-665A-28FB-3C71-5838CF019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05" y="2956201"/>
            <a:ext cx="3113531" cy="1381967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A8B72155-A633-290C-6EA2-F42FBE8E5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13" y="5096851"/>
            <a:ext cx="2276376" cy="1605253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40556F38-4CFB-4930-1742-31E810FF1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34" y="2811576"/>
            <a:ext cx="1994511" cy="1537525"/>
          </a:xfrm>
          <a:prstGeom prst="rect">
            <a:avLst/>
          </a:prstGeom>
        </p:spPr>
      </p:pic>
      <p:pic>
        <p:nvPicPr>
          <p:cNvPr id="6" name="그림 7">
            <a:extLst>
              <a:ext uri="{FF2B5EF4-FFF2-40B4-BE49-F238E27FC236}">
                <a16:creationId xmlns:a16="http://schemas.microsoft.com/office/drawing/2014/main" id="{40C0A9DB-4A8D-C91C-8227-73D92F8CC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27" y="4720290"/>
            <a:ext cx="2570273" cy="1587018"/>
          </a:xfrm>
          <a:prstGeom prst="rect">
            <a:avLst/>
          </a:prstGeom>
        </p:spPr>
      </p:pic>
      <p:pic>
        <p:nvPicPr>
          <p:cNvPr id="8" name="그림 8">
            <a:extLst>
              <a:ext uri="{FF2B5EF4-FFF2-40B4-BE49-F238E27FC236}">
                <a16:creationId xmlns:a16="http://schemas.microsoft.com/office/drawing/2014/main" id="{6AB7CCFD-E619-7AFC-1027-ED3F0D8B5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38" y="4389432"/>
            <a:ext cx="3249362" cy="2236322"/>
          </a:xfrm>
          <a:prstGeom prst="rect">
            <a:avLst/>
          </a:prstGeom>
        </p:spPr>
      </p:pic>
      <p:pic>
        <p:nvPicPr>
          <p:cNvPr id="9" name="그림 9">
            <a:extLst>
              <a:ext uri="{FF2B5EF4-FFF2-40B4-BE49-F238E27FC236}">
                <a16:creationId xmlns:a16="http://schemas.microsoft.com/office/drawing/2014/main" id="{EE8C2C9D-E957-9017-CDFD-63BB82F557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99" y="0"/>
            <a:ext cx="1875714" cy="1843186"/>
          </a:xfrm>
          <a:prstGeom prst="rect">
            <a:avLst/>
          </a:prstGeom>
        </p:spPr>
      </p:pic>
      <p:pic>
        <p:nvPicPr>
          <p:cNvPr id="11" name="그림 9">
            <a:extLst>
              <a:ext uri="{FF2B5EF4-FFF2-40B4-BE49-F238E27FC236}">
                <a16:creationId xmlns:a16="http://schemas.microsoft.com/office/drawing/2014/main" id="{96FADA4B-7B0C-4D2F-798D-C5DCC7232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3889" y="133063"/>
            <a:ext cx="1875713" cy="1843185"/>
          </a:xfrm>
          <a:prstGeom prst="rect">
            <a:avLst/>
          </a:prstGeom>
        </p:spPr>
      </p:pic>
      <p:pic>
        <p:nvPicPr>
          <p:cNvPr id="13" name="그림 9">
            <a:extLst>
              <a:ext uri="{FF2B5EF4-FFF2-40B4-BE49-F238E27FC236}">
                <a16:creationId xmlns:a16="http://schemas.microsoft.com/office/drawing/2014/main" id="{4B1551D8-691B-DF3D-48C6-D9FA7C17A2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" y="2035076"/>
            <a:ext cx="1874761" cy="1842251"/>
          </a:xfrm>
          <a:prstGeom prst="rect">
            <a:avLst/>
          </a:prstGeom>
        </p:spPr>
      </p:pic>
      <p:pic>
        <p:nvPicPr>
          <p:cNvPr id="15" name="그림 9">
            <a:extLst>
              <a:ext uri="{FF2B5EF4-FFF2-40B4-BE49-F238E27FC236}">
                <a16:creationId xmlns:a16="http://schemas.microsoft.com/office/drawing/2014/main" id="{ABF1F725-2985-9783-503D-510A5FBC24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5496" y="2179340"/>
            <a:ext cx="1995269" cy="1960670"/>
          </a:xfrm>
          <a:prstGeom prst="rect">
            <a:avLst/>
          </a:prstGeom>
        </p:spPr>
      </p:pic>
      <p:pic>
        <p:nvPicPr>
          <p:cNvPr id="17" name="그림 17">
            <a:extLst>
              <a:ext uri="{FF2B5EF4-FFF2-40B4-BE49-F238E27FC236}">
                <a16:creationId xmlns:a16="http://schemas.microsoft.com/office/drawing/2014/main" id="{9E6FDD4A-EB11-6B33-0D4E-D08AF67146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43" y="0"/>
            <a:ext cx="1805440" cy="1905742"/>
          </a:xfrm>
          <a:prstGeom prst="rect">
            <a:avLst/>
          </a:prstGeom>
        </p:spPr>
      </p:pic>
      <p:pic>
        <p:nvPicPr>
          <p:cNvPr id="19" name="그림 17">
            <a:extLst>
              <a:ext uri="{FF2B5EF4-FFF2-40B4-BE49-F238E27FC236}">
                <a16:creationId xmlns:a16="http://schemas.microsoft.com/office/drawing/2014/main" id="{A824056D-7052-6991-E051-4E77D0D9D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1805440" cy="19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4AF1E8-0840-DE13-99C9-A7214AB8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1718048"/>
            <a:ext cx="8126506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/>
              <a:t>1.</a:t>
            </a:r>
            <a:r>
              <a:rPr lang="ko-KR" altLang="en-US"/>
              <a:t>일본요리 와 한국요리 특징 차이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2.</a:t>
            </a:r>
            <a:r>
              <a:rPr lang="ko-KR" altLang="en-US"/>
              <a:t>일본요리 와 한국요리의 조미료 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3.</a:t>
            </a:r>
            <a:r>
              <a:rPr lang="ko-KR" altLang="en-US"/>
              <a:t>일본과한국의 전통 요리 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endParaRPr lang="en-US" altLang="ko-KR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5DC9DF9-176B-5307-F264-F91E7979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389031"/>
            <a:ext cx="2054412" cy="1128993"/>
          </a:xfrm>
        </p:spPr>
        <p:txBody>
          <a:bodyPr/>
          <a:lstStyle/>
          <a:p>
            <a:r>
              <a:rPr lang="ko-KR" altLang="en-US"/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113174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E6AFFA-37C8-8C9C-D4FF-91ADB9F9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213" y="0"/>
            <a:ext cx="3405094" cy="1099671"/>
          </a:xfrm>
        </p:spPr>
        <p:txBody>
          <a:bodyPr>
            <a:normAutofit/>
          </a:bodyPr>
          <a:lstStyle/>
          <a:p>
            <a:r>
              <a:rPr lang="ko-KR" altLang="en-US"/>
              <a:t>일본의요리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3D0EF5-5E92-2C65-20C6-C0A183F1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949" y="1099671"/>
            <a:ext cx="7594601" cy="54649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기후변화가 많은 섬나라인 일본은 음식재료가 다양하며 </a:t>
            </a:r>
            <a:r>
              <a:rPr lang="ko-KR" altLang="en-US" dirty="0" err="1"/>
              <a:t>해산물쪽이</a:t>
            </a:r>
            <a:r>
              <a:rPr lang="ko-KR" altLang="en-US" dirty="0"/>
              <a:t> 많아 해산물요리나 </a:t>
            </a:r>
            <a:r>
              <a:rPr lang="ko-KR" altLang="en-US" dirty="0" err="1"/>
              <a:t>날음식등이</a:t>
            </a:r>
            <a:r>
              <a:rPr lang="ko-KR" altLang="en-US" dirty="0"/>
              <a:t> </a:t>
            </a:r>
            <a:r>
              <a:rPr lang="ko-KR" altLang="en-US" dirty="0" err="1"/>
              <a:t>많다고함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대체로 식재료는 날것에 가까울수록 </a:t>
            </a:r>
            <a:r>
              <a:rPr lang="ko-KR" altLang="en-US" dirty="0" err="1"/>
              <a:t>좋은음식이고</a:t>
            </a:r>
            <a:r>
              <a:rPr lang="ko-KR" altLang="en-US" dirty="0"/>
              <a:t> 손이 많이 갈수록 저급이라고 인식이 강함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요리양이 </a:t>
            </a:r>
            <a:r>
              <a:rPr lang="ko-KR" altLang="en-US" dirty="0" err="1"/>
              <a:t>적은반면</a:t>
            </a:r>
            <a:r>
              <a:rPr lang="ko-KR" altLang="en-US" dirty="0"/>
              <a:t> 섬세하고 계절감이 뚜렷함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차갑거나 기름진 요리도 많다고 함</a:t>
            </a:r>
            <a:endParaRPr lang="en-US" altLang="ko-KR" dirty="0"/>
          </a:p>
          <a:p>
            <a:pPr marL="0" indent="0">
              <a:lnSpc>
                <a:spcPct val="120000"/>
              </a:lnSpc>
              <a:buNone/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날것의 예로는 회</a:t>
            </a:r>
            <a:r>
              <a:rPr lang="en-US" altLang="ko-KR" dirty="0"/>
              <a:t>(</a:t>
            </a:r>
            <a:r>
              <a:rPr lang="ko-KR" altLang="en-US" dirty="0" err="1"/>
              <a:t>さしみ</a:t>
            </a:r>
            <a:r>
              <a:rPr lang="en-US" altLang="ko-KR" dirty="0"/>
              <a:t>).</a:t>
            </a:r>
            <a:r>
              <a:rPr lang="ko-KR" altLang="en-US" dirty="0"/>
              <a:t>스시</a:t>
            </a:r>
            <a:r>
              <a:rPr lang="en-US" altLang="ko-KR" dirty="0"/>
              <a:t>(</a:t>
            </a:r>
            <a:r>
              <a:rPr lang="ko-KR" altLang="en-US" dirty="0" err="1"/>
              <a:t>すし</a:t>
            </a:r>
            <a:r>
              <a:rPr lang="en-US" altLang="ko-KR" dirty="0"/>
              <a:t>)</a:t>
            </a:r>
            <a:r>
              <a:rPr lang="ko-KR" altLang="en-US" dirty="0"/>
              <a:t>가 있음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차갑거나 기름진 </a:t>
            </a:r>
            <a:r>
              <a:rPr lang="ko-KR" altLang="en-US" dirty="0" err="1"/>
              <a:t>음식중엔</a:t>
            </a:r>
            <a:r>
              <a:rPr lang="ko-KR" altLang="en-US" dirty="0"/>
              <a:t> </a:t>
            </a:r>
            <a:r>
              <a:rPr lang="ko-KR" altLang="en-US" dirty="0" err="1"/>
              <a:t>소바</a:t>
            </a:r>
            <a:r>
              <a:rPr lang="en-US" altLang="ko-KR" dirty="0"/>
              <a:t>(</a:t>
            </a:r>
            <a:r>
              <a:rPr lang="ko-KR" altLang="en-US" dirty="0" err="1"/>
              <a:t>そば</a:t>
            </a:r>
            <a:r>
              <a:rPr lang="en-US" altLang="ko-KR" dirty="0"/>
              <a:t>).</a:t>
            </a:r>
            <a:r>
              <a:rPr lang="ko-KR" altLang="en-US" dirty="0"/>
              <a:t>튀김</a:t>
            </a:r>
            <a:r>
              <a:rPr lang="en-US" altLang="ko-KR" dirty="0"/>
              <a:t>(</a:t>
            </a:r>
            <a:r>
              <a:rPr lang="ko-KR" altLang="en-US" dirty="0" err="1"/>
              <a:t>でんぷら</a:t>
            </a:r>
            <a:r>
              <a:rPr lang="en-US" altLang="ko-KR" dirty="0"/>
              <a:t>)</a:t>
            </a:r>
            <a:r>
              <a:rPr lang="ko-KR" altLang="en-US" dirty="0"/>
              <a:t>가 있음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414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5">
            <a:extLst>
              <a:ext uri="{FF2B5EF4-FFF2-40B4-BE49-F238E27FC236}">
                <a16:creationId xmlns:a16="http://schemas.microsoft.com/office/drawing/2014/main" id="{F03DDB5C-0F78-7329-BE09-A3DFCFAC0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38918" cy="6858000"/>
          </a:xfrm>
          <a:prstGeom prst="rect">
            <a:avLst/>
          </a:prstGeom>
        </p:spPr>
      </p:pic>
      <p:pic>
        <p:nvPicPr>
          <p:cNvPr id="2" name="그림 2">
            <a:extLst>
              <a:ext uri="{FF2B5EF4-FFF2-40B4-BE49-F238E27FC236}">
                <a16:creationId xmlns:a16="http://schemas.microsoft.com/office/drawing/2014/main" id="{2DF8D375-5E53-9AA5-2CB2-FB3480BB9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94" y="0"/>
            <a:ext cx="3681505" cy="6857999"/>
          </a:xfrm>
          <a:prstGeom prst="rect">
            <a:avLst/>
          </a:prstGeom>
        </p:spPr>
      </p:pic>
      <p:pic>
        <p:nvPicPr>
          <p:cNvPr id="6" name="그림 7">
            <a:extLst>
              <a:ext uri="{FF2B5EF4-FFF2-40B4-BE49-F238E27FC236}">
                <a16:creationId xmlns:a16="http://schemas.microsoft.com/office/drawing/2014/main" id="{7225ED13-C649-02B2-FB42-A5591FE5F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19" y="0"/>
            <a:ext cx="4338918" cy="6857999"/>
          </a:xfrm>
        </p:spPr>
      </p:pic>
    </p:spTree>
    <p:extLst>
      <p:ext uri="{BB962C8B-B14F-4D97-AF65-F5344CB8AC3E}">
        <p14:creationId xmlns:p14="http://schemas.microsoft.com/office/powerpoint/2010/main" val="369441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B1088A-F670-0B74-70E1-ED05A56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7" y="38847"/>
            <a:ext cx="3239247" cy="1284380"/>
          </a:xfrm>
        </p:spPr>
        <p:txBody>
          <a:bodyPr/>
          <a:lstStyle/>
          <a:p>
            <a:r>
              <a:rPr lang="ko-KR" altLang="en-US"/>
              <a:t>한국의요리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82F1D2-ED7A-B55F-6CA3-6F942E35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7" y="1323227"/>
            <a:ext cx="10515600" cy="505964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/>
              <a:t>주로 쌀같은 곡물을 활용한 음식이 다양함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주식과부식의 구분이 명확함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발효식품</a:t>
            </a:r>
            <a:r>
              <a:rPr lang="en-US" altLang="ko-KR"/>
              <a:t>(</a:t>
            </a:r>
            <a:r>
              <a:rPr lang="ko-KR" altLang="en-US"/>
              <a:t>김치</a:t>
            </a:r>
            <a:r>
              <a:rPr lang="en-US" altLang="ko-KR"/>
              <a:t>.</a:t>
            </a:r>
            <a:r>
              <a:rPr lang="ko-KR" altLang="en-US"/>
              <a:t>된장</a:t>
            </a:r>
            <a:r>
              <a:rPr lang="en-US" altLang="ko-KR"/>
              <a:t>.</a:t>
            </a:r>
            <a:r>
              <a:rPr lang="ko-KR" altLang="en-US"/>
              <a:t>간장</a:t>
            </a:r>
            <a:r>
              <a:rPr lang="en-US" altLang="ko-KR"/>
              <a:t>.</a:t>
            </a:r>
            <a:r>
              <a:rPr lang="ko-KR" altLang="en-US"/>
              <a:t>고추장등</a:t>
            </a:r>
            <a:r>
              <a:rPr lang="en-US" altLang="ko-KR"/>
              <a:t>)</a:t>
            </a:r>
            <a:r>
              <a:rPr lang="ko-KR" altLang="en-US"/>
              <a:t>을 이용한 음식이 대부분이다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ko-KR" altLang="en-US"/>
              <a:t>지리조건에 맞는 향토음식이 발달함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구황음식이 건강식으로 발달했다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ko-KR" altLang="en-US"/>
              <a:t>발효식품 요리 예로는 김치찌개</a:t>
            </a:r>
            <a:r>
              <a:rPr lang="en-US" altLang="ko-KR"/>
              <a:t>.</a:t>
            </a:r>
            <a:r>
              <a:rPr lang="ko-KR" altLang="en-US"/>
              <a:t>불고기</a:t>
            </a:r>
            <a:r>
              <a:rPr lang="en-US" altLang="ko-KR"/>
              <a:t>.</a:t>
            </a:r>
            <a:r>
              <a:rPr lang="ko-KR" altLang="en-US"/>
              <a:t>비빔밥이 있다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01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71FD9E-1E44-2692-A38C-F3A34F51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6">
            <a:extLst>
              <a:ext uri="{FF2B5EF4-FFF2-40B4-BE49-F238E27FC236}">
                <a16:creationId xmlns:a16="http://schemas.microsoft.com/office/drawing/2014/main" id="{5883EB9C-0023-BBF3-5771-188C6413E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18211" cy="6858000"/>
          </a:xfr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C33FE564-27FB-2A27-ED34-072C34F7A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2" y="0"/>
            <a:ext cx="3848847" cy="6858000"/>
          </a:xfrm>
          <a:prstGeom prst="rect">
            <a:avLst/>
          </a:prstGeom>
        </p:spPr>
      </p:pic>
      <p:pic>
        <p:nvPicPr>
          <p:cNvPr id="8" name="그림 8">
            <a:extLst>
              <a:ext uri="{FF2B5EF4-FFF2-40B4-BE49-F238E27FC236}">
                <a16:creationId xmlns:a16="http://schemas.microsoft.com/office/drawing/2014/main" id="{458D7C29-62A7-57F2-953B-6B7973DF3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59" y="0"/>
            <a:ext cx="3824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949B2A-3A98-946A-41E4-5F352FD7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12" y="245597"/>
            <a:ext cx="3739776" cy="1200710"/>
          </a:xfrm>
        </p:spPr>
        <p:txBody>
          <a:bodyPr/>
          <a:lstStyle/>
          <a:p>
            <a:r>
              <a:rPr lang="ko-KR" altLang="en-US" dirty="0" err="1"/>
              <a:t>일본의조미료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969682-9C01-2E0E-F4F2-9928DA06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4047"/>
          </a:xfrm>
        </p:spPr>
        <p:txBody>
          <a:bodyPr/>
          <a:lstStyle/>
          <a:p>
            <a:r>
              <a:rPr lang="ko-KR" altLang="en-US" dirty="0"/>
              <a:t>시치미</a:t>
            </a:r>
            <a:r>
              <a:rPr lang="en-US" altLang="ko-KR" dirty="0"/>
              <a:t>:</a:t>
            </a:r>
            <a:r>
              <a:rPr lang="ko-KR" altLang="en-US" dirty="0"/>
              <a:t>제조 레시피에 따라 </a:t>
            </a:r>
            <a:r>
              <a:rPr lang="en-US" altLang="ko-KR" dirty="0"/>
              <a:t>7</a:t>
            </a:r>
            <a:r>
              <a:rPr lang="ko-KR" altLang="en-US" dirty="0"/>
              <a:t>가지가 아닌 </a:t>
            </a:r>
            <a:r>
              <a:rPr lang="en-US" altLang="ko-KR" dirty="0"/>
              <a:t>10</a:t>
            </a:r>
            <a:r>
              <a:rPr lang="ko-KR" altLang="en-US" dirty="0"/>
              <a:t>가지재료가 들어가는 것도 있으며 고추가루 베이스로 진피</a:t>
            </a:r>
            <a:r>
              <a:rPr lang="en-US" altLang="ko-KR" dirty="0"/>
              <a:t>.</a:t>
            </a:r>
            <a:r>
              <a:rPr lang="ko-KR" altLang="en-US" dirty="0"/>
              <a:t>흑임자</a:t>
            </a:r>
            <a:r>
              <a:rPr lang="en-US" altLang="ko-KR" dirty="0"/>
              <a:t>.</a:t>
            </a:r>
            <a:r>
              <a:rPr lang="ko-KR" altLang="en-US" dirty="0"/>
              <a:t>참깨</a:t>
            </a:r>
            <a:r>
              <a:rPr lang="en-US" altLang="ko-KR" dirty="0"/>
              <a:t>.</a:t>
            </a:r>
            <a:r>
              <a:rPr lang="ko-KR" altLang="en-US" dirty="0"/>
              <a:t>파래</a:t>
            </a:r>
            <a:r>
              <a:rPr lang="en-US" altLang="ko-KR" dirty="0"/>
              <a:t>.</a:t>
            </a:r>
            <a:r>
              <a:rPr lang="ko-KR" altLang="en-US" dirty="0"/>
              <a:t>김</a:t>
            </a:r>
            <a:r>
              <a:rPr lang="en-US" altLang="ko-KR" dirty="0"/>
              <a:t>.</a:t>
            </a:r>
            <a:r>
              <a:rPr lang="ko-KR" altLang="en-US" dirty="0" err="1"/>
              <a:t>산초</a:t>
            </a:r>
            <a:r>
              <a:rPr lang="en-US" altLang="ko-KR" dirty="0"/>
              <a:t>.</a:t>
            </a:r>
            <a:r>
              <a:rPr lang="ko-KR" altLang="en-US" dirty="0"/>
              <a:t>후추</a:t>
            </a:r>
            <a:r>
              <a:rPr lang="en-US" altLang="ko-KR" dirty="0"/>
              <a:t>.</a:t>
            </a:r>
            <a:r>
              <a:rPr lang="ko-KR" altLang="en-US" dirty="0" err="1"/>
              <a:t>차조기</a:t>
            </a:r>
            <a:r>
              <a:rPr lang="en-US" altLang="ko-KR" dirty="0"/>
              <a:t>.</a:t>
            </a:r>
            <a:r>
              <a:rPr lang="ko-KR" altLang="en-US" dirty="0"/>
              <a:t>생강</a:t>
            </a:r>
            <a:r>
              <a:rPr lang="en-US" altLang="ko-KR" dirty="0"/>
              <a:t>.</a:t>
            </a:r>
            <a:r>
              <a:rPr lang="ko-KR" altLang="en-US" dirty="0"/>
              <a:t>소금을 </a:t>
            </a:r>
            <a:r>
              <a:rPr lang="ko-KR" altLang="en-US" dirty="0" err="1"/>
              <a:t>넣어만듬</a:t>
            </a:r>
            <a:endParaRPr lang="en-US" altLang="ko-KR" dirty="0" err="1"/>
          </a:p>
          <a:p>
            <a:endParaRPr lang="en-US" altLang="ko-KR"/>
          </a:p>
          <a:p>
            <a:r>
              <a:rPr lang="ko-KR" altLang="en-US" dirty="0" err="1"/>
              <a:t>혼다시</a:t>
            </a:r>
            <a:r>
              <a:rPr lang="en-US" altLang="ko-KR" dirty="0"/>
              <a:t>:</a:t>
            </a:r>
            <a:r>
              <a:rPr lang="ko-KR" altLang="en-US" dirty="0" err="1"/>
              <a:t>가다랑어포인</a:t>
            </a:r>
            <a:r>
              <a:rPr lang="ko-KR" altLang="en-US" dirty="0"/>
              <a:t> </a:t>
            </a:r>
            <a:r>
              <a:rPr lang="ko-KR" altLang="en-US" dirty="0" err="1"/>
              <a:t>가쓰오부시를</a:t>
            </a:r>
            <a:r>
              <a:rPr lang="ko-KR" altLang="en-US" dirty="0"/>
              <a:t> 기반으로 만든 복합조미료 감칠맛이 요구되는 국물요리에 풍미를 </a:t>
            </a:r>
            <a:r>
              <a:rPr lang="ko-KR" altLang="en-US" dirty="0" err="1"/>
              <a:t>올려줌</a:t>
            </a:r>
            <a:endParaRPr lang="en-US" altLang="ko-KR" dirty="0" err="1"/>
          </a:p>
          <a:p>
            <a:endParaRPr lang="en-US" altLang="ko-KR"/>
          </a:p>
          <a:p>
            <a:r>
              <a:rPr lang="ko-KR" altLang="en-US" dirty="0" err="1"/>
              <a:t>와사비</a:t>
            </a:r>
            <a:r>
              <a:rPr lang="en-US" altLang="ko-KR" dirty="0"/>
              <a:t>:</a:t>
            </a:r>
            <a:r>
              <a:rPr lang="ko-KR" altLang="en-US" dirty="0"/>
              <a:t>특유의 </a:t>
            </a:r>
            <a:r>
              <a:rPr lang="ko-KR" altLang="en-US" dirty="0" err="1"/>
              <a:t>톡쏘는</a:t>
            </a:r>
            <a:r>
              <a:rPr lang="ko-KR" altLang="en-US" dirty="0"/>
              <a:t> </a:t>
            </a:r>
            <a:r>
              <a:rPr lang="ko-KR" altLang="en-US" dirty="0" err="1"/>
              <a:t>매운맛과향이</a:t>
            </a:r>
            <a:r>
              <a:rPr lang="ko-KR" altLang="en-US" dirty="0"/>
              <a:t> 있다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2168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AB4643-1974-AC1A-7AA1-B81E5C0E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319E912D-A250-C004-0A27-6251B6CE8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28" y="0"/>
            <a:ext cx="4685552" cy="6858000"/>
          </a:xfr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53EDA304-2EF3-AC52-E5CA-E5712BCF2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24" y="0"/>
            <a:ext cx="3884705" cy="6857999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556C6B0C-468D-3306-2914-DD855D933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29" y="0"/>
            <a:ext cx="37412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8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와이드스크린</PresentationFormat>
  <Paragraphs>63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일본과 한국요리의 차이</vt:lpstr>
      <vt:lpstr>목차</vt:lpstr>
      <vt:lpstr>일본의요리 </vt:lpstr>
      <vt:lpstr>PowerPoint 프레젠테이션</vt:lpstr>
      <vt:lpstr>한국의요리</vt:lpstr>
      <vt:lpstr>PowerPoint 프레젠테이션</vt:lpstr>
      <vt:lpstr>일본의조미료</vt:lpstr>
      <vt:lpstr>PowerPoint 프레젠테이션</vt:lpstr>
      <vt:lpstr>한국의조미료</vt:lpstr>
      <vt:lpstr>PowerPoint 프레젠테이션</vt:lpstr>
      <vt:lpstr>일본의대표요리</vt:lpstr>
      <vt:lpstr>PowerPoint 프레젠테이션</vt:lpstr>
      <vt:lpstr>한국의대표요리</vt:lpstr>
      <vt:lpstr>PowerPoint 프레젠테이션</vt:lpstr>
      <vt:lpstr>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정군호</dc:creator>
  <cp:lastModifiedBy>정군호</cp:lastModifiedBy>
  <cp:revision>1</cp:revision>
  <dcterms:created xsi:type="dcterms:W3CDTF">2023-09-29T13:19:57Z</dcterms:created>
  <dcterms:modified xsi:type="dcterms:W3CDTF">2023-09-29T13:20:41Z</dcterms:modified>
</cp:coreProperties>
</file>