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76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85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2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07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14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73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04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7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69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27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8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C63AB9E1-499E-41EB-A74E-905920CCD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FD575C1-C3C6-C5F0-54F1-19B8BC45D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601" y="4840264"/>
            <a:ext cx="8044280" cy="1215547"/>
          </a:xfrm>
        </p:spPr>
        <p:txBody>
          <a:bodyPr anchor="ctr">
            <a:normAutofit/>
          </a:bodyPr>
          <a:lstStyle/>
          <a:p>
            <a:r>
              <a:rPr lang="ko-KR" altLang="en-US" dirty="0"/>
              <a:t>일본 음식 문화의 특징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3F62358-FF88-91B9-7A8E-FE25AD5B8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9720" y="4753342"/>
            <a:ext cx="2519973" cy="1389390"/>
          </a:xfrm>
        </p:spPr>
        <p:txBody>
          <a:bodyPr anchor="ctr">
            <a:normAutofit/>
          </a:bodyPr>
          <a:lstStyle/>
          <a:p>
            <a:r>
              <a:rPr lang="ko-KR" altLang="en-US" dirty="0" err="1"/>
              <a:t>일본어일본학과</a:t>
            </a:r>
            <a:endParaRPr lang="en-US" altLang="ko-KR" dirty="0"/>
          </a:p>
          <a:p>
            <a:r>
              <a:rPr lang="en-US" altLang="ko-KR" dirty="0"/>
              <a:t>22351626 </a:t>
            </a:r>
            <a:r>
              <a:rPr lang="ko-KR" altLang="en-US" dirty="0"/>
              <a:t>허재</a:t>
            </a:r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9A0A042D-96F9-C190-8C23-6AC7BE954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323" b="41541"/>
          <a:stretch/>
        </p:blipFill>
        <p:spPr>
          <a:xfrm>
            <a:off x="-6781" y="1"/>
            <a:ext cx="12198782" cy="4042122"/>
          </a:xfrm>
          <a:prstGeom prst="rect">
            <a:avLst/>
          </a:prstGeom>
        </p:spPr>
      </p:pic>
      <p:cxnSp>
        <p:nvCxnSpPr>
          <p:cNvPr id="24" name="Straight Connector 10">
            <a:extLst>
              <a:ext uri="{FF2B5EF4-FFF2-40B4-BE49-F238E27FC236}">
                <a16:creationId xmlns:a16="http://schemas.microsoft.com/office/drawing/2014/main" id="{CEEA40C4-6B9E-4B9E-8CDF-A0C572462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54810C-5CC0-45D3-BD8F-C4407F92F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4610607"/>
            <a:ext cx="0" cy="1674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458AAC-F667-498F-A263-A8C7AB4FC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731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7E3AD8-790E-B8C2-BA55-E4429FF14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느끼하고 기름진 맛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CE22918-D20A-CDF2-E103-31FE6994F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/>
              <a:t>조리를 </a:t>
            </a:r>
            <a:r>
              <a:rPr lang="ko-KR" altLang="en-US" sz="4400" dirty="0" err="1"/>
              <a:t>할때</a:t>
            </a:r>
            <a:r>
              <a:rPr lang="ko-KR" altLang="en-US" sz="4400" dirty="0"/>
              <a:t> 기름이 많이 빠져나가지 않음</a:t>
            </a:r>
            <a:endParaRPr lang="en-US" altLang="ko-KR" sz="4400" dirty="0"/>
          </a:p>
          <a:p>
            <a:r>
              <a:rPr lang="ko-KR" altLang="en-US" sz="4400" dirty="0"/>
              <a:t>튀김류의 음식이 많음</a:t>
            </a:r>
            <a:endParaRPr lang="en-US" altLang="ko-KR" sz="4400" dirty="0"/>
          </a:p>
          <a:p>
            <a:r>
              <a:rPr lang="ko-KR" altLang="en-US" sz="4400" dirty="0"/>
              <a:t>고춧가루 향신료 등 느끼함을 잡는 재료를 많이 사용하지 않음</a:t>
            </a:r>
          </a:p>
        </p:txBody>
      </p:sp>
    </p:spTree>
    <p:extLst>
      <p:ext uri="{BB962C8B-B14F-4D97-AF65-F5344CB8AC3E}">
        <p14:creationId xmlns:p14="http://schemas.microsoft.com/office/powerpoint/2010/main" val="281913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340E511-745A-F053-FF52-79A4898E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390158" cy="5105761"/>
          </a:xfrm>
        </p:spPr>
        <p:txBody>
          <a:bodyPr anchor="t">
            <a:normAutofit/>
          </a:bodyPr>
          <a:lstStyle/>
          <a:p>
            <a:r>
              <a:rPr lang="ko-KR" altLang="en-US" dirty="0"/>
              <a:t>식기에 관한  특징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85474A-EF48-28B0-DB64-DFD02B5E5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835" y="920376"/>
            <a:ext cx="6692666" cy="4971770"/>
          </a:xfrm>
        </p:spPr>
        <p:txBody>
          <a:bodyPr>
            <a:normAutofit/>
          </a:bodyPr>
          <a:lstStyle/>
          <a:p>
            <a:r>
              <a:rPr lang="ko-KR" altLang="en-US" sz="4000" dirty="0"/>
              <a:t>그릇</a:t>
            </a:r>
            <a:endParaRPr lang="en-US" altLang="ko-KR" sz="4000" dirty="0"/>
          </a:p>
          <a:p>
            <a:r>
              <a:rPr lang="ko-KR" altLang="en-US" sz="4000" dirty="0"/>
              <a:t>젓가락</a:t>
            </a:r>
            <a:endParaRPr lang="en-US" altLang="ko-KR" sz="4000" dirty="0"/>
          </a:p>
          <a:p>
            <a:r>
              <a:rPr lang="ko-KR" altLang="en-US" sz="4000" dirty="0"/>
              <a:t>장식</a:t>
            </a:r>
          </a:p>
        </p:txBody>
      </p:sp>
    </p:spTree>
    <p:extLst>
      <p:ext uri="{BB962C8B-B14F-4D97-AF65-F5344CB8AC3E}">
        <p14:creationId xmlns:p14="http://schemas.microsoft.com/office/powerpoint/2010/main" val="171672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58AB9-297D-AF3E-90D5-4358D617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일본의 음식을 담는 그릇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E17DB5-20AB-C762-9E48-3797CCDB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도자기를 사용함</a:t>
            </a:r>
            <a:endParaRPr lang="en-US" altLang="ko-KR" dirty="0"/>
          </a:p>
          <a:p>
            <a:r>
              <a:rPr lang="ko-KR" altLang="en-US" dirty="0"/>
              <a:t>대나무를 사용함</a:t>
            </a:r>
            <a:endParaRPr lang="en-US" altLang="ko-KR" dirty="0"/>
          </a:p>
          <a:p>
            <a:r>
              <a:rPr lang="ko-KR" altLang="en-US" dirty="0"/>
              <a:t>계절에 따라 다른 식기를 사용하는 곳도 있음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880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D9A27A-0681-55A6-12C6-3EF16569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젓가락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94C248-89DB-9D9C-1700-0253C558D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일본은 젓가락을 주된 식기로 사용함</a:t>
            </a:r>
            <a:endParaRPr lang="en-US" altLang="ko-KR" sz="3200" dirty="0"/>
          </a:p>
          <a:p>
            <a:r>
              <a:rPr lang="ko-KR" altLang="en-US" sz="3200" dirty="0"/>
              <a:t>국물을 </a:t>
            </a:r>
            <a:r>
              <a:rPr lang="ko-KR" altLang="en-US" sz="3200" dirty="0" err="1"/>
              <a:t>먹을때는</a:t>
            </a:r>
            <a:r>
              <a:rPr lang="ko-KR" altLang="en-US" sz="3200" dirty="0"/>
              <a:t> 젓가락으로 건더기를 집어먹고 국물은 국그릇을 들고 마심</a:t>
            </a:r>
            <a:endParaRPr lang="en-US" altLang="ko-KR" sz="3200" dirty="0"/>
          </a:p>
          <a:p>
            <a:r>
              <a:rPr lang="ko-KR" altLang="en-US" sz="3200" dirty="0"/>
              <a:t>노송나무나 버드나무에 옻칠을 하여 </a:t>
            </a:r>
            <a:r>
              <a:rPr lang="ko-KR" altLang="en-US" sz="3200" dirty="0" err="1"/>
              <a:t>만듬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61296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93971-A84A-06FE-67D4-39CB6FE3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장식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A461F7-E1A7-CF8C-FDD7-62F6D2C1E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/>
              <a:t>조리 과정이 단순해 장식으로 음식의 시각적 아름다움을 표현함</a:t>
            </a:r>
            <a:endParaRPr lang="en-US" altLang="ko-KR" sz="2800" dirty="0"/>
          </a:p>
          <a:p>
            <a:r>
              <a:rPr lang="ko-KR" altLang="en-US" sz="2800" dirty="0"/>
              <a:t>계절에 맞게 그릇을 사용함</a:t>
            </a:r>
          </a:p>
        </p:txBody>
      </p:sp>
    </p:spTree>
    <p:extLst>
      <p:ext uri="{BB962C8B-B14F-4D97-AF65-F5344CB8AC3E}">
        <p14:creationId xmlns:p14="http://schemas.microsoft.com/office/powerpoint/2010/main" val="274795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3E1571E-0333-954D-CCA2-AE045B0B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18777"/>
            <a:ext cx="2632002" cy="5099442"/>
          </a:xfrm>
        </p:spPr>
        <p:txBody>
          <a:bodyPr anchor="t">
            <a:normAutofit/>
          </a:bodyPr>
          <a:lstStyle/>
          <a:p>
            <a:r>
              <a:rPr lang="ko-KR" altLang="en-US" dirty="0"/>
              <a:t>그 외 특징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8CFCAD-E883-3AC9-CF66-40CF5CD50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570" y="939782"/>
            <a:ext cx="7724000" cy="5034810"/>
          </a:xfrm>
        </p:spPr>
        <p:txBody>
          <a:bodyPr anchor="t">
            <a:normAutofit/>
          </a:bodyPr>
          <a:lstStyle/>
          <a:p>
            <a:r>
              <a:rPr lang="ko-KR" altLang="en-US" sz="1800" dirty="0"/>
              <a:t>음식의 제공</a:t>
            </a:r>
            <a:endParaRPr lang="en-US" altLang="ko-KR" sz="1800" dirty="0"/>
          </a:p>
          <a:p>
            <a:r>
              <a:rPr lang="ko-KR" altLang="en-US" sz="1800" dirty="0"/>
              <a:t>차를 많이 마심</a:t>
            </a:r>
            <a:endParaRPr lang="en-US" altLang="ko-KR" sz="1800" dirty="0"/>
          </a:p>
          <a:p>
            <a:r>
              <a:rPr lang="ko-KR" altLang="en-US" sz="1800" dirty="0"/>
              <a:t>육식 메뉴의 부족</a:t>
            </a:r>
            <a:endParaRPr lang="en-US" altLang="ko-KR" sz="1800" dirty="0"/>
          </a:p>
          <a:p>
            <a:r>
              <a:rPr lang="ko-KR" altLang="en-US" sz="1800" dirty="0"/>
              <a:t>먹는 장소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025153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220920-5F14-538B-4064-5A935C21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음식의 제공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CC7196-5912-87F4-C453-377D8197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/>
              <a:t>쌀을 중심으로 주변 반찬을 음식으로 제공함</a:t>
            </a:r>
            <a:endParaRPr lang="en-US" altLang="ko-KR" sz="4400" dirty="0"/>
          </a:p>
          <a:p>
            <a:r>
              <a:rPr lang="ko-KR" altLang="en-US" sz="4400" dirty="0"/>
              <a:t>밥을 왼쪽에 둠</a:t>
            </a:r>
            <a:endParaRPr lang="en-US" altLang="ko-KR" sz="4400" dirty="0"/>
          </a:p>
          <a:p>
            <a:r>
              <a:rPr lang="ko-KR" altLang="en-US" sz="4400" dirty="0"/>
              <a:t>생선 머리를 왼쪽에 둠</a:t>
            </a:r>
          </a:p>
        </p:txBody>
      </p:sp>
    </p:spTree>
    <p:extLst>
      <p:ext uri="{BB962C8B-B14F-4D97-AF65-F5344CB8AC3E}">
        <p14:creationId xmlns:p14="http://schemas.microsoft.com/office/powerpoint/2010/main" val="2061109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D59ED6-8C31-51B9-37F9-B1117B58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차를 많이 마심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1A9C3E-56AA-F8C6-C7AB-7CD3C6B13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녹차 우롱차 등 </a:t>
            </a:r>
            <a:r>
              <a:rPr lang="ko-KR" altLang="en-US" sz="4000" dirty="0" err="1"/>
              <a:t>비린맛을</a:t>
            </a:r>
            <a:r>
              <a:rPr lang="ko-KR" altLang="en-US" sz="4000" dirty="0"/>
              <a:t> 중화해주는 </a:t>
            </a:r>
            <a:r>
              <a:rPr lang="ko-KR" altLang="en-US" sz="4000" dirty="0" err="1"/>
              <a:t>차같은</a:t>
            </a:r>
            <a:r>
              <a:rPr lang="ko-KR" altLang="en-US" sz="4000" dirty="0"/>
              <a:t> 음료가 많음</a:t>
            </a:r>
            <a:endParaRPr lang="en-US" altLang="ko-KR" sz="4000" dirty="0"/>
          </a:p>
          <a:p>
            <a:r>
              <a:rPr lang="ko-KR" altLang="en-US" sz="4000" dirty="0"/>
              <a:t>이는 음식이 기름지기 때문이라는 분석이 있음</a:t>
            </a:r>
            <a:endParaRPr lang="en-US" altLang="ko-KR" sz="4000" dirty="0"/>
          </a:p>
          <a:p>
            <a:r>
              <a:rPr lang="ko-KR" altLang="en-US" sz="4000" dirty="0" err="1"/>
              <a:t>식사중에</a:t>
            </a:r>
            <a:r>
              <a:rPr lang="ko-KR" altLang="en-US" sz="4000" dirty="0"/>
              <a:t> 마시기도 하며 따로 차만 마시기도 함</a:t>
            </a:r>
          </a:p>
        </p:txBody>
      </p:sp>
    </p:spTree>
    <p:extLst>
      <p:ext uri="{BB962C8B-B14F-4D97-AF65-F5344CB8AC3E}">
        <p14:creationId xmlns:p14="http://schemas.microsoft.com/office/powerpoint/2010/main" val="4093132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D4BE34-F686-E8A3-E492-2208DE899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육식 메뉴의 부족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D011A4-5243-1579-5747-B340B8291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4000" dirty="0"/>
              <a:t>일본은 과거 불교의 영향으로 육식메뉴가 많지 않음</a:t>
            </a:r>
            <a:endParaRPr lang="en-US" altLang="ko-KR" sz="4000" dirty="0"/>
          </a:p>
          <a:p>
            <a:r>
              <a:rPr lang="ko-KR" altLang="en-US" sz="4000" dirty="0"/>
              <a:t>과거 모든 사람에게 </a:t>
            </a:r>
            <a:r>
              <a:rPr lang="en-US" altLang="ko-KR" sz="4000" dirty="0"/>
              <a:t>1200</a:t>
            </a:r>
            <a:r>
              <a:rPr lang="ko-KR" altLang="en-US" sz="4000" dirty="0"/>
              <a:t>년간 육식을 금지한 적이 있었음</a:t>
            </a:r>
            <a:endParaRPr lang="en-US" altLang="ko-KR" sz="4000" dirty="0"/>
          </a:p>
          <a:p>
            <a:r>
              <a:rPr lang="ko-KR" altLang="en-US" sz="4000" dirty="0"/>
              <a:t>과거 식용 가축을 기르지 않았었음</a:t>
            </a:r>
          </a:p>
        </p:txBody>
      </p:sp>
    </p:spTree>
    <p:extLst>
      <p:ext uri="{BB962C8B-B14F-4D97-AF65-F5344CB8AC3E}">
        <p14:creationId xmlns:p14="http://schemas.microsoft.com/office/powerpoint/2010/main" val="143416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D537F9-2910-FA4B-F622-90F1F78B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먹는 장소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F0C22A-E1EF-1573-AE34-C9FA91FB7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가정</a:t>
            </a:r>
            <a:endParaRPr lang="en-US" altLang="ko-KR" dirty="0"/>
          </a:p>
          <a:p>
            <a:r>
              <a:rPr lang="ko-KR" altLang="en-US" dirty="0" err="1"/>
              <a:t>소바집</a:t>
            </a:r>
            <a:r>
              <a:rPr lang="ko-KR" altLang="en-US" dirty="0"/>
              <a:t> </a:t>
            </a:r>
            <a:r>
              <a:rPr lang="ko-KR" altLang="en-US" dirty="0" err="1"/>
              <a:t>스시집</a:t>
            </a:r>
            <a:r>
              <a:rPr lang="ko-KR" altLang="en-US" dirty="0"/>
              <a:t> 등의 전문점</a:t>
            </a:r>
            <a:endParaRPr lang="en-US" altLang="ko-KR" dirty="0"/>
          </a:p>
          <a:p>
            <a:r>
              <a:rPr lang="ko-KR" altLang="en-US" dirty="0"/>
              <a:t>찻집 리조트 등</a:t>
            </a:r>
            <a:endParaRPr lang="en-US" altLang="ko-KR" dirty="0"/>
          </a:p>
          <a:p>
            <a:r>
              <a:rPr lang="ko-KR" altLang="en-US" dirty="0"/>
              <a:t>다양한 장소에서 음식을 먹음</a:t>
            </a:r>
          </a:p>
        </p:txBody>
      </p:sp>
    </p:spTree>
    <p:extLst>
      <p:ext uri="{BB962C8B-B14F-4D97-AF65-F5344CB8AC3E}">
        <p14:creationId xmlns:p14="http://schemas.microsoft.com/office/powerpoint/2010/main" val="10506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4F9E86-FA59-42DA-193D-F83B2AD36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161E83-4481-7554-D963-9F7E38FA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일본 음식의 재료적 특징</a:t>
            </a:r>
            <a:endParaRPr lang="en-US" altLang="ko-KR" dirty="0"/>
          </a:p>
          <a:p>
            <a:r>
              <a:rPr lang="ko-KR" altLang="en-US" dirty="0"/>
              <a:t>일본음식의 맛의 특징</a:t>
            </a:r>
            <a:endParaRPr lang="en-US" altLang="ko-KR" dirty="0"/>
          </a:p>
          <a:p>
            <a:r>
              <a:rPr lang="ko-KR" altLang="en-US" dirty="0"/>
              <a:t>식기에 대한 특징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7747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6F1F847-8C58-94DD-566E-59D0243E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18777"/>
            <a:ext cx="2632002" cy="5099442"/>
          </a:xfrm>
        </p:spPr>
        <p:txBody>
          <a:bodyPr anchor="t">
            <a:normAutofit/>
          </a:bodyPr>
          <a:lstStyle/>
          <a:p>
            <a:r>
              <a:rPr lang="ko-KR" altLang="en-US" dirty="0"/>
              <a:t>지역별 특징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6F90CA-A85E-876A-0BA9-32229BAA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570" y="939782"/>
            <a:ext cx="7724000" cy="5034810"/>
          </a:xfrm>
        </p:spPr>
        <p:txBody>
          <a:bodyPr anchor="t">
            <a:normAutofit/>
          </a:bodyPr>
          <a:lstStyle/>
          <a:p>
            <a:r>
              <a:rPr lang="ko-KR" altLang="en-US" sz="1800" dirty="0"/>
              <a:t>간사이</a:t>
            </a:r>
            <a:r>
              <a:rPr lang="en-US" altLang="ko-KR" sz="1800" dirty="0"/>
              <a:t>(</a:t>
            </a:r>
            <a:r>
              <a:rPr lang="ko-KR" altLang="en-US" sz="1800" dirty="0"/>
              <a:t>관서</a:t>
            </a:r>
            <a:r>
              <a:rPr lang="en-US" altLang="ko-KR" sz="1800" dirty="0"/>
              <a:t>)</a:t>
            </a:r>
          </a:p>
          <a:p>
            <a:r>
              <a:rPr lang="ko-KR" altLang="en-US" sz="1800" dirty="0"/>
              <a:t>간토</a:t>
            </a:r>
            <a:r>
              <a:rPr lang="en-US" altLang="ko-KR" sz="1800" dirty="0"/>
              <a:t>(</a:t>
            </a:r>
            <a:r>
              <a:rPr lang="ko-KR" altLang="en-US" sz="1800" dirty="0"/>
              <a:t>관동</a:t>
            </a:r>
            <a:r>
              <a:rPr lang="en-US" altLang="ko-KR" sz="1800" dirty="0"/>
              <a:t>)</a:t>
            </a:r>
          </a:p>
          <a:p>
            <a:r>
              <a:rPr lang="ko-KR" altLang="en-US" sz="1800" dirty="0"/>
              <a:t>오키나와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070017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3294C1-1C2E-62CB-9246-B1F762FE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간사이</a:t>
            </a:r>
            <a:r>
              <a:rPr lang="en-US" altLang="ko-KR" dirty="0"/>
              <a:t>(</a:t>
            </a:r>
            <a:r>
              <a:rPr lang="ko-KR" altLang="en-US" dirty="0"/>
              <a:t>관서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33CCE2-BC9F-5A4E-8F9D-16FDF0F96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/>
              <a:t>미적 감각 중시</a:t>
            </a:r>
            <a:endParaRPr lang="en-US" altLang="ko-KR" sz="4400" dirty="0"/>
          </a:p>
          <a:p>
            <a:r>
              <a:rPr lang="ko-KR" altLang="en-US" sz="4400" dirty="0"/>
              <a:t>간을 강하게 하지 않음</a:t>
            </a:r>
            <a:endParaRPr lang="en-US" altLang="ko-KR" sz="4400" dirty="0"/>
          </a:p>
          <a:p>
            <a:r>
              <a:rPr lang="ko-KR" altLang="en-US" sz="4400" dirty="0"/>
              <a:t>고급 요리와 일상 요리를 구분</a:t>
            </a:r>
          </a:p>
        </p:txBody>
      </p:sp>
    </p:spTree>
    <p:extLst>
      <p:ext uri="{BB962C8B-B14F-4D97-AF65-F5344CB8AC3E}">
        <p14:creationId xmlns:p14="http://schemas.microsoft.com/office/powerpoint/2010/main" val="1495854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0DECE0-DC00-6D6A-E93C-381B5D58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간토</a:t>
            </a:r>
            <a:r>
              <a:rPr lang="en-US" altLang="ko-KR" dirty="0"/>
              <a:t>(</a:t>
            </a:r>
            <a:r>
              <a:rPr lang="ko-KR" altLang="en-US" dirty="0"/>
              <a:t>관동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209FEA-37AE-217F-CB10-9E2E830DA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간장을 많이 씀</a:t>
            </a:r>
            <a:endParaRPr lang="en-US" altLang="ko-KR" dirty="0"/>
          </a:p>
          <a:p>
            <a:r>
              <a:rPr lang="ko-KR" altLang="en-US" dirty="0"/>
              <a:t>간을 진하고 강하게 함</a:t>
            </a:r>
          </a:p>
        </p:txBody>
      </p:sp>
    </p:spTree>
    <p:extLst>
      <p:ext uri="{BB962C8B-B14F-4D97-AF65-F5344CB8AC3E}">
        <p14:creationId xmlns:p14="http://schemas.microsoft.com/office/powerpoint/2010/main" val="1263057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AB07A6-973E-F7F6-BD60-C6A4A62B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오키나와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8CF831-9939-C5AB-CA8A-9771AFEA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타 지방의 음식과 다르게 독립적으로 발전함</a:t>
            </a:r>
            <a:endParaRPr lang="en-US" altLang="ko-KR" dirty="0"/>
          </a:p>
          <a:p>
            <a:r>
              <a:rPr lang="ko-KR" altLang="en-US" dirty="0"/>
              <a:t>돼지고기를 즐겨 먹음</a:t>
            </a:r>
            <a:endParaRPr lang="en-US" altLang="ko-KR" dirty="0"/>
          </a:p>
          <a:p>
            <a:r>
              <a:rPr lang="ko-KR" altLang="en-US" dirty="0"/>
              <a:t>날음식을 별로 즐기지 않음</a:t>
            </a:r>
          </a:p>
        </p:txBody>
      </p:sp>
    </p:spTree>
    <p:extLst>
      <p:ext uri="{BB962C8B-B14F-4D97-AF65-F5344CB8AC3E}">
        <p14:creationId xmlns:p14="http://schemas.microsoft.com/office/powerpoint/2010/main" val="404030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231316C-1689-4822-9903-EEF9CC7C3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390158" cy="5105761"/>
          </a:xfrm>
        </p:spPr>
        <p:txBody>
          <a:bodyPr anchor="t">
            <a:normAutofit/>
          </a:bodyPr>
          <a:lstStyle/>
          <a:p>
            <a:r>
              <a:rPr lang="ko-KR" altLang="en-US" dirty="0"/>
              <a:t>일본 음식의 재료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7BD06F-A34D-4050-2D11-DD1C0D1C5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835" y="920376"/>
            <a:ext cx="6692666" cy="497177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날 것으로 먹거나 요리하는 음식이 많다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양질의 재료를 </a:t>
            </a:r>
            <a:r>
              <a:rPr lang="ko-KR" altLang="en-US" sz="2800" dirty="0" err="1"/>
              <a:t>사용하는것을</a:t>
            </a:r>
            <a:r>
              <a:rPr lang="ko-KR" altLang="en-US" sz="2800" dirty="0"/>
              <a:t> 중요시한다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재료 본연의 맛을 해치지 않으려 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소금을 많이 사용한다</a:t>
            </a:r>
            <a:r>
              <a:rPr lang="en-US" altLang="ko-KR" sz="2800" dirty="0"/>
              <a:t>.</a:t>
            </a:r>
            <a:br>
              <a:rPr lang="en-US" altLang="ko-KR" sz="2800" dirty="0"/>
            </a:br>
            <a:r>
              <a:rPr lang="ko-KR" altLang="en-US" sz="2800" dirty="0"/>
              <a:t> 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09302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4919A3-81A5-1395-54A7-9752C9E5F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날것으로 요리함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990DF77-DF4A-73A4-3AA9-9EDEAD916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/>
              <a:t>비린내가 날 수 있음</a:t>
            </a:r>
            <a:endParaRPr lang="en-US" altLang="ko-KR" sz="4000" dirty="0"/>
          </a:p>
          <a:p>
            <a:r>
              <a:rPr lang="ko-KR" altLang="en-US" sz="4000" dirty="0"/>
              <a:t>여름철에 식중독의 위험이 있음</a:t>
            </a:r>
            <a:endParaRPr lang="en-US" altLang="ko-KR" sz="4000" dirty="0"/>
          </a:p>
          <a:p>
            <a:r>
              <a:rPr lang="ko-KR" altLang="en-US" sz="4000" dirty="0"/>
              <a:t>회</a:t>
            </a:r>
            <a:r>
              <a:rPr lang="en-US" altLang="ko-KR" sz="4000" dirty="0"/>
              <a:t>, </a:t>
            </a:r>
            <a:r>
              <a:rPr lang="ko-KR" altLang="en-US" sz="4000" dirty="0"/>
              <a:t>초밥 같은 음식이 발달함</a:t>
            </a: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143870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11F530-3C8D-2E47-4F55-C09CA454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양질의 재료 사용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95B7F5-4932-50A9-33B1-F34FF685B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일본은 재료 본질의 맛을 중요시하기에 양질의 재료가 필요함</a:t>
            </a:r>
            <a:endParaRPr lang="en-US" altLang="ko-KR" sz="3200" dirty="0"/>
          </a:p>
          <a:p>
            <a:r>
              <a:rPr lang="ko-KR" altLang="en-US" sz="3200" dirty="0"/>
              <a:t>또한 일본은 향신료나 양념을 잘 쓰지 않고 날것으로 </a:t>
            </a:r>
            <a:r>
              <a:rPr lang="ko-KR" altLang="en-US" sz="3200" dirty="0" err="1"/>
              <a:t>먹는것이</a:t>
            </a:r>
            <a:r>
              <a:rPr lang="ko-KR" altLang="en-US" sz="3200" dirty="0"/>
              <a:t> 많기에 재료의 중요함이 더욱 강조됨</a:t>
            </a:r>
            <a:endParaRPr lang="en-US" altLang="ko-KR" sz="3200" dirty="0"/>
          </a:p>
          <a:p>
            <a:r>
              <a:rPr lang="ko-KR" altLang="en-US" sz="3200" dirty="0"/>
              <a:t>양질의 재료 사용으로 인해 한국에서의 일식은 비싸다는 인식이 있음</a:t>
            </a:r>
          </a:p>
        </p:txBody>
      </p:sp>
    </p:spTree>
    <p:extLst>
      <p:ext uri="{BB962C8B-B14F-4D97-AF65-F5344CB8AC3E}">
        <p14:creationId xmlns:p14="http://schemas.microsoft.com/office/powerpoint/2010/main" val="263700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5E7AE5-F620-C00A-51BC-FB229C09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재료 본연의 맛 중시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A03ABA-CA6A-A0D1-C4FE-804B814C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4000" dirty="0"/>
              <a:t>재료 본연의 맛을 내기 위해 일본은 향신료의 사용이 적음</a:t>
            </a:r>
            <a:endParaRPr lang="en-US" altLang="ko-KR" sz="4000" dirty="0"/>
          </a:p>
          <a:p>
            <a:r>
              <a:rPr lang="ko-KR" altLang="en-US" sz="4000" dirty="0"/>
              <a:t>재료 본연의 맛을 즐기기 위해 날것으로 먹는 음식이 많음</a:t>
            </a:r>
            <a:endParaRPr lang="en-US" altLang="ko-KR" sz="4000" dirty="0"/>
          </a:p>
          <a:p>
            <a:r>
              <a:rPr lang="ko-KR" altLang="en-US" sz="4000" dirty="0"/>
              <a:t>그래서 재료의 퀄리티가 중요해짐</a:t>
            </a:r>
          </a:p>
        </p:txBody>
      </p:sp>
    </p:spTree>
    <p:extLst>
      <p:ext uri="{BB962C8B-B14F-4D97-AF65-F5344CB8AC3E}">
        <p14:creationId xmlns:p14="http://schemas.microsoft.com/office/powerpoint/2010/main" val="349706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F5FF63-368E-631C-AD04-AECE7C13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과도한 소금 사용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A785CB-5698-8E5A-E36E-56460F166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/>
              <a:t>덥고 습한 기후로 인해 소금</a:t>
            </a:r>
            <a:r>
              <a:rPr lang="en-US" altLang="ko-KR" sz="3200" dirty="0"/>
              <a:t>, </a:t>
            </a:r>
            <a:r>
              <a:rPr lang="ko-KR" altLang="en-US" sz="3200" dirty="0"/>
              <a:t>간장</a:t>
            </a:r>
            <a:r>
              <a:rPr lang="en-US" altLang="ko-KR" sz="3200" dirty="0"/>
              <a:t>, </a:t>
            </a:r>
            <a:r>
              <a:rPr lang="ko-KR" altLang="en-US" sz="3200" dirty="0"/>
              <a:t>된장 등으로 음식을 저장하는 방법이 발달함</a:t>
            </a:r>
            <a:endParaRPr lang="en-US" altLang="ko-KR" sz="3200" dirty="0"/>
          </a:p>
          <a:p>
            <a:r>
              <a:rPr lang="ko-KR" altLang="en-US" sz="3200" dirty="0"/>
              <a:t>음식에 향신료를 많이 사용하지 않아 소금의 사용이 많음</a:t>
            </a:r>
            <a:endParaRPr lang="en-US" altLang="ko-KR" sz="3200" dirty="0"/>
          </a:p>
          <a:p>
            <a:r>
              <a:rPr lang="ko-KR" altLang="en-US" sz="3200" dirty="0"/>
              <a:t>국물 요리가 많아 국물에서 사용하는 소금의 양이 많음</a:t>
            </a:r>
          </a:p>
        </p:txBody>
      </p:sp>
    </p:spTree>
    <p:extLst>
      <p:ext uri="{BB962C8B-B14F-4D97-AF65-F5344CB8AC3E}">
        <p14:creationId xmlns:p14="http://schemas.microsoft.com/office/powerpoint/2010/main" val="219031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5152D94-404C-AD72-5976-22B9E8DD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786384"/>
            <a:ext cx="3390158" cy="5105761"/>
          </a:xfrm>
        </p:spPr>
        <p:txBody>
          <a:bodyPr anchor="t">
            <a:normAutofit/>
          </a:bodyPr>
          <a:lstStyle/>
          <a:p>
            <a:r>
              <a:rPr lang="ko-KR" altLang="en-US" dirty="0"/>
              <a:t>일본 음식의 맛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090CEE-42FF-4CEE-ABF8-11F35C290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B0B306-CEB4-FF20-254D-F889366DB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835" y="920376"/>
            <a:ext cx="6692666" cy="4971770"/>
          </a:xfrm>
        </p:spPr>
        <p:txBody>
          <a:bodyPr>
            <a:normAutofit/>
          </a:bodyPr>
          <a:lstStyle/>
          <a:p>
            <a:r>
              <a:rPr lang="ko-KR" altLang="en-US" sz="3200" dirty="0"/>
              <a:t>차가운 요리가 많다</a:t>
            </a:r>
            <a:r>
              <a:rPr lang="en-US" altLang="ko-KR" sz="3200" dirty="0"/>
              <a:t>.</a:t>
            </a:r>
          </a:p>
          <a:p>
            <a:r>
              <a:rPr lang="ko-KR" altLang="en-US" sz="3200" dirty="0"/>
              <a:t>느끼하고 기름진 음식이 많다</a:t>
            </a:r>
            <a:r>
              <a:rPr lang="en-US" altLang="ko-KR" sz="3200" dirty="0"/>
              <a:t>.</a:t>
            </a:r>
          </a:p>
          <a:p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45391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43DE95-E978-61FD-1C54-BFF9003C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차가운 요리가 많음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3C6FCB-A238-F9FE-80B0-7AAB05AB0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4000" dirty="0"/>
              <a:t>재료 본연의 맛을 중요시 하기에 익히지 않고 생으로 먹음</a:t>
            </a:r>
            <a:endParaRPr lang="en-US" altLang="ko-KR" sz="4000" dirty="0"/>
          </a:p>
          <a:p>
            <a:r>
              <a:rPr lang="ko-KR" altLang="en-US" sz="4000" dirty="0"/>
              <a:t>익히지 않아 차가운 요리가 </a:t>
            </a:r>
            <a:r>
              <a:rPr lang="ko-KR" altLang="en-US" sz="4000" dirty="0" err="1"/>
              <a:t>많아짐</a:t>
            </a:r>
            <a:endParaRPr lang="en-US" altLang="ko-KR" sz="4000" dirty="0"/>
          </a:p>
          <a:p>
            <a:r>
              <a:rPr lang="ko-KR" altLang="en-US" sz="4000" dirty="0"/>
              <a:t>한국인이 뜨거운 국물을 먹고 </a:t>
            </a:r>
            <a:r>
              <a:rPr lang="en-US" altLang="ko-KR" sz="4000" dirty="0"/>
              <a:t>‘</a:t>
            </a:r>
            <a:r>
              <a:rPr lang="ko-KR" altLang="en-US" sz="4000" dirty="0"/>
              <a:t>시원하다</a:t>
            </a:r>
            <a:r>
              <a:rPr lang="en-US" altLang="ko-KR" sz="4000" dirty="0"/>
              <a:t>’</a:t>
            </a:r>
            <a:r>
              <a:rPr lang="ko-KR" altLang="en-US" sz="4000" dirty="0"/>
              <a:t>라 </a:t>
            </a:r>
            <a:r>
              <a:rPr lang="ko-KR" altLang="en-US" sz="4000" dirty="0" err="1"/>
              <a:t>하는것을</a:t>
            </a:r>
            <a:r>
              <a:rPr lang="ko-KR" altLang="en-US" sz="4000" dirty="0"/>
              <a:t> 이해하지 못함</a:t>
            </a:r>
          </a:p>
        </p:txBody>
      </p:sp>
    </p:spTree>
    <p:extLst>
      <p:ext uri="{BB962C8B-B14F-4D97-AF65-F5344CB8AC3E}">
        <p14:creationId xmlns:p14="http://schemas.microsoft.com/office/powerpoint/2010/main" val="3077827364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nalogousFromDarkSeedLeftStep">
      <a:dk1>
        <a:srgbClr val="000000"/>
      </a:dk1>
      <a:lt1>
        <a:srgbClr val="FFFFFF"/>
      </a:lt1>
      <a:dk2>
        <a:srgbClr val="311C1C"/>
      </a:dk2>
      <a:lt2>
        <a:srgbClr val="F2F0F3"/>
      </a:lt2>
      <a:accent1>
        <a:srgbClr val="7CAD44"/>
      </a:accent1>
      <a:accent2>
        <a:srgbClr val="A1A737"/>
      </a:accent2>
      <a:accent3>
        <a:srgbClr val="C3984D"/>
      </a:accent3>
      <a:accent4>
        <a:srgbClr val="B1553B"/>
      </a:accent4>
      <a:accent5>
        <a:srgbClr val="C34D64"/>
      </a:accent5>
      <a:accent6>
        <a:srgbClr val="B13B84"/>
      </a:accent6>
      <a:hlink>
        <a:srgbClr val="C04347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54</TotalTime>
  <Words>412</Words>
  <Application>Microsoft Office PowerPoint</Application>
  <PresentationFormat>와이드스크린</PresentationFormat>
  <Paragraphs>91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7" baseType="lpstr">
      <vt:lpstr>Batang</vt:lpstr>
      <vt:lpstr>Arial</vt:lpstr>
      <vt:lpstr>Avenir Next LT Pro Light</vt:lpstr>
      <vt:lpstr>AlignmentVTI</vt:lpstr>
      <vt:lpstr>일본 음식 문화의 특징</vt:lpstr>
      <vt:lpstr>목차</vt:lpstr>
      <vt:lpstr>일본 음식의 재료</vt:lpstr>
      <vt:lpstr>날것으로 요리함</vt:lpstr>
      <vt:lpstr>양질의 재료 사용</vt:lpstr>
      <vt:lpstr>재료 본연의 맛 중시</vt:lpstr>
      <vt:lpstr>과도한 소금 사용</vt:lpstr>
      <vt:lpstr>일본 음식의 맛</vt:lpstr>
      <vt:lpstr>차가운 요리가 많음</vt:lpstr>
      <vt:lpstr>느끼하고 기름진 맛</vt:lpstr>
      <vt:lpstr>식기에 관한  특징</vt:lpstr>
      <vt:lpstr>일본의 음식을 담는 그릇</vt:lpstr>
      <vt:lpstr>젓가락</vt:lpstr>
      <vt:lpstr>장식</vt:lpstr>
      <vt:lpstr>그 외 특징</vt:lpstr>
      <vt:lpstr>음식의 제공</vt:lpstr>
      <vt:lpstr>차를 많이 마심</vt:lpstr>
      <vt:lpstr>육식 메뉴의 부족</vt:lpstr>
      <vt:lpstr>먹는 장소</vt:lpstr>
      <vt:lpstr>지역별 특징</vt:lpstr>
      <vt:lpstr>간사이(관서)</vt:lpstr>
      <vt:lpstr>간토(관동)</vt:lpstr>
      <vt:lpstr>오키나와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음식 문화의 특징</dc:title>
  <dc:creator>재 허</dc:creator>
  <cp:lastModifiedBy>재 허</cp:lastModifiedBy>
  <cp:revision>1</cp:revision>
  <dcterms:created xsi:type="dcterms:W3CDTF">2023-09-24T09:21:00Z</dcterms:created>
  <dcterms:modified xsi:type="dcterms:W3CDTF">2023-09-24T10:15:20Z</dcterms:modified>
</cp:coreProperties>
</file>