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4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slide" Target="slides/slide26.xml"  /><Relationship Id="rId28" Type="http://schemas.openxmlformats.org/officeDocument/2006/relationships/slide" Target="slides/slide27.xml"  /><Relationship Id="rId29" Type="http://schemas.openxmlformats.org/officeDocument/2006/relationships/slide" Target="slides/slide28.xml"  /><Relationship Id="rId3" Type="http://schemas.openxmlformats.org/officeDocument/2006/relationships/slide" Target="slides/slide2.xml"  /><Relationship Id="rId30" Type="http://schemas.openxmlformats.org/officeDocument/2006/relationships/slide" Target="slides/slide29.xml"  /><Relationship Id="rId31" Type="http://schemas.openxmlformats.org/officeDocument/2006/relationships/slide" Target="slides/slide30.xml"  /><Relationship Id="rId32" Type="http://schemas.openxmlformats.org/officeDocument/2006/relationships/slide" Target="slides/slide31.xml"  /><Relationship Id="rId33" Type="http://schemas.openxmlformats.org/officeDocument/2006/relationships/slide" Target="slides/slide32.xml"  /><Relationship Id="rId34" Type="http://schemas.openxmlformats.org/officeDocument/2006/relationships/presProps" Target="presProps.xml"  /><Relationship Id="rId35" Type="http://schemas.openxmlformats.org/officeDocument/2006/relationships/viewProps" Target="viewProps.xml"  /><Relationship Id="rId36" Type="http://schemas.openxmlformats.org/officeDocument/2006/relationships/theme" Target="theme/theme1.xml"  /><Relationship Id="rId37" Type="http://schemas.openxmlformats.org/officeDocument/2006/relationships/tableStyles" Target="tableStyles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8.png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5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"/>
          <p:cNvSpPr/>
          <p:nvPr/>
        </p:nvSpPr>
        <p:spPr>
          <a:xfrm rot="5400000">
            <a:off x="2908226" y="-1346167"/>
            <a:ext cx="6356245" cy="9048816"/>
          </a:xfrm>
          <a:prstGeom prst="homePlate">
            <a:avLst>
              <a:gd name="adj" fmla="val 16303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34" name=""/>
          <p:cNvSpPr/>
          <p:nvPr/>
        </p:nvSpPr>
        <p:spPr>
          <a:xfrm rot="5400000">
            <a:off x="2908226" y="-917551"/>
            <a:ext cx="6356245" cy="8191557"/>
          </a:xfrm>
          <a:prstGeom prst="homePlate">
            <a:avLst>
              <a:gd name="adj" fmla="val 14719"/>
            </a:avLst>
          </a:prstGeom>
          <a:gradFill>
            <a:gsLst>
              <a:gs pos="0">
                <a:schemeClr val="tx1">
                  <a:lumMod val="75000"/>
                </a:schemeClr>
              </a:gs>
              <a:gs pos="50000">
                <a:schemeClr val="tx1"/>
              </a:gs>
              <a:gs pos="100000">
                <a:schemeClr val="tx1">
                  <a:lumMod val="60000"/>
                  <a:lumOff val="40000"/>
                  <a:alpha val="1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pic>
        <p:nvPicPr>
          <p:cNvPr id="192" name="" descr="그림2.png"/>
          <p:cNvPicPr/>
          <p:nvPr/>
        </p:nvPicPr>
        <p:blipFill rotWithShape="1">
          <a:blip r:embed="rId2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lum/>
          </a:blip>
          <a:stretch>
            <a:fillRect/>
          </a:stretch>
        </p:blipFill>
        <p:spPr>
          <a:xfrm>
            <a:off x="100800" y="44576"/>
            <a:ext cx="11980800" cy="583704"/>
          </a:xfrm>
          <a:prstGeom prst="rect">
            <a:avLst/>
          </a:prstGeom>
        </p:spPr>
      </p:pic>
      <p:pic>
        <p:nvPicPr>
          <p:cNvPr id="194" name="" descr="그림1.png"/>
          <p:cNvPicPr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4860036" y="4269809"/>
            <a:ext cx="2286643" cy="1895532"/>
          </a:xfrm>
          <a:prstGeom prst="rect">
            <a:avLst/>
          </a:prstGeom>
        </p:spPr>
      </p:pic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1095318" y="1571612"/>
            <a:ext cx="10001362" cy="1074551"/>
          </a:xfrm>
        </p:spPr>
        <p:txBody>
          <a:bodyPr>
            <a:noAutofit/>
          </a:bodyPr>
          <a:lstStyle>
            <a:lvl1pPr algn="ctr">
              <a:defRPr sz="5400" b="0">
                <a:solidFill>
                  <a:schemeClr val="accent1"/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1756229" y="2643181"/>
            <a:ext cx="8679543" cy="589875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>
          <a:xfrm>
            <a:off x="609599" y="6362700"/>
            <a:ext cx="2844799" cy="365125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EAE1FBEE-7B8E-408B-86E2-0E2BCE33C3F8}" type="datetime1">
              <a:rPr lang="ko-KR" altLang="en-US"/>
              <a:pPr>
                <a:defRPr lang="ko-KR" altLang="en-US"/>
              </a:pPr>
              <a:t>2023-04-23</a:t>
            </a:fld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>
          <a:xfrm>
            <a:off x="8737599" y="6362700"/>
            <a:ext cx="2844799" cy="365125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2C9AB87A-5E54-486E-B584-37CB357D8AE8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"/>
          <p:cNvGrpSpPr/>
          <p:nvPr/>
        </p:nvGrpSpPr>
        <p:grpSpPr>
          <a:xfrm rot="0">
            <a:off x="609599" y="-4786"/>
            <a:ext cx="3242310" cy="2595983"/>
            <a:chOff x="357158" y="-4786"/>
            <a:chExt cx="2928958" cy="2595983"/>
          </a:xfrm>
        </p:grpSpPr>
        <p:grpSp>
          <p:nvGrpSpPr>
            <p:cNvPr id="194" name=""/>
            <p:cNvGrpSpPr/>
            <p:nvPr/>
          </p:nvGrpSpPr>
          <p:grpSpPr>
            <a:xfrm rot="0">
              <a:off x="357158" y="-4786"/>
              <a:ext cx="2928958" cy="2595983"/>
              <a:chOff x="142844" y="128564"/>
              <a:chExt cx="2928958" cy="2595983"/>
            </a:xfrm>
          </p:grpSpPr>
          <p:sp>
            <p:nvSpPr>
              <p:cNvPr id="195" name=""/>
              <p:cNvSpPr/>
              <p:nvPr/>
            </p:nvSpPr>
            <p:spPr>
              <a:xfrm rot="5400000">
                <a:off x="309332" y="-37924"/>
                <a:ext cx="2595982" cy="2928958"/>
              </a:xfrm>
              <a:prstGeom prst="homePlate">
                <a:avLst>
                  <a:gd name="adj" fmla="val 16303"/>
                </a:avLst>
              </a:prstGeom>
              <a:gradFill>
                <a:gsLst>
                  <a:gs pos="0">
                    <a:schemeClr val="bg2">
                      <a:lumMod val="50000"/>
                      <a:alpha val="61000"/>
                    </a:schemeClr>
                  </a:gs>
                  <a:gs pos="50000">
                    <a:schemeClr val="bg2">
                      <a:lumMod val="75000"/>
                      <a:alpha val="49000"/>
                    </a:schemeClr>
                  </a:gs>
                  <a:gs pos="100000">
                    <a:schemeClr val="bg2">
                      <a:alpha val="8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96" name=""/>
              <p:cNvSpPr/>
              <p:nvPr/>
            </p:nvSpPr>
            <p:spPr>
              <a:xfrm rot="5400000">
                <a:off x="309332" y="201779"/>
                <a:ext cx="2595982" cy="2449554"/>
              </a:xfrm>
              <a:prstGeom prst="homePlate">
                <a:avLst>
                  <a:gd name="adj" fmla="val 14719"/>
                </a:avLst>
              </a:prstGeom>
              <a:gradFill>
                <a:gsLst>
                  <a:gs pos="0">
                    <a:schemeClr val="tx1">
                      <a:lumMod val="75000"/>
                      <a:alpha val="75000"/>
                    </a:schemeClr>
                  </a:gs>
                  <a:gs pos="50000">
                    <a:schemeClr val="tx1">
                      <a:alpha val="83000"/>
                    </a:schemeClr>
                  </a:gs>
                  <a:gs pos="100000">
                    <a:schemeClr val="tx1">
                      <a:lumMod val="60000"/>
                      <a:lumOff val="40000"/>
                      <a:alpha val="4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  <p:pic>
          <p:nvPicPr>
            <p:cNvPr id="218" name="" descr="그림1.png"/>
            <p:cNvPicPr/>
            <p:nvPr/>
          </p:nvPicPr>
          <p:blipFill rotWithShape="1">
            <a:blip r:embed="rId2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lum/>
            </a:blip>
            <a:stretch>
              <a:fillRect/>
            </a:stretch>
          </p:blipFill>
          <p:spPr>
            <a:xfrm>
              <a:off x="1172977" y="1285200"/>
              <a:ext cx="1238428" cy="1173600"/>
            </a:xfrm>
            <a:prstGeom prst="rect">
              <a:avLst/>
            </a:prstGeom>
          </p:spPr>
        </p:pic>
      </p:grpSp>
      <p:pic>
        <p:nvPicPr>
          <p:cNvPr id="10" name="" descr="그림1.png"/>
          <p:cNvPicPr>
            <a:picLocks noChangeAspect="1"/>
          </p:cNvPicPr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187431" y="5949315"/>
            <a:ext cx="11817135" cy="980694"/>
          </a:xfrm>
          <a:prstGeom prst="rect">
            <a:avLst/>
          </a:prstGeom>
        </p:spPr>
      </p:pic>
      <p:sp>
        <p:nvSpPr>
          <p:cNvPr id="34" name=""/>
          <p:cNvSpPr>
            <a:spLocks noGrp="1"/>
          </p:cNvSpPr>
          <p:nvPr>
            <p:ph type="ctrTitle" idx="0"/>
          </p:nvPr>
        </p:nvSpPr>
        <p:spPr>
          <a:xfrm>
            <a:off x="609599" y="2933700"/>
            <a:ext cx="10972799" cy="99060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263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 lang="ko-KR" altLang="en-US"/>
            </a:pPr>
            <a:fld id="{107B7D57-3D39-4441-8385-DFEFEE16136D}" type="datetime1">
              <a:rPr lang="ko-KR" altLang="en-US"/>
              <a:pPr>
                <a:defRPr lang="ko-KR" altLang="en-US"/>
              </a:pPr>
              <a:t>2023-04-23</a:t>
            </a:fld>
            <a:endParaRPr lang="ko-KR" altLang="en-US"/>
          </a:p>
        </p:txBody>
      </p:sp>
      <p:sp>
        <p:nvSpPr>
          <p:cNvPr id="264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65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"/>
          <p:cNvSpPr/>
          <p:nvPr/>
        </p:nvSpPr>
        <p:spPr>
          <a:xfrm rot="5400000">
            <a:off x="2755748" y="-203095"/>
            <a:ext cx="6680226" cy="7213597"/>
          </a:xfrm>
          <a:prstGeom prst="homePlate">
            <a:avLst>
              <a:gd name="adj" fmla="val 14719"/>
            </a:avLst>
          </a:prstGeom>
          <a:gradFill>
            <a:gsLst>
              <a:gs pos="0">
                <a:schemeClr val="accent2">
                  <a:lumMod val="75000"/>
                  <a:alpha val="84000"/>
                </a:schemeClr>
              </a:gs>
              <a:gs pos="50000">
                <a:schemeClr val="accent2">
                  <a:alpha val="81000"/>
                </a:schemeClr>
              </a:gs>
              <a:gs pos="100000">
                <a:schemeClr val="accent2">
                  <a:alpha val="1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94" name=""/>
          <p:cNvGrpSpPr/>
          <p:nvPr/>
        </p:nvGrpSpPr>
        <p:grpSpPr>
          <a:xfrm rot="21321114">
            <a:off x="2549571" y="217900"/>
            <a:ext cx="1750325" cy="1564416"/>
            <a:chOff x="-785813" y="3143250"/>
            <a:chExt cx="2733676" cy="2241550"/>
          </a:xfrm>
          <a:solidFill>
            <a:schemeClr val="bg2">
              <a:alpha val="30000"/>
            </a:schemeClr>
          </a:solidFill>
        </p:grpSpPr>
        <p:sp>
          <p:nvSpPr>
            <p:cNvPr id="95" name=""/>
            <p:cNvSpPr/>
            <p:nvPr/>
          </p:nvSpPr>
          <p:spPr>
            <a:xfrm>
              <a:off x="563562" y="3143250"/>
              <a:ext cx="311150" cy="444500"/>
            </a:xfrm>
            <a:custGeom>
              <a:avLst/>
              <a:gdLst/>
              <a:cxnLst>
                <a:cxn ang="0">
                  <a:pos x="132" y="280"/>
                </a:cxn>
                <a:cxn ang="0">
                  <a:pos x="90" y="256"/>
                </a:cxn>
                <a:cxn ang="0">
                  <a:pos x="54" y="224"/>
                </a:cxn>
                <a:cxn ang="0">
                  <a:pos x="30" y="196"/>
                </a:cxn>
                <a:cxn ang="0">
                  <a:pos x="12" y="160"/>
                </a:cxn>
                <a:cxn ang="0">
                  <a:pos x="2" y="118"/>
                </a:cxn>
                <a:cxn ang="0">
                  <a:pos x="0" y="94"/>
                </a:cxn>
                <a:cxn ang="0">
                  <a:pos x="2" y="70"/>
                </a:cxn>
                <a:cxn ang="0">
                  <a:pos x="18" y="34"/>
                </a:cxn>
                <a:cxn ang="0">
                  <a:pos x="46" y="12"/>
                </a:cxn>
                <a:cxn ang="0">
                  <a:pos x="82" y="0"/>
                </a:cxn>
                <a:cxn ang="0">
                  <a:pos x="118" y="2"/>
                </a:cxn>
                <a:cxn ang="0">
                  <a:pos x="154" y="18"/>
                </a:cxn>
                <a:cxn ang="0">
                  <a:pos x="180" y="44"/>
                </a:cxn>
                <a:cxn ang="0">
                  <a:pos x="194" y="82"/>
                </a:cxn>
                <a:cxn ang="0">
                  <a:pos x="196" y="106"/>
                </a:cxn>
                <a:cxn ang="0">
                  <a:pos x="196" y="114"/>
                </a:cxn>
                <a:cxn ang="0">
                  <a:pos x="188" y="146"/>
                </a:cxn>
                <a:cxn ang="0">
                  <a:pos x="176" y="172"/>
                </a:cxn>
                <a:cxn ang="0">
                  <a:pos x="164" y="186"/>
                </a:cxn>
                <a:cxn ang="0">
                  <a:pos x="166" y="162"/>
                </a:cxn>
                <a:cxn ang="0">
                  <a:pos x="162" y="136"/>
                </a:cxn>
                <a:cxn ang="0">
                  <a:pos x="156" y="124"/>
                </a:cxn>
                <a:cxn ang="0">
                  <a:pos x="144" y="114"/>
                </a:cxn>
                <a:cxn ang="0">
                  <a:pos x="126" y="112"/>
                </a:cxn>
                <a:cxn ang="0">
                  <a:pos x="116" y="112"/>
                </a:cxn>
                <a:cxn ang="0">
                  <a:pos x="100" y="120"/>
                </a:cxn>
                <a:cxn ang="0">
                  <a:pos x="86" y="132"/>
                </a:cxn>
                <a:cxn ang="0">
                  <a:pos x="80" y="150"/>
                </a:cxn>
                <a:cxn ang="0">
                  <a:pos x="78" y="172"/>
                </a:cxn>
                <a:cxn ang="0">
                  <a:pos x="84" y="200"/>
                </a:cxn>
                <a:cxn ang="0">
                  <a:pos x="96" y="230"/>
                </a:cxn>
                <a:cxn ang="0">
                  <a:pos x="118" y="262"/>
                </a:cxn>
                <a:cxn ang="0">
                  <a:pos x="132" y="280"/>
                </a:cxn>
              </a:cxnLst>
              <a:rect l="0" t="0" r="r" b="b"/>
              <a:pathLst>
                <a:path w="196" h="280">
                  <a:moveTo>
                    <a:pt x="132" y="280"/>
                  </a:moveTo>
                  <a:lnTo>
                    <a:pt x="132" y="280"/>
                  </a:lnTo>
                  <a:lnTo>
                    <a:pt x="112" y="270"/>
                  </a:lnTo>
                  <a:lnTo>
                    <a:pt x="90" y="256"/>
                  </a:lnTo>
                  <a:lnTo>
                    <a:pt x="66" y="236"/>
                  </a:lnTo>
                  <a:lnTo>
                    <a:pt x="54" y="224"/>
                  </a:lnTo>
                  <a:lnTo>
                    <a:pt x="42" y="210"/>
                  </a:lnTo>
                  <a:lnTo>
                    <a:pt x="30" y="196"/>
                  </a:lnTo>
                  <a:lnTo>
                    <a:pt x="20" y="178"/>
                  </a:lnTo>
                  <a:lnTo>
                    <a:pt x="12" y="160"/>
                  </a:lnTo>
                  <a:lnTo>
                    <a:pt x="6" y="140"/>
                  </a:lnTo>
                  <a:lnTo>
                    <a:pt x="2" y="11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2" y="70"/>
                  </a:lnTo>
                  <a:lnTo>
                    <a:pt x="8" y="52"/>
                  </a:lnTo>
                  <a:lnTo>
                    <a:pt x="18" y="34"/>
                  </a:lnTo>
                  <a:lnTo>
                    <a:pt x="32" y="22"/>
                  </a:lnTo>
                  <a:lnTo>
                    <a:pt x="46" y="12"/>
                  </a:lnTo>
                  <a:lnTo>
                    <a:pt x="64" y="4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18" y="2"/>
                  </a:lnTo>
                  <a:lnTo>
                    <a:pt x="136" y="8"/>
                  </a:lnTo>
                  <a:lnTo>
                    <a:pt x="154" y="18"/>
                  </a:lnTo>
                  <a:lnTo>
                    <a:pt x="168" y="30"/>
                  </a:lnTo>
                  <a:lnTo>
                    <a:pt x="180" y="44"/>
                  </a:lnTo>
                  <a:lnTo>
                    <a:pt x="190" y="62"/>
                  </a:lnTo>
                  <a:lnTo>
                    <a:pt x="194" y="82"/>
                  </a:lnTo>
                  <a:lnTo>
                    <a:pt x="196" y="94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6" y="114"/>
                  </a:lnTo>
                  <a:lnTo>
                    <a:pt x="192" y="132"/>
                  </a:lnTo>
                  <a:lnTo>
                    <a:pt x="188" y="146"/>
                  </a:lnTo>
                  <a:lnTo>
                    <a:pt x="182" y="158"/>
                  </a:lnTo>
                  <a:lnTo>
                    <a:pt x="176" y="172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6" y="174"/>
                  </a:lnTo>
                  <a:lnTo>
                    <a:pt x="166" y="162"/>
                  </a:lnTo>
                  <a:lnTo>
                    <a:pt x="166" y="148"/>
                  </a:lnTo>
                  <a:lnTo>
                    <a:pt x="162" y="136"/>
                  </a:lnTo>
                  <a:lnTo>
                    <a:pt x="160" y="128"/>
                  </a:lnTo>
                  <a:lnTo>
                    <a:pt x="156" y="124"/>
                  </a:lnTo>
                  <a:lnTo>
                    <a:pt x="150" y="118"/>
                  </a:lnTo>
                  <a:lnTo>
                    <a:pt x="144" y="114"/>
                  </a:lnTo>
                  <a:lnTo>
                    <a:pt x="136" y="112"/>
                  </a:lnTo>
                  <a:lnTo>
                    <a:pt x="126" y="112"/>
                  </a:lnTo>
                  <a:lnTo>
                    <a:pt x="126" y="112"/>
                  </a:lnTo>
                  <a:lnTo>
                    <a:pt x="116" y="112"/>
                  </a:lnTo>
                  <a:lnTo>
                    <a:pt x="108" y="114"/>
                  </a:lnTo>
                  <a:lnTo>
                    <a:pt x="100" y="120"/>
                  </a:lnTo>
                  <a:lnTo>
                    <a:pt x="92" y="124"/>
                  </a:lnTo>
                  <a:lnTo>
                    <a:pt x="86" y="132"/>
                  </a:lnTo>
                  <a:lnTo>
                    <a:pt x="82" y="140"/>
                  </a:lnTo>
                  <a:lnTo>
                    <a:pt x="80" y="150"/>
                  </a:lnTo>
                  <a:lnTo>
                    <a:pt x="78" y="160"/>
                  </a:lnTo>
                  <a:lnTo>
                    <a:pt x="78" y="172"/>
                  </a:lnTo>
                  <a:lnTo>
                    <a:pt x="80" y="186"/>
                  </a:lnTo>
                  <a:lnTo>
                    <a:pt x="84" y="200"/>
                  </a:lnTo>
                  <a:lnTo>
                    <a:pt x="88" y="214"/>
                  </a:lnTo>
                  <a:lnTo>
                    <a:pt x="96" y="230"/>
                  </a:lnTo>
                  <a:lnTo>
                    <a:pt x="106" y="246"/>
                  </a:lnTo>
                  <a:lnTo>
                    <a:pt x="118" y="262"/>
                  </a:lnTo>
                  <a:lnTo>
                    <a:pt x="132" y="280"/>
                  </a:lnTo>
                  <a:lnTo>
                    <a:pt x="132" y="28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6" name=""/>
            <p:cNvSpPr/>
            <p:nvPr/>
          </p:nvSpPr>
          <p:spPr>
            <a:xfrm>
              <a:off x="201612" y="3429000"/>
              <a:ext cx="444500" cy="311150"/>
            </a:xfrm>
            <a:custGeom>
              <a:avLst/>
              <a:gdLst/>
              <a:cxnLst>
                <a:cxn ang="0">
                  <a:pos x="280" y="132"/>
                </a:cxn>
                <a:cxn ang="0">
                  <a:pos x="256" y="90"/>
                </a:cxn>
                <a:cxn ang="0">
                  <a:pos x="224" y="54"/>
                </a:cxn>
                <a:cxn ang="0">
                  <a:pos x="194" y="32"/>
                </a:cxn>
                <a:cxn ang="0">
                  <a:pos x="160" y="12"/>
                </a:cxn>
                <a:cxn ang="0">
                  <a:pos x="118" y="2"/>
                </a:cxn>
                <a:cxn ang="0">
                  <a:pos x="94" y="0"/>
                </a:cxn>
                <a:cxn ang="0">
                  <a:pos x="70" y="2"/>
                </a:cxn>
                <a:cxn ang="0">
                  <a:pos x="34" y="20"/>
                </a:cxn>
                <a:cxn ang="0">
                  <a:pos x="10" y="48"/>
                </a:cxn>
                <a:cxn ang="0">
                  <a:pos x="0" y="82"/>
                </a:cxn>
                <a:cxn ang="0">
                  <a:pos x="2" y="120"/>
                </a:cxn>
                <a:cxn ang="0">
                  <a:pos x="16" y="154"/>
                </a:cxn>
                <a:cxn ang="0">
                  <a:pos x="44" y="180"/>
                </a:cxn>
                <a:cxn ang="0">
                  <a:pos x="82" y="196"/>
                </a:cxn>
                <a:cxn ang="0">
                  <a:pos x="106" y="196"/>
                </a:cxn>
                <a:cxn ang="0">
                  <a:pos x="112" y="196"/>
                </a:cxn>
                <a:cxn ang="0">
                  <a:pos x="144" y="190"/>
                </a:cxn>
                <a:cxn ang="0">
                  <a:pos x="172" y="176"/>
                </a:cxn>
                <a:cxn ang="0">
                  <a:pos x="186" y="166"/>
                </a:cxn>
                <a:cxn ang="0">
                  <a:pos x="162" y="168"/>
                </a:cxn>
                <a:cxn ang="0">
                  <a:pos x="134" y="162"/>
                </a:cxn>
                <a:cxn ang="0">
                  <a:pos x="122" y="156"/>
                </a:cxn>
                <a:cxn ang="0">
                  <a:pos x="114" y="144"/>
                </a:cxn>
                <a:cxn ang="0">
                  <a:pos x="110" y="126"/>
                </a:cxn>
                <a:cxn ang="0">
                  <a:pos x="112" y="116"/>
                </a:cxn>
                <a:cxn ang="0">
                  <a:pos x="118" y="100"/>
                </a:cxn>
                <a:cxn ang="0">
                  <a:pos x="132" y="88"/>
                </a:cxn>
                <a:cxn ang="0">
                  <a:pos x="150" y="80"/>
                </a:cxn>
                <a:cxn ang="0">
                  <a:pos x="172" y="78"/>
                </a:cxn>
                <a:cxn ang="0">
                  <a:pos x="200" y="84"/>
                </a:cxn>
                <a:cxn ang="0">
                  <a:pos x="230" y="96"/>
                </a:cxn>
                <a:cxn ang="0">
                  <a:pos x="262" y="118"/>
                </a:cxn>
                <a:cxn ang="0">
                  <a:pos x="280" y="132"/>
                </a:cxn>
              </a:cxnLst>
              <a:rect l="0" t="0" r="r" b="b"/>
              <a:pathLst>
                <a:path w="280" h="196">
                  <a:moveTo>
                    <a:pt x="280" y="132"/>
                  </a:moveTo>
                  <a:lnTo>
                    <a:pt x="280" y="132"/>
                  </a:lnTo>
                  <a:lnTo>
                    <a:pt x="268" y="112"/>
                  </a:lnTo>
                  <a:lnTo>
                    <a:pt x="256" y="90"/>
                  </a:lnTo>
                  <a:lnTo>
                    <a:pt x="236" y="66"/>
                  </a:lnTo>
                  <a:lnTo>
                    <a:pt x="224" y="54"/>
                  </a:lnTo>
                  <a:lnTo>
                    <a:pt x="210" y="42"/>
                  </a:lnTo>
                  <a:lnTo>
                    <a:pt x="194" y="32"/>
                  </a:lnTo>
                  <a:lnTo>
                    <a:pt x="178" y="22"/>
                  </a:lnTo>
                  <a:lnTo>
                    <a:pt x="160" y="12"/>
                  </a:lnTo>
                  <a:lnTo>
                    <a:pt x="140" y="6"/>
                  </a:lnTo>
                  <a:lnTo>
                    <a:pt x="118" y="2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82" y="2"/>
                  </a:lnTo>
                  <a:lnTo>
                    <a:pt x="70" y="2"/>
                  </a:lnTo>
                  <a:lnTo>
                    <a:pt x="50" y="10"/>
                  </a:lnTo>
                  <a:lnTo>
                    <a:pt x="34" y="20"/>
                  </a:lnTo>
                  <a:lnTo>
                    <a:pt x="20" y="32"/>
                  </a:lnTo>
                  <a:lnTo>
                    <a:pt x="10" y="48"/>
                  </a:lnTo>
                  <a:lnTo>
                    <a:pt x="4" y="64"/>
                  </a:lnTo>
                  <a:lnTo>
                    <a:pt x="0" y="82"/>
                  </a:lnTo>
                  <a:lnTo>
                    <a:pt x="0" y="100"/>
                  </a:lnTo>
                  <a:lnTo>
                    <a:pt x="2" y="120"/>
                  </a:lnTo>
                  <a:lnTo>
                    <a:pt x="8" y="138"/>
                  </a:lnTo>
                  <a:lnTo>
                    <a:pt x="16" y="154"/>
                  </a:lnTo>
                  <a:lnTo>
                    <a:pt x="28" y="168"/>
                  </a:lnTo>
                  <a:lnTo>
                    <a:pt x="44" y="180"/>
                  </a:lnTo>
                  <a:lnTo>
                    <a:pt x="60" y="190"/>
                  </a:lnTo>
                  <a:lnTo>
                    <a:pt x="82" y="196"/>
                  </a:lnTo>
                  <a:lnTo>
                    <a:pt x="94" y="196"/>
                  </a:lnTo>
                  <a:lnTo>
                    <a:pt x="106" y="196"/>
                  </a:lnTo>
                  <a:lnTo>
                    <a:pt x="106" y="196"/>
                  </a:lnTo>
                  <a:lnTo>
                    <a:pt x="112" y="196"/>
                  </a:lnTo>
                  <a:lnTo>
                    <a:pt x="132" y="192"/>
                  </a:lnTo>
                  <a:lnTo>
                    <a:pt x="144" y="190"/>
                  </a:lnTo>
                  <a:lnTo>
                    <a:pt x="158" y="184"/>
                  </a:lnTo>
                  <a:lnTo>
                    <a:pt x="172" y="176"/>
                  </a:lnTo>
                  <a:lnTo>
                    <a:pt x="186" y="166"/>
                  </a:lnTo>
                  <a:lnTo>
                    <a:pt x="186" y="166"/>
                  </a:lnTo>
                  <a:lnTo>
                    <a:pt x="174" y="166"/>
                  </a:lnTo>
                  <a:lnTo>
                    <a:pt x="162" y="168"/>
                  </a:lnTo>
                  <a:lnTo>
                    <a:pt x="148" y="166"/>
                  </a:lnTo>
                  <a:lnTo>
                    <a:pt x="134" y="162"/>
                  </a:lnTo>
                  <a:lnTo>
                    <a:pt x="128" y="160"/>
                  </a:lnTo>
                  <a:lnTo>
                    <a:pt x="122" y="156"/>
                  </a:lnTo>
                  <a:lnTo>
                    <a:pt x="118" y="150"/>
                  </a:lnTo>
                  <a:lnTo>
                    <a:pt x="114" y="144"/>
                  </a:lnTo>
                  <a:lnTo>
                    <a:pt x="112" y="136"/>
                  </a:lnTo>
                  <a:lnTo>
                    <a:pt x="110" y="126"/>
                  </a:lnTo>
                  <a:lnTo>
                    <a:pt x="110" y="126"/>
                  </a:lnTo>
                  <a:lnTo>
                    <a:pt x="112" y="116"/>
                  </a:lnTo>
                  <a:lnTo>
                    <a:pt x="114" y="108"/>
                  </a:lnTo>
                  <a:lnTo>
                    <a:pt x="118" y="100"/>
                  </a:lnTo>
                  <a:lnTo>
                    <a:pt x="124" y="94"/>
                  </a:lnTo>
                  <a:lnTo>
                    <a:pt x="132" y="88"/>
                  </a:lnTo>
                  <a:lnTo>
                    <a:pt x="140" y="82"/>
                  </a:lnTo>
                  <a:lnTo>
                    <a:pt x="150" y="80"/>
                  </a:lnTo>
                  <a:lnTo>
                    <a:pt x="160" y="78"/>
                  </a:lnTo>
                  <a:lnTo>
                    <a:pt x="172" y="78"/>
                  </a:lnTo>
                  <a:lnTo>
                    <a:pt x="186" y="80"/>
                  </a:lnTo>
                  <a:lnTo>
                    <a:pt x="200" y="84"/>
                  </a:lnTo>
                  <a:lnTo>
                    <a:pt x="214" y="90"/>
                  </a:lnTo>
                  <a:lnTo>
                    <a:pt x="230" y="96"/>
                  </a:lnTo>
                  <a:lnTo>
                    <a:pt x="246" y="106"/>
                  </a:lnTo>
                  <a:lnTo>
                    <a:pt x="262" y="118"/>
                  </a:lnTo>
                  <a:lnTo>
                    <a:pt x="280" y="132"/>
                  </a:lnTo>
                  <a:lnTo>
                    <a:pt x="280" y="13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7" name=""/>
            <p:cNvSpPr/>
            <p:nvPr/>
          </p:nvSpPr>
          <p:spPr>
            <a:xfrm>
              <a:off x="820738" y="3470275"/>
              <a:ext cx="422275" cy="327025"/>
            </a:xfrm>
            <a:custGeom>
              <a:avLst/>
              <a:gdLst/>
              <a:cxnLst>
                <a:cxn ang="0">
                  <a:pos x="0" y="128"/>
                </a:cxn>
                <a:cxn ang="0">
                  <a:pos x="0" y="128"/>
                </a:cxn>
                <a:cxn ang="0">
                  <a:pos x="2" y="122"/>
                </a:cxn>
                <a:cxn ang="0">
                  <a:pos x="8" y="104"/>
                </a:cxn>
                <a:cxn ang="0">
                  <a:pos x="18" y="80"/>
                </a:cxn>
                <a:cxn ang="0">
                  <a:pos x="26" y="66"/>
                </a:cxn>
                <a:cxn ang="0">
                  <a:pos x="34" y="52"/>
                </a:cxn>
                <a:cxn ang="0">
                  <a:pos x="46" y="40"/>
                </a:cxn>
                <a:cxn ang="0">
                  <a:pos x="58" y="28"/>
                </a:cxn>
                <a:cxn ang="0">
                  <a:pos x="72" y="18"/>
                </a:cxn>
                <a:cxn ang="0">
                  <a:pos x="88" y="8"/>
                </a:cxn>
                <a:cxn ang="0">
                  <a:pos x="106" y="4"/>
                </a:cxn>
                <a:cxn ang="0">
                  <a:pos x="126" y="0"/>
                </a:cxn>
                <a:cxn ang="0">
                  <a:pos x="148" y="2"/>
                </a:cxn>
                <a:cxn ang="0">
                  <a:pos x="172" y="6"/>
                </a:cxn>
                <a:cxn ang="0">
                  <a:pos x="172" y="6"/>
                </a:cxn>
                <a:cxn ang="0">
                  <a:pos x="196" y="16"/>
                </a:cxn>
                <a:cxn ang="0">
                  <a:pos x="214" y="26"/>
                </a:cxn>
                <a:cxn ang="0">
                  <a:pos x="230" y="40"/>
                </a:cxn>
                <a:cxn ang="0">
                  <a:pos x="242" y="54"/>
                </a:cxn>
                <a:cxn ang="0">
                  <a:pos x="252" y="70"/>
                </a:cxn>
                <a:cxn ang="0">
                  <a:pos x="258" y="88"/>
                </a:cxn>
                <a:cxn ang="0">
                  <a:pos x="262" y="104"/>
                </a:cxn>
                <a:cxn ang="0">
                  <a:pos x="264" y="122"/>
                </a:cxn>
                <a:cxn ang="0">
                  <a:pos x="266" y="138"/>
                </a:cxn>
                <a:cxn ang="0">
                  <a:pos x="264" y="154"/>
                </a:cxn>
                <a:cxn ang="0">
                  <a:pos x="262" y="180"/>
                </a:cxn>
                <a:cxn ang="0">
                  <a:pos x="256" y="198"/>
                </a:cxn>
                <a:cxn ang="0">
                  <a:pos x="254" y="206"/>
                </a:cxn>
                <a:cxn ang="0">
                  <a:pos x="254" y="206"/>
                </a:cxn>
                <a:cxn ang="0">
                  <a:pos x="250" y="190"/>
                </a:cxn>
                <a:cxn ang="0">
                  <a:pos x="244" y="174"/>
                </a:cxn>
                <a:cxn ang="0">
                  <a:pos x="234" y="156"/>
                </a:cxn>
                <a:cxn ang="0">
                  <a:pos x="220" y="136"/>
                </a:cxn>
                <a:cxn ang="0">
                  <a:pos x="212" y="126"/>
                </a:cxn>
                <a:cxn ang="0">
                  <a:pos x="202" y="116"/>
                </a:cxn>
                <a:cxn ang="0">
                  <a:pos x="190" y="108"/>
                </a:cxn>
                <a:cxn ang="0">
                  <a:pos x="178" y="100"/>
                </a:cxn>
                <a:cxn ang="0">
                  <a:pos x="164" y="94"/>
                </a:cxn>
                <a:cxn ang="0">
                  <a:pos x="150" y="88"/>
                </a:cxn>
                <a:cxn ang="0">
                  <a:pos x="150" y="88"/>
                </a:cxn>
                <a:cxn ang="0">
                  <a:pos x="134" y="84"/>
                </a:cxn>
                <a:cxn ang="0">
                  <a:pos x="118" y="82"/>
                </a:cxn>
                <a:cxn ang="0">
                  <a:pos x="104" y="82"/>
                </a:cxn>
                <a:cxn ang="0">
                  <a:pos x="90" y="84"/>
                </a:cxn>
                <a:cxn ang="0">
                  <a:pos x="64" y="90"/>
                </a:cxn>
                <a:cxn ang="0">
                  <a:pos x="42" y="98"/>
                </a:cxn>
                <a:cxn ang="0">
                  <a:pos x="24" y="110"/>
                </a:cxn>
                <a:cxn ang="0">
                  <a:pos x="12" y="118"/>
                </a:cxn>
                <a:cxn ang="0">
                  <a:pos x="0" y="128"/>
                </a:cxn>
                <a:cxn ang="0">
                  <a:pos x="0" y="128"/>
                </a:cxn>
              </a:cxnLst>
              <a:rect l="0" t="0" r="r" b="b"/>
              <a:pathLst>
                <a:path w="266" h="206">
                  <a:moveTo>
                    <a:pt x="0" y="128"/>
                  </a:moveTo>
                  <a:lnTo>
                    <a:pt x="0" y="128"/>
                  </a:lnTo>
                  <a:lnTo>
                    <a:pt x="2" y="122"/>
                  </a:lnTo>
                  <a:lnTo>
                    <a:pt x="8" y="104"/>
                  </a:lnTo>
                  <a:lnTo>
                    <a:pt x="18" y="80"/>
                  </a:lnTo>
                  <a:lnTo>
                    <a:pt x="26" y="66"/>
                  </a:lnTo>
                  <a:lnTo>
                    <a:pt x="34" y="52"/>
                  </a:lnTo>
                  <a:lnTo>
                    <a:pt x="46" y="40"/>
                  </a:lnTo>
                  <a:lnTo>
                    <a:pt x="58" y="28"/>
                  </a:lnTo>
                  <a:lnTo>
                    <a:pt x="72" y="18"/>
                  </a:lnTo>
                  <a:lnTo>
                    <a:pt x="88" y="8"/>
                  </a:lnTo>
                  <a:lnTo>
                    <a:pt x="106" y="4"/>
                  </a:lnTo>
                  <a:lnTo>
                    <a:pt x="126" y="0"/>
                  </a:lnTo>
                  <a:lnTo>
                    <a:pt x="148" y="2"/>
                  </a:lnTo>
                  <a:lnTo>
                    <a:pt x="172" y="6"/>
                  </a:lnTo>
                  <a:lnTo>
                    <a:pt x="172" y="6"/>
                  </a:lnTo>
                  <a:lnTo>
                    <a:pt x="196" y="16"/>
                  </a:lnTo>
                  <a:lnTo>
                    <a:pt x="214" y="26"/>
                  </a:lnTo>
                  <a:lnTo>
                    <a:pt x="230" y="40"/>
                  </a:lnTo>
                  <a:lnTo>
                    <a:pt x="242" y="54"/>
                  </a:lnTo>
                  <a:lnTo>
                    <a:pt x="252" y="70"/>
                  </a:lnTo>
                  <a:lnTo>
                    <a:pt x="258" y="88"/>
                  </a:lnTo>
                  <a:lnTo>
                    <a:pt x="262" y="104"/>
                  </a:lnTo>
                  <a:lnTo>
                    <a:pt x="264" y="122"/>
                  </a:lnTo>
                  <a:lnTo>
                    <a:pt x="266" y="138"/>
                  </a:lnTo>
                  <a:lnTo>
                    <a:pt x="264" y="154"/>
                  </a:lnTo>
                  <a:lnTo>
                    <a:pt x="262" y="180"/>
                  </a:lnTo>
                  <a:lnTo>
                    <a:pt x="256" y="198"/>
                  </a:lnTo>
                  <a:lnTo>
                    <a:pt x="254" y="206"/>
                  </a:lnTo>
                  <a:lnTo>
                    <a:pt x="254" y="206"/>
                  </a:lnTo>
                  <a:lnTo>
                    <a:pt x="250" y="190"/>
                  </a:lnTo>
                  <a:lnTo>
                    <a:pt x="244" y="174"/>
                  </a:lnTo>
                  <a:lnTo>
                    <a:pt x="234" y="156"/>
                  </a:lnTo>
                  <a:lnTo>
                    <a:pt x="220" y="136"/>
                  </a:lnTo>
                  <a:lnTo>
                    <a:pt x="212" y="126"/>
                  </a:lnTo>
                  <a:lnTo>
                    <a:pt x="202" y="116"/>
                  </a:lnTo>
                  <a:lnTo>
                    <a:pt x="190" y="108"/>
                  </a:lnTo>
                  <a:lnTo>
                    <a:pt x="178" y="100"/>
                  </a:lnTo>
                  <a:lnTo>
                    <a:pt x="164" y="94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34" y="84"/>
                  </a:lnTo>
                  <a:lnTo>
                    <a:pt x="118" y="82"/>
                  </a:lnTo>
                  <a:lnTo>
                    <a:pt x="104" y="82"/>
                  </a:lnTo>
                  <a:lnTo>
                    <a:pt x="90" y="84"/>
                  </a:lnTo>
                  <a:lnTo>
                    <a:pt x="64" y="90"/>
                  </a:lnTo>
                  <a:lnTo>
                    <a:pt x="42" y="98"/>
                  </a:lnTo>
                  <a:lnTo>
                    <a:pt x="24" y="110"/>
                  </a:lnTo>
                  <a:lnTo>
                    <a:pt x="12" y="118"/>
                  </a:lnTo>
                  <a:lnTo>
                    <a:pt x="0" y="128"/>
                  </a:lnTo>
                  <a:lnTo>
                    <a:pt x="0" y="128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8" name=""/>
            <p:cNvSpPr/>
            <p:nvPr/>
          </p:nvSpPr>
          <p:spPr>
            <a:xfrm>
              <a:off x="1271588" y="3775075"/>
              <a:ext cx="260350" cy="279400"/>
            </a:xfrm>
            <a:custGeom>
              <a:avLst/>
              <a:gd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10" y="34"/>
                </a:cxn>
                <a:cxn ang="0">
                  <a:pos x="20" y="38"/>
                </a:cxn>
                <a:cxn ang="0">
                  <a:pos x="32" y="44"/>
                </a:cxn>
                <a:cxn ang="0">
                  <a:pos x="44" y="52"/>
                </a:cxn>
                <a:cxn ang="0">
                  <a:pos x="54" y="64"/>
                </a:cxn>
                <a:cxn ang="0">
                  <a:pos x="60" y="72"/>
                </a:cxn>
                <a:cxn ang="0">
                  <a:pos x="62" y="80"/>
                </a:cxn>
                <a:cxn ang="0">
                  <a:pos x="66" y="92"/>
                </a:cxn>
                <a:cxn ang="0">
                  <a:pos x="66" y="102"/>
                </a:cxn>
                <a:cxn ang="0">
                  <a:pos x="66" y="102"/>
                </a:cxn>
                <a:cxn ang="0">
                  <a:pos x="66" y="124"/>
                </a:cxn>
                <a:cxn ang="0">
                  <a:pos x="62" y="142"/>
                </a:cxn>
                <a:cxn ang="0">
                  <a:pos x="54" y="154"/>
                </a:cxn>
                <a:cxn ang="0">
                  <a:pos x="46" y="162"/>
                </a:cxn>
                <a:cxn ang="0">
                  <a:pos x="38" y="168"/>
                </a:cxn>
                <a:cxn ang="0">
                  <a:pos x="30" y="170"/>
                </a:cxn>
                <a:cxn ang="0">
                  <a:pos x="22" y="172"/>
                </a:cxn>
                <a:cxn ang="0">
                  <a:pos x="22" y="172"/>
                </a:cxn>
                <a:cxn ang="0">
                  <a:pos x="44" y="176"/>
                </a:cxn>
                <a:cxn ang="0">
                  <a:pos x="68" y="176"/>
                </a:cxn>
                <a:cxn ang="0">
                  <a:pos x="94" y="174"/>
                </a:cxn>
                <a:cxn ang="0">
                  <a:pos x="106" y="170"/>
                </a:cxn>
                <a:cxn ang="0">
                  <a:pos x="120" y="164"/>
                </a:cxn>
                <a:cxn ang="0">
                  <a:pos x="132" y="158"/>
                </a:cxn>
                <a:cxn ang="0">
                  <a:pos x="142" y="148"/>
                </a:cxn>
                <a:cxn ang="0">
                  <a:pos x="150" y="138"/>
                </a:cxn>
                <a:cxn ang="0">
                  <a:pos x="158" y="124"/>
                </a:cxn>
                <a:cxn ang="0">
                  <a:pos x="162" y="106"/>
                </a:cxn>
                <a:cxn ang="0">
                  <a:pos x="164" y="86"/>
                </a:cxn>
                <a:cxn ang="0">
                  <a:pos x="164" y="86"/>
                </a:cxn>
                <a:cxn ang="0">
                  <a:pos x="162" y="64"/>
                </a:cxn>
                <a:cxn ang="0">
                  <a:pos x="158" y="48"/>
                </a:cxn>
                <a:cxn ang="0">
                  <a:pos x="150" y="34"/>
                </a:cxn>
                <a:cxn ang="0">
                  <a:pos x="138" y="22"/>
                </a:cxn>
                <a:cxn ang="0">
                  <a:pos x="126" y="12"/>
                </a:cxn>
                <a:cxn ang="0">
                  <a:pos x="112" y="6"/>
                </a:cxn>
                <a:cxn ang="0">
                  <a:pos x="98" y="2"/>
                </a:cxn>
                <a:cxn ang="0">
                  <a:pos x="82" y="0"/>
                </a:cxn>
                <a:cxn ang="0">
                  <a:pos x="68" y="0"/>
                </a:cxn>
                <a:cxn ang="0">
                  <a:pos x="54" y="0"/>
                </a:cxn>
                <a:cxn ang="0">
                  <a:pos x="40" y="4"/>
                </a:cxn>
                <a:cxn ang="0">
                  <a:pos x="26" y="8"/>
                </a:cxn>
                <a:cxn ang="0">
                  <a:pos x="16" y="14"/>
                </a:cxn>
                <a:cxn ang="0">
                  <a:pos x="8" y="20"/>
                </a:cxn>
                <a:cxn ang="0">
                  <a:pos x="2" y="26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64" h="176">
                  <a:moveTo>
                    <a:pt x="0" y="34"/>
                  </a:moveTo>
                  <a:lnTo>
                    <a:pt x="0" y="34"/>
                  </a:lnTo>
                  <a:lnTo>
                    <a:pt x="10" y="34"/>
                  </a:lnTo>
                  <a:lnTo>
                    <a:pt x="20" y="38"/>
                  </a:lnTo>
                  <a:lnTo>
                    <a:pt x="32" y="44"/>
                  </a:lnTo>
                  <a:lnTo>
                    <a:pt x="44" y="52"/>
                  </a:lnTo>
                  <a:lnTo>
                    <a:pt x="54" y="64"/>
                  </a:lnTo>
                  <a:lnTo>
                    <a:pt x="60" y="72"/>
                  </a:lnTo>
                  <a:lnTo>
                    <a:pt x="62" y="80"/>
                  </a:lnTo>
                  <a:lnTo>
                    <a:pt x="66" y="92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6" y="124"/>
                  </a:lnTo>
                  <a:lnTo>
                    <a:pt x="62" y="142"/>
                  </a:lnTo>
                  <a:lnTo>
                    <a:pt x="54" y="154"/>
                  </a:lnTo>
                  <a:lnTo>
                    <a:pt x="46" y="162"/>
                  </a:lnTo>
                  <a:lnTo>
                    <a:pt x="38" y="168"/>
                  </a:lnTo>
                  <a:lnTo>
                    <a:pt x="30" y="170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44" y="176"/>
                  </a:lnTo>
                  <a:lnTo>
                    <a:pt x="68" y="176"/>
                  </a:lnTo>
                  <a:lnTo>
                    <a:pt x="94" y="174"/>
                  </a:lnTo>
                  <a:lnTo>
                    <a:pt x="106" y="170"/>
                  </a:lnTo>
                  <a:lnTo>
                    <a:pt x="120" y="164"/>
                  </a:lnTo>
                  <a:lnTo>
                    <a:pt x="132" y="158"/>
                  </a:lnTo>
                  <a:lnTo>
                    <a:pt x="142" y="148"/>
                  </a:lnTo>
                  <a:lnTo>
                    <a:pt x="150" y="138"/>
                  </a:lnTo>
                  <a:lnTo>
                    <a:pt x="158" y="124"/>
                  </a:lnTo>
                  <a:lnTo>
                    <a:pt x="162" y="106"/>
                  </a:lnTo>
                  <a:lnTo>
                    <a:pt x="164" y="86"/>
                  </a:lnTo>
                  <a:lnTo>
                    <a:pt x="164" y="86"/>
                  </a:lnTo>
                  <a:lnTo>
                    <a:pt x="162" y="64"/>
                  </a:lnTo>
                  <a:lnTo>
                    <a:pt x="158" y="48"/>
                  </a:lnTo>
                  <a:lnTo>
                    <a:pt x="150" y="34"/>
                  </a:lnTo>
                  <a:lnTo>
                    <a:pt x="138" y="22"/>
                  </a:lnTo>
                  <a:lnTo>
                    <a:pt x="126" y="12"/>
                  </a:lnTo>
                  <a:lnTo>
                    <a:pt x="112" y="6"/>
                  </a:lnTo>
                  <a:lnTo>
                    <a:pt x="98" y="2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4" y="0"/>
                  </a:lnTo>
                  <a:lnTo>
                    <a:pt x="40" y="4"/>
                  </a:lnTo>
                  <a:lnTo>
                    <a:pt x="26" y="8"/>
                  </a:lnTo>
                  <a:lnTo>
                    <a:pt x="16" y="14"/>
                  </a:lnTo>
                  <a:lnTo>
                    <a:pt x="8" y="20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0" y="3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9" name=""/>
            <p:cNvSpPr/>
            <p:nvPr/>
          </p:nvSpPr>
          <p:spPr>
            <a:xfrm>
              <a:off x="1516063" y="4724400"/>
              <a:ext cx="292100" cy="301625"/>
            </a:xfrm>
            <a:custGeom>
              <a:avLst/>
              <a:gdLst/>
              <a:cxnLst>
                <a:cxn ang="0">
                  <a:pos x="2" y="84"/>
                </a:cxn>
                <a:cxn ang="0">
                  <a:pos x="2" y="84"/>
                </a:cxn>
                <a:cxn ang="0">
                  <a:pos x="10" y="80"/>
                </a:cxn>
                <a:cxn ang="0">
                  <a:pos x="22" y="78"/>
                </a:cxn>
                <a:cxn ang="0">
                  <a:pos x="34" y="76"/>
                </a:cxn>
                <a:cxn ang="0">
                  <a:pos x="48" y="78"/>
                </a:cxn>
                <a:cxn ang="0">
                  <a:pos x="64" y="82"/>
                </a:cxn>
                <a:cxn ang="0">
                  <a:pos x="72" y="86"/>
                </a:cxn>
                <a:cxn ang="0">
                  <a:pos x="80" y="92"/>
                </a:cxn>
                <a:cxn ang="0">
                  <a:pos x="88" y="98"/>
                </a:cxn>
                <a:cxn ang="0">
                  <a:pos x="94" y="108"/>
                </a:cxn>
                <a:cxn ang="0">
                  <a:pos x="94" y="108"/>
                </a:cxn>
                <a:cxn ang="0">
                  <a:pos x="106" y="126"/>
                </a:cxn>
                <a:cxn ang="0">
                  <a:pos x="110" y="144"/>
                </a:cxn>
                <a:cxn ang="0">
                  <a:pos x="112" y="158"/>
                </a:cxn>
                <a:cxn ang="0">
                  <a:pos x="108" y="168"/>
                </a:cxn>
                <a:cxn ang="0">
                  <a:pos x="104" y="178"/>
                </a:cxn>
                <a:cxn ang="0">
                  <a:pos x="100" y="184"/>
                </a:cxn>
                <a:cxn ang="0">
                  <a:pos x="94" y="190"/>
                </a:cxn>
                <a:cxn ang="0">
                  <a:pos x="94" y="190"/>
                </a:cxn>
                <a:cxn ang="0">
                  <a:pos x="114" y="180"/>
                </a:cxn>
                <a:cxn ang="0">
                  <a:pos x="134" y="170"/>
                </a:cxn>
                <a:cxn ang="0">
                  <a:pos x="154" y="154"/>
                </a:cxn>
                <a:cxn ang="0">
                  <a:pos x="164" y="144"/>
                </a:cxn>
                <a:cxn ang="0">
                  <a:pos x="172" y="132"/>
                </a:cxn>
                <a:cxn ang="0">
                  <a:pos x="180" y="120"/>
                </a:cxn>
                <a:cxn ang="0">
                  <a:pos x="184" y="108"/>
                </a:cxn>
                <a:cxn ang="0">
                  <a:pos x="184" y="92"/>
                </a:cxn>
                <a:cxn ang="0">
                  <a:pos x="184" y="76"/>
                </a:cxn>
                <a:cxn ang="0">
                  <a:pos x="178" y="60"/>
                </a:cxn>
                <a:cxn ang="0">
                  <a:pos x="168" y="42"/>
                </a:cxn>
                <a:cxn ang="0">
                  <a:pos x="168" y="42"/>
                </a:cxn>
                <a:cxn ang="0">
                  <a:pos x="156" y="26"/>
                </a:cxn>
                <a:cxn ang="0">
                  <a:pos x="142" y="14"/>
                </a:cxn>
                <a:cxn ang="0">
                  <a:pos x="128" y="6"/>
                </a:cxn>
                <a:cxn ang="0">
                  <a:pos x="112" y="0"/>
                </a:cxn>
                <a:cxn ang="0">
                  <a:pos x="98" y="0"/>
                </a:cxn>
                <a:cxn ang="0">
                  <a:pos x="82" y="2"/>
                </a:cxn>
                <a:cxn ang="0">
                  <a:pos x="68" y="6"/>
                </a:cxn>
                <a:cxn ang="0">
                  <a:pos x="54" y="12"/>
                </a:cxn>
                <a:cxn ang="0">
                  <a:pos x="42" y="20"/>
                </a:cxn>
                <a:cxn ang="0">
                  <a:pos x="30" y="28"/>
                </a:cxn>
                <a:cxn ang="0">
                  <a:pos x="20" y="38"/>
                </a:cxn>
                <a:cxn ang="0">
                  <a:pos x="10" y="48"/>
                </a:cxn>
                <a:cxn ang="0">
                  <a:pos x="4" y="58"/>
                </a:cxn>
                <a:cxn ang="0">
                  <a:pos x="0" y="68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2" y="84"/>
                </a:cxn>
              </a:cxnLst>
              <a:rect l="0" t="0" r="r" b="b"/>
              <a:pathLst>
                <a:path w="184" h="190">
                  <a:moveTo>
                    <a:pt x="2" y="84"/>
                  </a:moveTo>
                  <a:lnTo>
                    <a:pt x="2" y="84"/>
                  </a:lnTo>
                  <a:lnTo>
                    <a:pt x="10" y="80"/>
                  </a:lnTo>
                  <a:lnTo>
                    <a:pt x="22" y="78"/>
                  </a:lnTo>
                  <a:lnTo>
                    <a:pt x="34" y="76"/>
                  </a:lnTo>
                  <a:lnTo>
                    <a:pt x="48" y="78"/>
                  </a:lnTo>
                  <a:lnTo>
                    <a:pt x="64" y="82"/>
                  </a:lnTo>
                  <a:lnTo>
                    <a:pt x="72" y="86"/>
                  </a:lnTo>
                  <a:lnTo>
                    <a:pt x="80" y="92"/>
                  </a:lnTo>
                  <a:lnTo>
                    <a:pt x="88" y="98"/>
                  </a:lnTo>
                  <a:lnTo>
                    <a:pt x="94" y="108"/>
                  </a:lnTo>
                  <a:lnTo>
                    <a:pt x="94" y="108"/>
                  </a:lnTo>
                  <a:lnTo>
                    <a:pt x="106" y="126"/>
                  </a:lnTo>
                  <a:lnTo>
                    <a:pt x="110" y="144"/>
                  </a:lnTo>
                  <a:lnTo>
                    <a:pt x="112" y="158"/>
                  </a:lnTo>
                  <a:lnTo>
                    <a:pt x="108" y="168"/>
                  </a:lnTo>
                  <a:lnTo>
                    <a:pt x="104" y="178"/>
                  </a:lnTo>
                  <a:lnTo>
                    <a:pt x="100" y="184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14" y="180"/>
                  </a:lnTo>
                  <a:lnTo>
                    <a:pt x="134" y="170"/>
                  </a:lnTo>
                  <a:lnTo>
                    <a:pt x="154" y="154"/>
                  </a:lnTo>
                  <a:lnTo>
                    <a:pt x="164" y="144"/>
                  </a:lnTo>
                  <a:lnTo>
                    <a:pt x="172" y="132"/>
                  </a:lnTo>
                  <a:lnTo>
                    <a:pt x="180" y="120"/>
                  </a:lnTo>
                  <a:lnTo>
                    <a:pt x="184" y="108"/>
                  </a:lnTo>
                  <a:lnTo>
                    <a:pt x="184" y="92"/>
                  </a:lnTo>
                  <a:lnTo>
                    <a:pt x="184" y="76"/>
                  </a:lnTo>
                  <a:lnTo>
                    <a:pt x="178" y="60"/>
                  </a:lnTo>
                  <a:lnTo>
                    <a:pt x="168" y="42"/>
                  </a:lnTo>
                  <a:lnTo>
                    <a:pt x="168" y="42"/>
                  </a:lnTo>
                  <a:lnTo>
                    <a:pt x="156" y="26"/>
                  </a:lnTo>
                  <a:lnTo>
                    <a:pt x="142" y="14"/>
                  </a:lnTo>
                  <a:lnTo>
                    <a:pt x="128" y="6"/>
                  </a:lnTo>
                  <a:lnTo>
                    <a:pt x="112" y="0"/>
                  </a:lnTo>
                  <a:lnTo>
                    <a:pt x="98" y="0"/>
                  </a:lnTo>
                  <a:lnTo>
                    <a:pt x="82" y="2"/>
                  </a:lnTo>
                  <a:lnTo>
                    <a:pt x="68" y="6"/>
                  </a:lnTo>
                  <a:lnTo>
                    <a:pt x="54" y="12"/>
                  </a:lnTo>
                  <a:lnTo>
                    <a:pt x="42" y="20"/>
                  </a:lnTo>
                  <a:lnTo>
                    <a:pt x="30" y="28"/>
                  </a:lnTo>
                  <a:lnTo>
                    <a:pt x="20" y="38"/>
                  </a:lnTo>
                  <a:lnTo>
                    <a:pt x="10" y="48"/>
                  </a:lnTo>
                  <a:lnTo>
                    <a:pt x="4" y="58"/>
                  </a:lnTo>
                  <a:lnTo>
                    <a:pt x="0" y="68"/>
                  </a:lnTo>
                  <a:lnTo>
                    <a:pt x="0" y="78"/>
                  </a:lnTo>
                  <a:lnTo>
                    <a:pt x="2" y="84"/>
                  </a:lnTo>
                  <a:lnTo>
                    <a:pt x="2" y="8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0" name=""/>
            <p:cNvSpPr/>
            <p:nvPr/>
          </p:nvSpPr>
          <p:spPr>
            <a:xfrm>
              <a:off x="823913" y="4095750"/>
              <a:ext cx="717550" cy="606425"/>
            </a:xfrm>
            <a:custGeom>
              <a:avLst/>
              <a:gdLst/>
              <a:cxnLst>
                <a:cxn ang="0">
                  <a:pos x="452" y="0"/>
                </a:cxn>
                <a:cxn ang="0">
                  <a:pos x="452" y="0"/>
                </a:cxn>
                <a:cxn ang="0">
                  <a:pos x="446" y="4"/>
                </a:cxn>
                <a:cxn ang="0">
                  <a:pos x="438" y="8"/>
                </a:cxn>
                <a:cxn ang="0">
                  <a:pos x="424" y="12"/>
                </a:cxn>
                <a:cxn ang="0">
                  <a:pos x="404" y="16"/>
                </a:cxn>
                <a:cxn ang="0">
                  <a:pos x="378" y="20"/>
                </a:cxn>
                <a:cxn ang="0">
                  <a:pos x="346" y="22"/>
                </a:cxn>
                <a:cxn ang="0">
                  <a:pos x="304" y="24"/>
                </a:cxn>
                <a:cxn ang="0">
                  <a:pos x="304" y="24"/>
                </a:cxn>
                <a:cxn ang="0">
                  <a:pos x="282" y="24"/>
                </a:cxn>
                <a:cxn ang="0">
                  <a:pos x="260" y="30"/>
                </a:cxn>
                <a:cxn ang="0">
                  <a:pos x="242" y="38"/>
                </a:cxn>
                <a:cxn ang="0">
                  <a:pos x="226" y="50"/>
                </a:cxn>
                <a:cxn ang="0">
                  <a:pos x="210" y="64"/>
                </a:cxn>
                <a:cxn ang="0">
                  <a:pos x="196" y="80"/>
                </a:cxn>
                <a:cxn ang="0">
                  <a:pos x="182" y="96"/>
                </a:cxn>
                <a:cxn ang="0">
                  <a:pos x="170" y="116"/>
                </a:cxn>
                <a:cxn ang="0">
                  <a:pos x="150" y="156"/>
                </a:cxn>
                <a:cxn ang="0">
                  <a:pos x="130" y="196"/>
                </a:cxn>
                <a:cxn ang="0">
                  <a:pos x="112" y="236"/>
                </a:cxn>
                <a:cxn ang="0">
                  <a:pos x="94" y="268"/>
                </a:cxn>
                <a:cxn ang="0">
                  <a:pos x="94" y="268"/>
                </a:cxn>
                <a:cxn ang="0">
                  <a:pos x="76" y="296"/>
                </a:cxn>
                <a:cxn ang="0">
                  <a:pos x="58" y="320"/>
                </a:cxn>
                <a:cxn ang="0">
                  <a:pos x="42" y="338"/>
                </a:cxn>
                <a:cxn ang="0">
                  <a:pos x="28" y="352"/>
                </a:cxn>
                <a:cxn ang="0">
                  <a:pos x="8" y="370"/>
                </a:cxn>
                <a:cxn ang="0">
                  <a:pos x="0" y="376"/>
                </a:cxn>
                <a:cxn ang="0">
                  <a:pos x="0" y="376"/>
                </a:cxn>
                <a:cxn ang="0">
                  <a:pos x="10" y="376"/>
                </a:cxn>
                <a:cxn ang="0">
                  <a:pos x="34" y="380"/>
                </a:cxn>
                <a:cxn ang="0">
                  <a:pos x="70" y="382"/>
                </a:cxn>
                <a:cxn ang="0">
                  <a:pos x="116" y="380"/>
                </a:cxn>
                <a:cxn ang="0">
                  <a:pos x="142" y="376"/>
                </a:cxn>
                <a:cxn ang="0">
                  <a:pos x="168" y="372"/>
                </a:cxn>
                <a:cxn ang="0">
                  <a:pos x="196" y="364"/>
                </a:cxn>
                <a:cxn ang="0">
                  <a:pos x="224" y="356"/>
                </a:cxn>
                <a:cxn ang="0">
                  <a:pos x="252" y="344"/>
                </a:cxn>
                <a:cxn ang="0">
                  <a:pos x="280" y="330"/>
                </a:cxn>
                <a:cxn ang="0">
                  <a:pos x="306" y="312"/>
                </a:cxn>
                <a:cxn ang="0">
                  <a:pos x="332" y="290"/>
                </a:cxn>
                <a:cxn ang="0">
                  <a:pos x="332" y="290"/>
                </a:cxn>
                <a:cxn ang="0">
                  <a:pos x="356" y="266"/>
                </a:cxn>
                <a:cxn ang="0">
                  <a:pos x="376" y="242"/>
                </a:cxn>
                <a:cxn ang="0">
                  <a:pos x="394" y="218"/>
                </a:cxn>
                <a:cxn ang="0">
                  <a:pos x="408" y="192"/>
                </a:cxn>
                <a:cxn ang="0">
                  <a:pos x="420" y="168"/>
                </a:cxn>
                <a:cxn ang="0">
                  <a:pos x="430" y="144"/>
                </a:cxn>
                <a:cxn ang="0">
                  <a:pos x="438" y="120"/>
                </a:cxn>
                <a:cxn ang="0">
                  <a:pos x="444" y="98"/>
                </a:cxn>
                <a:cxn ang="0">
                  <a:pos x="450" y="58"/>
                </a:cxn>
                <a:cxn ang="0">
                  <a:pos x="452" y="28"/>
                </a:cxn>
                <a:cxn ang="0">
                  <a:pos x="452" y="6"/>
                </a:cxn>
                <a:cxn ang="0">
                  <a:pos x="452" y="0"/>
                </a:cxn>
                <a:cxn ang="0">
                  <a:pos x="452" y="0"/>
                </a:cxn>
              </a:cxnLst>
              <a:rect l="0" t="0" r="r" b="b"/>
              <a:pathLst>
                <a:path w="452" h="382">
                  <a:moveTo>
                    <a:pt x="452" y="0"/>
                  </a:moveTo>
                  <a:lnTo>
                    <a:pt x="452" y="0"/>
                  </a:lnTo>
                  <a:lnTo>
                    <a:pt x="446" y="4"/>
                  </a:lnTo>
                  <a:lnTo>
                    <a:pt x="438" y="8"/>
                  </a:lnTo>
                  <a:lnTo>
                    <a:pt x="424" y="12"/>
                  </a:lnTo>
                  <a:lnTo>
                    <a:pt x="404" y="16"/>
                  </a:lnTo>
                  <a:lnTo>
                    <a:pt x="378" y="20"/>
                  </a:lnTo>
                  <a:lnTo>
                    <a:pt x="346" y="22"/>
                  </a:lnTo>
                  <a:lnTo>
                    <a:pt x="304" y="24"/>
                  </a:lnTo>
                  <a:lnTo>
                    <a:pt x="304" y="24"/>
                  </a:lnTo>
                  <a:lnTo>
                    <a:pt x="282" y="24"/>
                  </a:lnTo>
                  <a:lnTo>
                    <a:pt x="260" y="30"/>
                  </a:lnTo>
                  <a:lnTo>
                    <a:pt x="242" y="38"/>
                  </a:lnTo>
                  <a:lnTo>
                    <a:pt x="226" y="50"/>
                  </a:lnTo>
                  <a:lnTo>
                    <a:pt x="210" y="64"/>
                  </a:lnTo>
                  <a:lnTo>
                    <a:pt x="196" y="80"/>
                  </a:lnTo>
                  <a:lnTo>
                    <a:pt x="182" y="96"/>
                  </a:lnTo>
                  <a:lnTo>
                    <a:pt x="170" y="116"/>
                  </a:lnTo>
                  <a:lnTo>
                    <a:pt x="150" y="156"/>
                  </a:lnTo>
                  <a:lnTo>
                    <a:pt x="130" y="196"/>
                  </a:lnTo>
                  <a:lnTo>
                    <a:pt x="112" y="236"/>
                  </a:lnTo>
                  <a:lnTo>
                    <a:pt x="94" y="268"/>
                  </a:lnTo>
                  <a:lnTo>
                    <a:pt x="94" y="268"/>
                  </a:lnTo>
                  <a:lnTo>
                    <a:pt x="76" y="296"/>
                  </a:lnTo>
                  <a:lnTo>
                    <a:pt x="58" y="320"/>
                  </a:lnTo>
                  <a:lnTo>
                    <a:pt x="42" y="338"/>
                  </a:lnTo>
                  <a:lnTo>
                    <a:pt x="28" y="352"/>
                  </a:lnTo>
                  <a:lnTo>
                    <a:pt x="8" y="370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10" y="376"/>
                  </a:lnTo>
                  <a:lnTo>
                    <a:pt x="34" y="380"/>
                  </a:lnTo>
                  <a:lnTo>
                    <a:pt x="70" y="382"/>
                  </a:lnTo>
                  <a:lnTo>
                    <a:pt x="116" y="380"/>
                  </a:lnTo>
                  <a:lnTo>
                    <a:pt x="142" y="376"/>
                  </a:lnTo>
                  <a:lnTo>
                    <a:pt x="168" y="372"/>
                  </a:lnTo>
                  <a:lnTo>
                    <a:pt x="196" y="364"/>
                  </a:lnTo>
                  <a:lnTo>
                    <a:pt x="224" y="356"/>
                  </a:lnTo>
                  <a:lnTo>
                    <a:pt x="252" y="344"/>
                  </a:lnTo>
                  <a:lnTo>
                    <a:pt x="280" y="330"/>
                  </a:lnTo>
                  <a:lnTo>
                    <a:pt x="306" y="312"/>
                  </a:lnTo>
                  <a:lnTo>
                    <a:pt x="332" y="290"/>
                  </a:lnTo>
                  <a:lnTo>
                    <a:pt x="332" y="290"/>
                  </a:lnTo>
                  <a:lnTo>
                    <a:pt x="356" y="266"/>
                  </a:lnTo>
                  <a:lnTo>
                    <a:pt x="376" y="242"/>
                  </a:lnTo>
                  <a:lnTo>
                    <a:pt x="394" y="218"/>
                  </a:lnTo>
                  <a:lnTo>
                    <a:pt x="408" y="192"/>
                  </a:lnTo>
                  <a:lnTo>
                    <a:pt x="420" y="168"/>
                  </a:lnTo>
                  <a:lnTo>
                    <a:pt x="430" y="144"/>
                  </a:lnTo>
                  <a:lnTo>
                    <a:pt x="438" y="120"/>
                  </a:lnTo>
                  <a:lnTo>
                    <a:pt x="444" y="98"/>
                  </a:lnTo>
                  <a:lnTo>
                    <a:pt x="450" y="58"/>
                  </a:lnTo>
                  <a:lnTo>
                    <a:pt x="452" y="28"/>
                  </a:lnTo>
                  <a:lnTo>
                    <a:pt x="452" y="6"/>
                  </a:lnTo>
                  <a:lnTo>
                    <a:pt x="452" y="0"/>
                  </a:lnTo>
                  <a:lnTo>
                    <a:pt x="45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1" name=""/>
            <p:cNvSpPr/>
            <p:nvPr/>
          </p:nvSpPr>
          <p:spPr>
            <a:xfrm>
              <a:off x="1344613" y="4349750"/>
              <a:ext cx="603250" cy="333375"/>
            </a:xfrm>
            <a:custGeom>
              <a:avLst/>
              <a:gdLst/>
              <a:cxnLst>
                <a:cxn ang="0">
                  <a:pos x="0" y="178"/>
                </a:cxn>
                <a:cxn ang="0">
                  <a:pos x="0" y="178"/>
                </a:cxn>
                <a:cxn ang="0">
                  <a:pos x="10" y="176"/>
                </a:cxn>
                <a:cxn ang="0">
                  <a:pos x="20" y="170"/>
                </a:cxn>
                <a:cxn ang="0">
                  <a:pos x="32" y="164"/>
                </a:cxn>
                <a:cxn ang="0">
                  <a:pos x="44" y="156"/>
                </a:cxn>
                <a:cxn ang="0">
                  <a:pos x="60" y="144"/>
                </a:cxn>
                <a:cxn ang="0">
                  <a:pos x="74" y="128"/>
                </a:cxn>
                <a:cxn ang="0">
                  <a:pos x="86" y="108"/>
                </a:cxn>
                <a:cxn ang="0">
                  <a:pos x="86" y="108"/>
                </a:cxn>
                <a:cxn ang="0">
                  <a:pos x="102" y="86"/>
                </a:cxn>
                <a:cxn ang="0">
                  <a:pos x="114" y="72"/>
                </a:cxn>
                <a:cxn ang="0">
                  <a:pos x="126" y="58"/>
                </a:cxn>
                <a:cxn ang="0">
                  <a:pos x="142" y="46"/>
                </a:cxn>
                <a:cxn ang="0">
                  <a:pos x="158" y="34"/>
                </a:cxn>
                <a:cxn ang="0">
                  <a:pos x="176" y="22"/>
                </a:cxn>
                <a:cxn ang="0">
                  <a:pos x="196" y="14"/>
                </a:cxn>
                <a:cxn ang="0">
                  <a:pos x="216" y="6"/>
                </a:cxn>
                <a:cxn ang="0">
                  <a:pos x="238" y="2"/>
                </a:cxn>
                <a:cxn ang="0">
                  <a:pos x="260" y="0"/>
                </a:cxn>
                <a:cxn ang="0">
                  <a:pos x="282" y="2"/>
                </a:cxn>
                <a:cxn ang="0">
                  <a:pos x="306" y="8"/>
                </a:cxn>
                <a:cxn ang="0">
                  <a:pos x="332" y="18"/>
                </a:cxn>
                <a:cxn ang="0">
                  <a:pos x="356" y="34"/>
                </a:cxn>
                <a:cxn ang="0">
                  <a:pos x="380" y="56"/>
                </a:cxn>
                <a:cxn ang="0">
                  <a:pos x="380" y="56"/>
                </a:cxn>
                <a:cxn ang="0">
                  <a:pos x="374" y="56"/>
                </a:cxn>
                <a:cxn ang="0">
                  <a:pos x="358" y="58"/>
                </a:cxn>
                <a:cxn ang="0">
                  <a:pos x="348" y="62"/>
                </a:cxn>
                <a:cxn ang="0">
                  <a:pos x="338" y="68"/>
                </a:cxn>
                <a:cxn ang="0">
                  <a:pos x="328" y="76"/>
                </a:cxn>
                <a:cxn ang="0">
                  <a:pos x="320" y="86"/>
                </a:cxn>
                <a:cxn ang="0">
                  <a:pos x="320" y="86"/>
                </a:cxn>
                <a:cxn ang="0">
                  <a:pos x="310" y="104"/>
                </a:cxn>
                <a:cxn ang="0">
                  <a:pos x="292" y="128"/>
                </a:cxn>
                <a:cxn ang="0">
                  <a:pos x="278" y="142"/>
                </a:cxn>
                <a:cxn ang="0">
                  <a:pos x="264" y="156"/>
                </a:cxn>
                <a:cxn ang="0">
                  <a:pos x="248" y="170"/>
                </a:cxn>
                <a:cxn ang="0">
                  <a:pos x="230" y="182"/>
                </a:cxn>
                <a:cxn ang="0">
                  <a:pos x="208" y="192"/>
                </a:cxn>
                <a:cxn ang="0">
                  <a:pos x="186" y="202"/>
                </a:cxn>
                <a:cxn ang="0">
                  <a:pos x="160" y="208"/>
                </a:cxn>
                <a:cxn ang="0">
                  <a:pos x="132" y="210"/>
                </a:cxn>
                <a:cxn ang="0">
                  <a:pos x="104" y="210"/>
                </a:cxn>
                <a:cxn ang="0">
                  <a:pos x="72" y="204"/>
                </a:cxn>
                <a:cxn ang="0">
                  <a:pos x="38" y="194"/>
                </a:cxn>
                <a:cxn ang="0">
                  <a:pos x="0" y="178"/>
                </a:cxn>
                <a:cxn ang="0">
                  <a:pos x="0" y="178"/>
                </a:cxn>
              </a:cxnLst>
              <a:rect l="0" t="0" r="r" b="b"/>
              <a:pathLst>
                <a:path w="380" h="210">
                  <a:moveTo>
                    <a:pt x="0" y="178"/>
                  </a:moveTo>
                  <a:lnTo>
                    <a:pt x="0" y="178"/>
                  </a:lnTo>
                  <a:lnTo>
                    <a:pt x="10" y="176"/>
                  </a:lnTo>
                  <a:lnTo>
                    <a:pt x="20" y="170"/>
                  </a:lnTo>
                  <a:lnTo>
                    <a:pt x="32" y="164"/>
                  </a:lnTo>
                  <a:lnTo>
                    <a:pt x="44" y="156"/>
                  </a:lnTo>
                  <a:lnTo>
                    <a:pt x="60" y="144"/>
                  </a:lnTo>
                  <a:lnTo>
                    <a:pt x="74" y="128"/>
                  </a:lnTo>
                  <a:lnTo>
                    <a:pt x="86" y="108"/>
                  </a:lnTo>
                  <a:lnTo>
                    <a:pt x="86" y="108"/>
                  </a:lnTo>
                  <a:lnTo>
                    <a:pt x="102" y="86"/>
                  </a:lnTo>
                  <a:lnTo>
                    <a:pt x="114" y="72"/>
                  </a:lnTo>
                  <a:lnTo>
                    <a:pt x="126" y="58"/>
                  </a:lnTo>
                  <a:lnTo>
                    <a:pt x="142" y="46"/>
                  </a:lnTo>
                  <a:lnTo>
                    <a:pt x="158" y="34"/>
                  </a:lnTo>
                  <a:lnTo>
                    <a:pt x="176" y="22"/>
                  </a:lnTo>
                  <a:lnTo>
                    <a:pt x="196" y="14"/>
                  </a:lnTo>
                  <a:lnTo>
                    <a:pt x="216" y="6"/>
                  </a:lnTo>
                  <a:lnTo>
                    <a:pt x="238" y="2"/>
                  </a:lnTo>
                  <a:lnTo>
                    <a:pt x="260" y="0"/>
                  </a:lnTo>
                  <a:lnTo>
                    <a:pt x="282" y="2"/>
                  </a:lnTo>
                  <a:lnTo>
                    <a:pt x="306" y="8"/>
                  </a:lnTo>
                  <a:lnTo>
                    <a:pt x="332" y="18"/>
                  </a:lnTo>
                  <a:lnTo>
                    <a:pt x="356" y="34"/>
                  </a:lnTo>
                  <a:lnTo>
                    <a:pt x="380" y="56"/>
                  </a:lnTo>
                  <a:lnTo>
                    <a:pt x="380" y="56"/>
                  </a:lnTo>
                  <a:lnTo>
                    <a:pt x="374" y="56"/>
                  </a:lnTo>
                  <a:lnTo>
                    <a:pt x="358" y="58"/>
                  </a:lnTo>
                  <a:lnTo>
                    <a:pt x="348" y="62"/>
                  </a:lnTo>
                  <a:lnTo>
                    <a:pt x="338" y="68"/>
                  </a:lnTo>
                  <a:lnTo>
                    <a:pt x="328" y="76"/>
                  </a:lnTo>
                  <a:lnTo>
                    <a:pt x="320" y="86"/>
                  </a:lnTo>
                  <a:lnTo>
                    <a:pt x="320" y="86"/>
                  </a:lnTo>
                  <a:lnTo>
                    <a:pt x="310" y="104"/>
                  </a:lnTo>
                  <a:lnTo>
                    <a:pt x="292" y="128"/>
                  </a:lnTo>
                  <a:lnTo>
                    <a:pt x="278" y="142"/>
                  </a:lnTo>
                  <a:lnTo>
                    <a:pt x="264" y="156"/>
                  </a:lnTo>
                  <a:lnTo>
                    <a:pt x="248" y="170"/>
                  </a:lnTo>
                  <a:lnTo>
                    <a:pt x="230" y="182"/>
                  </a:lnTo>
                  <a:lnTo>
                    <a:pt x="208" y="192"/>
                  </a:lnTo>
                  <a:lnTo>
                    <a:pt x="186" y="202"/>
                  </a:lnTo>
                  <a:lnTo>
                    <a:pt x="160" y="208"/>
                  </a:lnTo>
                  <a:lnTo>
                    <a:pt x="132" y="210"/>
                  </a:lnTo>
                  <a:lnTo>
                    <a:pt x="104" y="210"/>
                  </a:lnTo>
                  <a:lnTo>
                    <a:pt x="72" y="204"/>
                  </a:lnTo>
                  <a:lnTo>
                    <a:pt x="38" y="194"/>
                  </a:lnTo>
                  <a:lnTo>
                    <a:pt x="0" y="178"/>
                  </a:lnTo>
                  <a:lnTo>
                    <a:pt x="0" y="178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2" name=""/>
            <p:cNvSpPr/>
            <p:nvPr/>
          </p:nvSpPr>
          <p:spPr>
            <a:xfrm>
              <a:off x="741363" y="4772025"/>
              <a:ext cx="774700" cy="279400"/>
            </a:xfrm>
            <a:custGeom>
              <a:avLst/>
              <a:gd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18" y="24"/>
                </a:cxn>
                <a:cxn ang="0">
                  <a:pos x="38" y="26"/>
                </a:cxn>
                <a:cxn ang="0">
                  <a:pos x="64" y="28"/>
                </a:cxn>
                <a:cxn ang="0">
                  <a:pos x="98" y="26"/>
                </a:cxn>
                <a:cxn ang="0">
                  <a:pos x="138" y="24"/>
                </a:cxn>
                <a:cxn ang="0">
                  <a:pos x="182" y="16"/>
                </a:cxn>
                <a:cxn ang="0">
                  <a:pos x="230" y="6"/>
                </a:cxn>
                <a:cxn ang="0">
                  <a:pos x="230" y="6"/>
                </a:cxn>
                <a:cxn ang="0">
                  <a:pos x="254" y="2"/>
                </a:cxn>
                <a:cxn ang="0">
                  <a:pos x="278" y="0"/>
                </a:cxn>
                <a:cxn ang="0">
                  <a:pos x="300" y="0"/>
                </a:cxn>
                <a:cxn ang="0">
                  <a:pos x="322" y="0"/>
                </a:cxn>
                <a:cxn ang="0">
                  <a:pos x="342" y="4"/>
                </a:cxn>
                <a:cxn ang="0">
                  <a:pos x="360" y="10"/>
                </a:cxn>
                <a:cxn ang="0">
                  <a:pos x="378" y="18"/>
                </a:cxn>
                <a:cxn ang="0">
                  <a:pos x="394" y="26"/>
                </a:cxn>
                <a:cxn ang="0">
                  <a:pos x="410" y="36"/>
                </a:cxn>
                <a:cxn ang="0">
                  <a:pos x="424" y="46"/>
                </a:cxn>
                <a:cxn ang="0">
                  <a:pos x="438" y="58"/>
                </a:cxn>
                <a:cxn ang="0">
                  <a:pos x="450" y="68"/>
                </a:cxn>
                <a:cxn ang="0">
                  <a:pos x="472" y="94"/>
                </a:cxn>
                <a:cxn ang="0">
                  <a:pos x="488" y="118"/>
                </a:cxn>
                <a:cxn ang="0">
                  <a:pos x="488" y="118"/>
                </a:cxn>
                <a:cxn ang="0">
                  <a:pos x="476" y="130"/>
                </a:cxn>
                <a:cxn ang="0">
                  <a:pos x="462" y="142"/>
                </a:cxn>
                <a:cxn ang="0">
                  <a:pos x="440" y="154"/>
                </a:cxn>
                <a:cxn ang="0">
                  <a:pos x="426" y="160"/>
                </a:cxn>
                <a:cxn ang="0">
                  <a:pos x="412" y="164"/>
                </a:cxn>
                <a:cxn ang="0">
                  <a:pos x="394" y="170"/>
                </a:cxn>
                <a:cxn ang="0">
                  <a:pos x="376" y="172"/>
                </a:cxn>
                <a:cxn ang="0">
                  <a:pos x="354" y="174"/>
                </a:cxn>
                <a:cxn ang="0">
                  <a:pos x="332" y="176"/>
                </a:cxn>
                <a:cxn ang="0">
                  <a:pos x="308" y="174"/>
                </a:cxn>
                <a:cxn ang="0">
                  <a:pos x="280" y="170"/>
                </a:cxn>
                <a:cxn ang="0">
                  <a:pos x="280" y="170"/>
                </a:cxn>
                <a:cxn ang="0">
                  <a:pos x="254" y="166"/>
                </a:cxn>
                <a:cxn ang="0">
                  <a:pos x="228" y="160"/>
                </a:cxn>
                <a:cxn ang="0">
                  <a:pos x="178" y="144"/>
                </a:cxn>
                <a:cxn ang="0">
                  <a:pos x="136" y="128"/>
                </a:cxn>
                <a:cxn ang="0">
                  <a:pos x="98" y="108"/>
                </a:cxn>
                <a:cxn ang="0">
                  <a:pos x="64" y="86"/>
                </a:cxn>
                <a:cxn ang="0">
                  <a:pos x="38" y="64"/>
                </a:cxn>
                <a:cxn ang="0">
                  <a:pos x="16" y="4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88" h="176">
                  <a:moveTo>
                    <a:pt x="0" y="22"/>
                  </a:moveTo>
                  <a:lnTo>
                    <a:pt x="0" y="22"/>
                  </a:lnTo>
                  <a:lnTo>
                    <a:pt x="18" y="24"/>
                  </a:lnTo>
                  <a:lnTo>
                    <a:pt x="38" y="26"/>
                  </a:lnTo>
                  <a:lnTo>
                    <a:pt x="64" y="28"/>
                  </a:lnTo>
                  <a:lnTo>
                    <a:pt x="98" y="26"/>
                  </a:lnTo>
                  <a:lnTo>
                    <a:pt x="138" y="24"/>
                  </a:lnTo>
                  <a:lnTo>
                    <a:pt x="182" y="16"/>
                  </a:lnTo>
                  <a:lnTo>
                    <a:pt x="230" y="6"/>
                  </a:lnTo>
                  <a:lnTo>
                    <a:pt x="230" y="6"/>
                  </a:lnTo>
                  <a:lnTo>
                    <a:pt x="254" y="2"/>
                  </a:lnTo>
                  <a:lnTo>
                    <a:pt x="278" y="0"/>
                  </a:lnTo>
                  <a:lnTo>
                    <a:pt x="300" y="0"/>
                  </a:lnTo>
                  <a:lnTo>
                    <a:pt x="322" y="0"/>
                  </a:lnTo>
                  <a:lnTo>
                    <a:pt x="342" y="4"/>
                  </a:lnTo>
                  <a:lnTo>
                    <a:pt x="360" y="10"/>
                  </a:lnTo>
                  <a:lnTo>
                    <a:pt x="378" y="18"/>
                  </a:lnTo>
                  <a:lnTo>
                    <a:pt x="394" y="26"/>
                  </a:lnTo>
                  <a:lnTo>
                    <a:pt x="410" y="36"/>
                  </a:lnTo>
                  <a:lnTo>
                    <a:pt x="424" y="46"/>
                  </a:lnTo>
                  <a:lnTo>
                    <a:pt x="438" y="58"/>
                  </a:lnTo>
                  <a:lnTo>
                    <a:pt x="450" y="68"/>
                  </a:lnTo>
                  <a:lnTo>
                    <a:pt x="472" y="94"/>
                  </a:lnTo>
                  <a:lnTo>
                    <a:pt x="488" y="118"/>
                  </a:lnTo>
                  <a:lnTo>
                    <a:pt x="488" y="118"/>
                  </a:lnTo>
                  <a:lnTo>
                    <a:pt x="476" y="130"/>
                  </a:lnTo>
                  <a:lnTo>
                    <a:pt x="462" y="142"/>
                  </a:lnTo>
                  <a:lnTo>
                    <a:pt x="440" y="154"/>
                  </a:lnTo>
                  <a:lnTo>
                    <a:pt x="426" y="160"/>
                  </a:lnTo>
                  <a:lnTo>
                    <a:pt x="412" y="164"/>
                  </a:lnTo>
                  <a:lnTo>
                    <a:pt x="394" y="170"/>
                  </a:lnTo>
                  <a:lnTo>
                    <a:pt x="376" y="172"/>
                  </a:lnTo>
                  <a:lnTo>
                    <a:pt x="354" y="174"/>
                  </a:lnTo>
                  <a:lnTo>
                    <a:pt x="332" y="176"/>
                  </a:lnTo>
                  <a:lnTo>
                    <a:pt x="308" y="174"/>
                  </a:lnTo>
                  <a:lnTo>
                    <a:pt x="280" y="170"/>
                  </a:lnTo>
                  <a:lnTo>
                    <a:pt x="280" y="170"/>
                  </a:lnTo>
                  <a:lnTo>
                    <a:pt x="254" y="166"/>
                  </a:lnTo>
                  <a:lnTo>
                    <a:pt x="228" y="160"/>
                  </a:lnTo>
                  <a:lnTo>
                    <a:pt x="178" y="144"/>
                  </a:lnTo>
                  <a:lnTo>
                    <a:pt x="136" y="128"/>
                  </a:lnTo>
                  <a:lnTo>
                    <a:pt x="98" y="108"/>
                  </a:lnTo>
                  <a:lnTo>
                    <a:pt x="64" y="86"/>
                  </a:lnTo>
                  <a:lnTo>
                    <a:pt x="38" y="64"/>
                  </a:lnTo>
                  <a:lnTo>
                    <a:pt x="16" y="44"/>
                  </a:lnTo>
                  <a:lnTo>
                    <a:pt x="0" y="22"/>
                  </a:lnTo>
                  <a:lnTo>
                    <a:pt x="0" y="2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3" name=""/>
            <p:cNvSpPr/>
            <p:nvPr/>
          </p:nvSpPr>
          <p:spPr>
            <a:xfrm>
              <a:off x="-103188" y="4705350"/>
              <a:ext cx="663575" cy="295275"/>
            </a:xfrm>
            <a:custGeom>
              <a:avLst/>
              <a:gdLst/>
              <a:cxnLst>
                <a:cxn ang="0">
                  <a:pos x="418" y="64"/>
                </a:cxn>
                <a:cxn ang="0">
                  <a:pos x="418" y="64"/>
                </a:cxn>
                <a:cxn ang="0">
                  <a:pos x="402" y="50"/>
                </a:cxn>
                <a:cxn ang="0">
                  <a:pos x="382" y="38"/>
                </a:cxn>
                <a:cxn ang="0">
                  <a:pos x="358" y="24"/>
                </a:cxn>
                <a:cxn ang="0">
                  <a:pos x="328" y="12"/>
                </a:cxn>
                <a:cxn ang="0">
                  <a:pos x="312" y="6"/>
                </a:cxn>
                <a:cxn ang="0">
                  <a:pos x="296" y="4"/>
                </a:cxn>
                <a:cxn ang="0">
                  <a:pos x="278" y="2"/>
                </a:cxn>
                <a:cxn ang="0">
                  <a:pos x="260" y="0"/>
                </a:cxn>
                <a:cxn ang="0">
                  <a:pos x="240" y="2"/>
                </a:cxn>
                <a:cxn ang="0">
                  <a:pos x="220" y="8"/>
                </a:cxn>
                <a:cxn ang="0">
                  <a:pos x="220" y="8"/>
                </a:cxn>
                <a:cxn ang="0">
                  <a:pos x="202" y="14"/>
                </a:cxn>
                <a:cxn ang="0">
                  <a:pos x="184" y="22"/>
                </a:cxn>
                <a:cxn ang="0">
                  <a:pos x="168" y="30"/>
                </a:cxn>
                <a:cxn ang="0">
                  <a:pos x="152" y="40"/>
                </a:cxn>
                <a:cxn ang="0">
                  <a:pos x="122" y="62"/>
                </a:cxn>
                <a:cxn ang="0">
                  <a:pos x="94" y="82"/>
                </a:cxn>
                <a:cxn ang="0">
                  <a:pos x="70" y="100"/>
                </a:cxn>
                <a:cxn ang="0">
                  <a:pos x="58" y="108"/>
                </a:cxn>
                <a:cxn ang="0">
                  <a:pos x="46" y="114"/>
                </a:cxn>
                <a:cxn ang="0">
                  <a:pos x="34" y="118"/>
                </a:cxn>
                <a:cxn ang="0">
                  <a:pos x="24" y="120"/>
                </a:cxn>
                <a:cxn ang="0">
                  <a:pos x="12" y="118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" y="130"/>
                </a:cxn>
                <a:cxn ang="0">
                  <a:pos x="34" y="142"/>
                </a:cxn>
                <a:cxn ang="0">
                  <a:pos x="60" y="158"/>
                </a:cxn>
                <a:cxn ang="0">
                  <a:pos x="90" y="172"/>
                </a:cxn>
                <a:cxn ang="0">
                  <a:pos x="108" y="178"/>
                </a:cxn>
                <a:cxn ang="0">
                  <a:pos x="128" y="182"/>
                </a:cxn>
                <a:cxn ang="0">
                  <a:pos x="148" y="186"/>
                </a:cxn>
                <a:cxn ang="0">
                  <a:pos x="168" y="186"/>
                </a:cxn>
                <a:cxn ang="0">
                  <a:pos x="192" y="186"/>
                </a:cxn>
                <a:cxn ang="0">
                  <a:pos x="216" y="184"/>
                </a:cxn>
                <a:cxn ang="0">
                  <a:pos x="216" y="184"/>
                </a:cxn>
                <a:cxn ang="0">
                  <a:pos x="238" y="178"/>
                </a:cxn>
                <a:cxn ang="0">
                  <a:pos x="262" y="172"/>
                </a:cxn>
                <a:cxn ang="0">
                  <a:pos x="282" y="164"/>
                </a:cxn>
                <a:cxn ang="0">
                  <a:pos x="302" y="156"/>
                </a:cxn>
                <a:cxn ang="0">
                  <a:pos x="320" y="146"/>
                </a:cxn>
                <a:cxn ang="0">
                  <a:pos x="336" y="136"/>
                </a:cxn>
                <a:cxn ang="0">
                  <a:pos x="366" y="114"/>
                </a:cxn>
                <a:cxn ang="0">
                  <a:pos x="388" y="96"/>
                </a:cxn>
                <a:cxn ang="0">
                  <a:pos x="404" y="78"/>
                </a:cxn>
                <a:cxn ang="0">
                  <a:pos x="418" y="64"/>
                </a:cxn>
                <a:cxn ang="0">
                  <a:pos x="418" y="64"/>
                </a:cxn>
              </a:cxnLst>
              <a:rect l="0" t="0" r="r" b="b"/>
              <a:pathLst>
                <a:path w="418" h="186">
                  <a:moveTo>
                    <a:pt x="418" y="64"/>
                  </a:moveTo>
                  <a:lnTo>
                    <a:pt x="418" y="64"/>
                  </a:lnTo>
                  <a:lnTo>
                    <a:pt x="402" y="50"/>
                  </a:lnTo>
                  <a:lnTo>
                    <a:pt x="382" y="38"/>
                  </a:lnTo>
                  <a:lnTo>
                    <a:pt x="358" y="24"/>
                  </a:lnTo>
                  <a:lnTo>
                    <a:pt x="328" y="12"/>
                  </a:lnTo>
                  <a:lnTo>
                    <a:pt x="312" y="6"/>
                  </a:lnTo>
                  <a:lnTo>
                    <a:pt x="296" y="4"/>
                  </a:lnTo>
                  <a:lnTo>
                    <a:pt x="278" y="2"/>
                  </a:lnTo>
                  <a:lnTo>
                    <a:pt x="260" y="0"/>
                  </a:lnTo>
                  <a:lnTo>
                    <a:pt x="240" y="2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02" y="14"/>
                  </a:lnTo>
                  <a:lnTo>
                    <a:pt x="184" y="22"/>
                  </a:lnTo>
                  <a:lnTo>
                    <a:pt x="168" y="30"/>
                  </a:lnTo>
                  <a:lnTo>
                    <a:pt x="152" y="40"/>
                  </a:lnTo>
                  <a:lnTo>
                    <a:pt x="122" y="62"/>
                  </a:lnTo>
                  <a:lnTo>
                    <a:pt x="94" y="82"/>
                  </a:lnTo>
                  <a:lnTo>
                    <a:pt x="70" y="100"/>
                  </a:lnTo>
                  <a:lnTo>
                    <a:pt x="58" y="108"/>
                  </a:lnTo>
                  <a:lnTo>
                    <a:pt x="46" y="114"/>
                  </a:lnTo>
                  <a:lnTo>
                    <a:pt x="34" y="118"/>
                  </a:lnTo>
                  <a:lnTo>
                    <a:pt x="24" y="120"/>
                  </a:lnTo>
                  <a:lnTo>
                    <a:pt x="12" y="118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" y="130"/>
                  </a:lnTo>
                  <a:lnTo>
                    <a:pt x="34" y="142"/>
                  </a:lnTo>
                  <a:lnTo>
                    <a:pt x="60" y="158"/>
                  </a:lnTo>
                  <a:lnTo>
                    <a:pt x="90" y="172"/>
                  </a:lnTo>
                  <a:lnTo>
                    <a:pt x="108" y="178"/>
                  </a:lnTo>
                  <a:lnTo>
                    <a:pt x="128" y="182"/>
                  </a:lnTo>
                  <a:lnTo>
                    <a:pt x="148" y="186"/>
                  </a:lnTo>
                  <a:lnTo>
                    <a:pt x="168" y="186"/>
                  </a:lnTo>
                  <a:lnTo>
                    <a:pt x="192" y="186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38" y="178"/>
                  </a:lnTo>
                  <a:lnTo>
                    <a:pt x="262" y="172"/>
                  </a:lnTo>
                  <a:lnTo>
                    <a:pt x="282" y="164"/>
                  </a:lnTo>
                  <a:lnTo>
                    <a:pt x="302" y="156"/>
                  </a:lnTo>
                  <a:lnTo>
                    <a:pt x="320" y="146"/>
                  </a:lnTo>
                  <a:lnTo>
                    <a:pt x="336" y="136"/>
                  </a:lnTo>
                  <a:lnTo>
                    <a:pt x="366" y="114"/>
                  </a:lnTo>
                  <a:lnTo>
                    <a:pt x="388" y="96"/>
                  </a:lnTo>
                  <a:lnTo>
                    <a:pt x="404" y="78"/>
                  </a:lnTo>
                  <a:lnTo>
                    <a:pt x="418" y="64"/>
                  </a:lnTo>
                  <a:lnTo>
                    <a:pt x="418" y="6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4" name=""/>
            <p:cNvSpPr/>
            <p:nvPr/>
          </p:nvSpPr>
          <p:spPr>
            <a:xfrm>
              <a:off x="-166688" y="3835400"/>
              <a:ext cx="571500" cy="803275"/>
            </a:xfrm>
            <a:custGeom>
              <a:avLst/>
              <a:gdLst/>
              <a:cxnLst>
                <a:cxn ang="0">
                  <a:pos x="360" y="500"/>
                </a:cxn>
                <a:cxn ang="0">
                  <a:pos x="342" y="492"/>
                </a:cxn>
                <a:cxn ang="0">
                  <a:pos x="312" y="468"/>
                </a:cxn>
                <a:cxn ang="0">
                  <a:pos x="288" y="440"/>
                </a:cxn>
                <a:cxn ang="0">
                  <a:pos x="266" y="400"/>
                </a:cxn>
                <a:cxn ang="0">
                  <a:pos x="248" y="346"/>
                </a:cxn>
                <a:cxn ang="0">
                  <a:pos x="234" y="274"/>
                </a:cxn>
                <a:cxn ang="0">
                  <a:pos x="232" y="232"/>
                </a:cxn>
                <a:cxn ang="0">
                  <a:pos x="226" y="190"/>
                </a:cxn>
                <a:cxn ang="0">
                  <a:pos x="218" y="152"/>
                </a:cxn>
                <a:cxn ang="0">
                  <a:pos x="206" y="120"/>
                </a:cxn>
                <a:cxn ang="0">
                  <a:pos x="172" y="72"/>
                </a:cxn>
                <a:cxn ang="0">
                  <a:pos x="132" y="38"/>
                </a:cxn>
                <a:cxn ang="0">
                  <a:pos x="90" y="16"/>
                </a:cxn>
                <a:cxn ang="0">
                  <a:pos x="52" y="4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4" y="12"/>
                </a:cxn>
                <a:cxn ang="0">
                  <a:pos x="26" y="40"/>
                </a:cxn>
                <a:cxn ang="0">
                  <a:pos x="32" y="94"/>
                </a:cxn>
                <a:cxn ang="0">
                  <a:pos x="28" y="134"/>
                </a:cxn>
                <a:cxn ang="0">
                  <a:pos x="26" y="186"/>
                </a:cxn>
                <a:cxn ang="0">
                  <a:pos x="30" y="248"/>
                </a:cxn>
                <a:cxn ang="0">
                  <a:pos x="44" y="316"/>
                </a:cxn>
                <a:cxn ang="0">
                  <a:pos x="70" y="382"/>
                </a:cxn>
                <a:cxn ang="0">
                  <a:pos x="90" y="412"/>
                </a:cxn>
                <a:cxn ang="0">
                  <a:pos x="112" y="440"/>
                </a:cxn>
                <a:cxn ang="0">
                  <a:pos x="140" y="462"/>
                </a:cxn>
                <a:cxn ang="0">
                  <a:pos x="172" y="482"/>
                </a:cxn>
                <a:cxn ang="0">
                  <a:pos x="210" y="496"/>
                </a:cxn>
                <a:cxn ang="0">
                  <a:pos x="254" y="506"/>
                </a:cxn>
                <a:cxn ang="0">
                  <a:pos x="304" y="506"/>
                </a:cxn>
                <a:cxn ang="0">
                  <a:pos x="360" y="500"/>
                </a:cxn>
              </a:cxnLst>
              <a:rect l="0" t="0" r="r" b="b"/>
              <a:pathLst>
                <a:path w="360" h="506">
                  <a:moveTo>
                    <a:pt x="360" y="500"/>
                  </a:moveTo>
                  <a:lnTo>
                    <a:pt x="360" y="500"/>
                  </a:lnTo>
                  <a:lnTo>
                    <a:pt x="354" y="498"/>
                  </a:lnTo>
                  <a:lnTo>
                    <a:pt x="342" y="492"/>
                  </a:lnTo>
                  <a:lnTo>
                    <a:pt x="322" y="478"/>
                  </a:lnTo>
                  <a:lnTo>
                    <a:pt x="312" y="468"/>
                  </a:lnTo>
                  <a:lnTo>
                    <a:pt x="300" y="456"/>
                  </a:lnTo>
                  <a:lnTo>
                    <a:pt x="288" y="440"/>
                  </a:lnTo>
                  <a:lnTo>
                    <a:pt x="278" y="422"/>
                  </a:lnTo>
                  <a:lnTo>
                    <a:pt x="266" y="400"/>
                  </a:lnTo>
                  <a:lnTo>
                    <a:pt x="256" y="374"/>
                  </a:lnTo>
                  <a:lnTo>
                    <a:pt x="248" y="346"/>
                  </a:lnTo>
                  <a:lnTo>
                    <a:pt x="240" y="312"/>
                  </a:lnTo>
                  <a:lnTo>
                    <a:pt x="234" y="274"/>
                  </a:lnTo>
                  <a:lnTo>
                    <a:pt x="232" y="232"/>
                  </a:lnTo>
                  <a:lnTo>
                    <a:pt x="232" y="232"/>
                  </a:lnTo>
                  <a:lnTo>
                    <a:pt x="230" y="210"/>
                  </a:lnTo>
                  <a:lnTo>
                    <a:pt x="226" y="190"/>
                  </a:lnTo>
                  <a:lnTo>
                    <a:pt x="222" y="170"/>
                  </a:lnTo>
                  <a:lnTo>
                    <a:pt x="218" y="152"/>
                  </a:lnTo>
                  <a:lnTo>
                    <a:pt x="212" y="136"/>
                  </a:lnTo>
                  <a:lnTo>
                    <a:pt x="206" y="120"/>
                  </a:lnTo>
                  <a:lnTo>
                    <a:pt x="190" y="94"/>
                  </a:lnTo>
                  <a:lnTo>
                    <a:pt x="172" y="72"/>
                  </a:lnTo>
                  <a:lnTo>
                    <a:pt x="154" y="52"/>
                  </a:lnTo>
                  <a:lnTo>
                    <a:pt x="132" y="38"/>
                  </a:lnTo>
                  <a:lnTo>
                    <a:pt x="112" y="26"/>
                  </a:lnTo>
                  <a:lnTo>
                    <a:pt x="90" y="16"/>
                  </a:lnTo>
                  <a:lnTo>
                    <a:pt x="70" y="10"/>
                  </a:lnTo>
                  <a:lnTo>
                    <a:pt x="52" y="4"/>
                  </a:lnTo>
                  <a:lnTo>
                    <a:pt x="36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4"/>
                  </a:lnTo>
                  <a:lnTo>
                    <a:pt x="14" y="12"/>
                  </a:lnTo>
                  <a:lnTo>
                    <a:pt x="20" y="22"/>
                  </a:lnTo>
                  <a:lnTo>
                    <a:pt x="26" y="40"/>
                  </a:lnTo>
                  <a:lnTo>
                    <a:pt x="30" y="64"/>
                  </a:lnTo>
                  <a:lnTo>
                    <a:pt x="32" y="94"/>
                  </a:lnTo>
                  <a:lnTo>
                    <a:pt x="28" y="134"/>
                  </a:lnTo>
                  <a:lnTo>
                    <a:pt x="28" y="134"/>
                  </a:lnTo>
                  <a:lnTo>
                    <a:pt x="26" y="158"/>
                  </a:lnTo>
                  <a:lnTo>
                    <a:pt x="26" y="186"/>
                  </a:lnTo>
                  <a:lnTo>
                    <a:pt x="28" y="216"/>
                  </a:lnTo>
                  <a:lnTo>
                    <a:pt x="30" y="248"/>
                  </a:lnTo>
                  <a:lnTo>
                    <a:pt x="36" y="282"/>
                  </a:lnTo>
                  <a:lnTo>
                    <a:pt x="44" y="316"/>
                  </a:lnTo>
                  <a:lnTo>
                    <a:pt x="56" y="350"/>
                  </a:lnTo>
                  <a:lnTo>
                    <a:pt x="70" y="382"/>
                  </a:lnTo>
                  <a:lnTo>
                    <a:pt x="80" y="396"/>
                  </a:lnTo>
                  <a:lnTo>
                    <a:pt x="90" y="412"/>
                  </a:lnTo>
                  <a:lnTo>
                    <a:pt x="100" y="426"/>
                  </a:lnTo>
                  <a:lnTo>
                    <a:pt x="112" y="440"/>
                  </a:lnTo>
                  <a:lnTo>
                    <a:pt x="126" y="452"/>
                  </a:lnTo>
                  <a:lnTo>
                    <a:pt x="140" y="462"/>
                  </a:lnTo>
                  <a:lnTo>
                    <a:pt x="156" y="474"/>
                  </a:lnTo>
                  <a:lnTo>
                    <a:pt x="172" y="482"/>
                  </a:lnTo>
                  <a:lnTo>
                    <a:pt x="190" y="490"/>
                  </a:lnTo>
                  <a:lnTo>
                    <a:pt x="210" y="496"/>
                  </a:lnTo>
                  <a:lnTo>
                    <a:pt x="232" y="502"/>
                  </a:lnTo>
                  <a:lnTo>
                    <a:pt x="254" y="506"/>
                  </a:lnTo>
                  <a:lnTo>
                    <a:pt x="278" y="506"/>
                  </a:lnTo>
                  <a:lnTo>
                    <a:pt x="304" y="506"/>
                  </a:lnTo>
                  <a:lnTo>
                    <a:pt x="330" y="504"/>
                  </a:lnTo>
                  <a:lnTo>
                    <a:pt x="360" y="500"/>
                  </a:lnTo>
                  <a:lnTo>
                    <a:pt x="360" y="50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5" name=""/>
            <p:cNvSpPr/>
            <p:nvPr/>
          </p:nvSpPr>
          <p:spPr>
            <a:xfrm>
              <a:off x="-633413" y="4330700"/>
              <a:ext cx="790575" cy="387350"/>
            </a:xfrm>
            <a:custGeom>
              <a:avLst/>
              <a:gdLst/>
              <a:cxnLst>
                <a:cxn ang="0">
                  <a:pos x="498" y="224"/>
                </a:cxn>
                <a:cxn ang="0">
                  <a:pos x="498" y="224"/>
                </a:cxn>
                <a:cxn ang="0">
                  <a:pos x="480" y="216"/>
                </a:cxn>
                <a:cxn ang="0">
                  <a:pos x="460" y="206"/>
                </a:cxn>
                <a:cxn ang="0">
                  <a:pos x="434" y="192"/>
                </a:cxn>
                <a:cxn ang="0">
                  <a:pos x="406" y="172"/>
                </a:cxn>
                <a:cxn ang="0">
                  <a:pos x="392" y="160"/>
                </a:cxn>
                <a:cxn ang="0">
                  <a:pos x="378" y="146"/>
                </a:cxn>
                <a:cxn ang="0">
                  <a:pos x="364" y="130"/>
                </a:cxn>
                <a:cxn ang="0">
                  <a:pos x="350" y="112"/>
                </a:cxn>
                <a:cxn ang="0">
                  <a:pos x="338" y="94"/>
                </a:cxn>
                <a:cxn ang="0">
                  <a:pos x="326" y="72"/>
                </a:cxn>
                <a:cxn ang="0">
                  <a:pos x="326" y="72"/>
                </a:cxn>
                <a:cxn ang="0">
                  <a:pos x="314" y="56"/>
                </a:cxn>
                <a:cxn ang="0">
                  <a:pos x="300" y="42"/>
                </a:cxn>
                <a:cxn ang="0">
                  <a:pos x="284" y="30"/>
                </a:cxn>
                <a:cxn ang="0">
                  <a:pos x="266" y="20"/>
                </a:cxn>
                <a:cxn ang="0">
                  <a:pos x="246" y="12"/>
                </a:cxn>
                <a:cxn ang="0">
                  <a:pos x="224" y="6"/>
                </a:cxn>
                <a:cxn ang="0">
                  <a:pos x="202" y="2"/>
                </a:cxn>
                <a:cxn ang="0">
                  <a:pos x="178" y="0"/>
                </a:cxn>
                <a:cxn ang="0">
                  <a:pos x="154" y="0"/>
                </a:cxn>
                <a:cxn ang="0">
                  <a:pos x="130" y="0"/>
                </a:cxn>
                <a:cxn ang="0">
                  <a:pos x="82" y="4"/>
                </a:cxn>
                <a:cxn ang="0">
                  <a:pos x="38" y="1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0" y="28"/>
                </a:cxn>
                <a:cxn ang="0">
                  <a:pos x="38" y="52"/>
                </a:cxn>
                <a:cxn ang="0">
                  <a:pos x="78" y="92"/>
                </a:cxn>
                <a:cxn ang="0">
                  <a:pos x="128" y="146"/>
                </a:cxn>
                <a:cxn ang="0">
                  <a:pos x="128" y="146"/>
                </a:cxn>
                <a:cxn ang="0">
                  <a:pos x="142" y="162"/>
                </a:cxn>
                <a:cxn ang="0">
                  <a:pos x="158" y="176"/>
                </a:cxn>
                <a:cxn ang="0">
                  <a:pos x="176" y="188"/>
                </a:cxn>
                <a:cxn ang="0">
                  <a:pos x="196" y="200"/>
                </a:cxn>
                <a:cxn ang="0">
                  <a:pos x="216" y="210"/>
                </a:cxn>
                <a:cxn ang="0">
                  <a:pos x="238" y="220"/>
                </a:cxn>
                <a:cxn ang="0">
                  <a:pos x="260" y="228"/>
                </a:cxn>
                <a:cxn ang="0">
                  <a:pos x="284" y="234"/>
                </a:cxn>
                <a:cxn ang="0">
                  <a:pos x="308" y="240"/>
                </a:cxn>
                <a:cxn ang="0">
                  <a:pos x="334" y="242"/>
                </a:cxn>
                <a:cxn ang="0">
                  <a:pos x="360" y="244"/>
                </a:cxn>
                <a:cxn ang="0">
                  <a:pos x="388" y="244"/>
                </a:cxn>
                <a:cxn ang="0">
                  <a:pos x="414" y="242"/>
                </a:cxn>
                <a:cxn ang="0">
                  <a:pos x="442" y="238"/>
                </a:cxn>
                <a:cxn ang="0">
                  <a:pos x="470" y="232"/>
                </a:cxn>
                <a:cxn ang="0">
                  <a:pos x="498" y="224"/>
                </a:cxn>
                <a:cxn ang="0">
                  <a:pos x="498" y="224"/>
                </a:cxn>
              </a:cxnLst>
              <a:rect l="0" t="0" r="r" b="b"/>
              <a:pathLst>
                <a:path w="498" h="244">
                  <a:moveTo>
                    <a:pt x="498" y="224"/>
                  </a:moveTo>
                  <a:lnTo>
                    <a:pt x="498" y="224"/>
                  </a:lnTo>
                  <a:lnTo>
                    <a:pt x="480" y="216"/>
                  </a:lnTo>
                  <a:lnTo>
                    <a:pt x="460" y="206"/>
                  </a:lnTo>
                  <a:lnTo>
                    <a:pt x="434" y="192"/>
                  </a:lnTo>
                  <a:lnTo>
                    <a:pt x="406" y="172"/>
                  </a:lnTo>
                  <a:lnTo>
                    <a:pt x="392" y="160"/>
                  </a:lnTo>
                  <a:lnTo>
                    <a:pt x="378" y="146"/>
                  </a:lnTo>
                  <a:lnTo>
                    <a:pt x="364" y="130"/>
                  </a:lnTo>
                  <a:lnTo>
                    <a:pt x="350" y="112"/>
                  </a:lnTo>
                  <a:lnTo>
                    <a:pt x="338" y="94"/>
                  </a:lnTo>
                  <a:lnTo>
                    <a:pt x="326" y="72"/>
                  </a:lnTo>
                  <a:lnTo>
                    <a:pt x="326" y="72"/>
                  </a:lnTo>
                  <a:lnTo>
                    <a:pt x="314" y="56"/>
                  </a:lnTo>
                  <a:lnTo>
                    <a:pt x="300" y="42"/>
                  </a:lnTo>
                  <a:lnTo>
                    <a:pt x="284" y="30"/>
                  </a:lnTo>
                  <a:lnTo>
                    <a:pt x="266" y="20"/>
                  </a:lnTo>
                  <a:lnTo>
                    <a:pt x="246" y="12"/>
                  </a:lnTo>
                  <a:lnTo>
                    <a:pt x="224" y="6"/>
                  </a:lnTo>
                  <a:lnTo>
                    <a:pt x="202" y="2"/>
                  </a:lnTo>
                  <a:lnTo>
                    <a:pt x="178" y="0"/>
                  </a:lnTo>
                  <a:lnTo>
                    <a:pt x="154" y="0"/>
                  </a:lnTo>
                  <a:lnTo>
                    <a:pt x="130" y="0"/>
                  </a:lnTo>
                  <a:lnTo>
                    <a:pt x="82" y="4"/>
                  </a:lnTo>
                  <a:lnTo>
                    <a:pt x="38" y="1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0" y="28"/>
                  </a:lnTo>
                  <a:lnTo>
                    <a:pt x="38" y="52"/>
                  </a:lnTo>
                  <a:lnTo>
                    <a:pt x="78" y="92"/>
                  </a:lnTo>
                  <a:lnTo>
                    <a:pt x="128" y="146"/>
                  </a:lnTo>
                  <a:lnTo>
                    <a:pt x="128" y="146"/>
                  </a:lnTo>
                  <a:lnTo>
                    <a:pt x="142" y="162"/>
                  </a:lnTo>
                  <a:lnTo>
                    <a:pt x="158" y="176"/>
                  </a:lnTo>
                  <a:lnTo>
                    <a:pt x="176" y="188"/>
                  </a:lnTo>
                  <a:lnTo>
                    <a:pt x="196" y="200"/>
                  </a:lnTo>
                  <a:lnTo>
                    <a:pt x="216" y="210"/>
                  </a:lnTo>
                  <a:lnTo>
                    <a:pt x="238" y="220"/>
                  </a:lnTo>
                  <a:lnTo>
                    <a:pt x="260" y="228"/>
                  </a:lnTo>
                  <a:lnTo>
                    <a:pt x="284" y="234"/>
                  </a:lnTo>
                  <a:lnTo>
                    <a:pt x="308" y="240"/>
                  </a:lnTo>
                  <a:lnTo>
                    <a:pt x="334" y="242"/>
                  </a:lnTo>
                  <a:lnTo>
                    <a:pt x="360" y="244"/>
                  </a:lnTo>
                  <a:lnTo>
                    <a:pt x="388" y="244"/>
                  </a:lnTo>
                  <a:lnTo>
                    <a:pt x="414" y="242"/>
                  </a:lnTo>
                  <a:lnTo>
                    <a:pt x="442" y="238"/>
                  </a:lnTo>
                  <a:lnTo>
                    <a:pt x="470" y="232"/>
                  </a:lnTo>
                  <a:lnTo>
                    <a:pt x="498" y="224"/>
                  </a:lnTo>
                  <a:lnTo>
                    <a:pt x="498" y="22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6" name=""/>
            <p:cNvSpPr/>
            <p:nvPr/>
          </p:nvSpPr>
          <p:spPr>
            <a:xfrm>
              <a:off x="-785813" y="4591050"/>
              <a:ext cx="647700" cy="247650"/>
            </a:xfrm>
            <a:custGeom>
              <a:avLst/>
              <a:gdLst/>
              <a:cxnLst>
                <a:cxn ang="0">
                  <a:pos x="408" y="100"/>
                </a:cxn>
                <a:cxn ang="0">
                  <a:pos x="408" y="100"/>
                </a:cxn>
                <a:cxn ang="0">
                  <a:pos x="392" y="100"/>
                </a:cxn>
                <a:cxn ang="0">
                  <a:pos x="374" y="98"/>
                </a:cxn>
                <a:cxn ang="0">
                  <a:pos x="350" y="94"/>
                </a:cxn>
                <a:cxn ang="0">
                  <a:pos x="324" y="86"/>
                </a:cxn>
                <a:cxn ang="0">
                  <a:pos x="292" y="72"/>
                </a:cxn>
                <a:cxn ang="0">
                  <a:pos x="258" y="54"/>
                </a:cxn>
                <a:cxn ang="0">
                  <a:pos x="242" y="42"/>
                </a:cxn>
                <a:cxn ang="0">
                  <a:pos x="224" y="28"/>
                </a:cxn>
                <a:cxn ang="0">
                  <a:pos x="224" y="28"/>
                </a:cxn>
                <a:cxn ang="0">
                  <a:pos x="206" y="16"/>
                </a:cxn>
                <a:cxn ang="0">
                  <a:pos x="188" y="8"/>
                </a:cxn>
                <a:cxn ang="0">
                  <a:pos x="168" y="2"/>
                </a:cxn>
                <a:cxn ang="0">
                  <a:pos x="150" y="0"/>
                </a:cxn>
                <a:cxn ang="0">
                  <a:pos x="130" y="0"/>
                </a:cxn>
                <a:cxn ang="0">
                  <a:pos x="112" y="2"/>
                </a:cxn>
                <a:cxn ang="0">
                  <a:pos x="94" y="6"/>
                </a:cxn>
                <a:cxn ang="0">
                  <a:pos x="78" y="10"/>
                </a:cxn>
                <a:cxn ang="0">
                  <a:pos x="46" y="24"/>
                </a:cxn>
                <a:cxn ang="0">
                  <a:pos x="22" y="3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18" y="54"/>
                </a:cxn>
                <a:cxn ang="0">
                  <a:pos x="36" y="58"/>
                </a:cxn>
                <a:cxn ang="0">
                  <a:pos x="60" y="64"/>
                </a:cxn>
                <a:cxn ang="0">
                  <a:pos x="86" y="74"/>
                </a:cxn>
                <a:cxn ang="0">
                  <a:pos x="112" y="86"/>
                </a:cxn>
                <a:cxn ang="0">
                  <a:pos x="138" y="102"/>
                </a:cxn>
                <a:cxn ang="0">
                  <a:pos x="150" y="112"/>
                </a:cxn>
                <a:cxn ang="0">
                  <a:pos x="162" y="124"/>
                </a:cxn>
                <a:cxn ang="0">
                  <a:pos x="162" y="124"/>
                </a:cxn>
                <a:cxn ang="0">
                  <a:pos x="172" y="134"/>
                </a:cxn>
                <a:cxn ang="0">
                  <a:pos x="186" y="142"/>
                </a:cxn>
                <a:cxn ang="0">
                  <a:pos x="202" y="148"/>
                </a:cxn>
                <a:cxn ang="0">
                  <a:pos x="218" y="152"/>
                </a:cxn>
                <a:cxn ang="0">
                  <a:pos x="236" y="156"/>
                </a:cxn>
                <a:cxn ang="0">
                  <a:pos x="254" y="156"/>
                </a:cxn>
                <a:cxn ang="0">
                  <a:pos x="272" y="156"/>
                </a:cxn>
                <a:cxn ang="0">
                  <a:pos x="292" y="154"/>
                </a:cxn>
                <a:cxn ang="0">
                  <a:pos x="310" y="150"/>
                </a:cxn>
                <a:cxn ang="0">
                  <a:pos x="328" y="146"/>
                </a:cxn>
                <a:cxn ang="0">
                  <a:pos x="344" y="140"/>
                </a:cxn>
                <a:cxn ang="0">
                  <a:pos x="362" y="134"/>
                </a:cxn>
                <a:cxn ang="0">
                  <a:pos x="376" y="126"/>
                </a:cxn>
                <a:cxn ang="0">
                  <a:pos x="388" y="118"/>
                </a:cxn>
                <a:cxn ang="0">
                  <a:pos x="400" y="110"/>
                </a:cxn>
                <a:cxn ang="0">
                  <a:pos x="408" y="100"/>
                </a:cxn>
                <a:cxn ang="0">
                  <a:pos x="408" y="100"/>
                </a:cxn>
              </a:cxnLst>
              <a:rect l="0" t="0" r="r" b="b"/>
              <a:pathLst>
                <a:path w="408" h="156">
                  <a:moveTo>
                    <a:pt x="408" y="100"/>
                  </a:moveTo>
                  <a:lnTo>
                    <a:pt x="408" y="100"/>
                  </a:lnTo>
                  <a:lnTo>
                    <a:pt x="392" y="100"/>
                  </a:lnTo>
                  <a:lnTo>
                    <a:pt x="374" y="98"/>
                  </a:lnTo>
                  <a:lnTo>
                    <a:pt x="350" y="94"/>
                  </a:lnTo>
                  <a:lnTo>
                    <a:pt x="324" y="86"/>
                  </a:lnTo>
                  <a:lnTo>
                    <a:pt x="292" y="72"/>
                  </a:lnTo>
                  <a:lnTo>
                    <a:pt x="258" y="54"/>
                  </a:lnTo>
                  <a:lnTo>
                    <a:pt x="242" y="42"/>
                  </a:lnTo>
                  <a:lnTo>
                    <a:pt x="224" y="28"/>
                  </a:lnTo>
                  <a:lnTo>
                    <a:pt x="224" y="28"/>
                  </a:lnTo>
                  <a:lnTo>
                    <a:pt x="206" y="16"/>
                  </a:lnTo>
                  <a:lnTo>
                    <a:pt x="188" y="8"/>
                  </a:lnTo>
                  <a:lnTo>
                    <a:pt x="168" y="2"/>
                  </a:lnTo>
                  <a:lnTo>
                    <a:pt x="150" y="0"/>
                  </a:lnTo>
                  <a:lnTo>
                    <a:pt x="130" y="0"/>
                  </a:lnTo>
                  <a:lnTo>
                    <a:pt x="112" y="2"/>
                  </a:lnTo>
                  <a:lnTo>
                    <a:pt x="94" y="6"/>
                  </a:lnTo>
                  <a:lnTo>
                    <a:pt x="78" y="10"/>
                  </a:lnTo>
                  <a:lnTo>
                    <a:pt x="46" y="24"/>
                  </a:lnTo>
                  <a:lnTo>
                    <a:pt x="22" y="3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8" y="54"/>
                  </a:lnTo>
                  <a:lnTo>
                    <a:pt x="36" y="58"/>
                  </a:lnTo>
                  <a:lnTo>
                    <a:pt x="60" y="64"/>
                  </a:lnTo>
                  <a:lnTo>
                    <a:pt x="86" y="74"/>
                  </a:lnTo>
                  <a:lnTo>
                    <a:pt x="112" y="86"/>
                  </a:lnTo>
                  <a:lnTo>
                    <a:pt x="138" y="102"/>
                  </a:lnTo>
                  <a:lnTo>
                    <a:pt x="150" y="112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72" y="134"/>
                  </a:lnTo>
                  <a:lnTo>
                    <a:pt x="186" y="142"/>
                  </a:lnTo>
                  <a:lnTo>
                    <a:pt x="202" y="148"/>
                  </a:lnTo>
                  <a:lnTo>
                    <a:pt x="218" y="152"/>
                  </a:lnTo>
                  <a:lnTo>
                    <a:pt x="236" y="156"/>
                  </a:lnTo>
                  <a:lnTo>
                    <a:pt x="254" y="156"/>
                  </a:lnTo>
                  <a:lnTo>
                    <a:pt x="272" y="156"/>
                  </a:lnTo>
                  <a:lnTo>
                    <a:pt x="292" y="154"/>
                  </a:lnTo>
                  <a:lnTo>
                    <a:pt x="310" y="150"/>
                  </a:lnTo>
                  <a:lnTo>
                    <a:pt x="328" y="146"/>
                  </a:lnTo>
                  <a:lnTo>
                    <a:pt x="344" y="140"/>
                  </a:lnTo>
                  <a:lnTo>
                    <a:pt x="362" y="134"/>
                  </a:lnTo>
                  <a:lnTo>
                    <a:pt x="376" y="126"/>
                  </a:lnTo>
                  <a:lnTo>
                    <a:pt x="388" y="118"/>
                  </a:lnTo>
                  <a:lnTo>
                    <a:pt x="400" y="110"/>
                  </a:lnTo>
                  <a:lnTo>
                    <a:pt x="408" y="100"/>
                  </a:lnTo>
                  <a:lnTo>
                    <a:pt x="408" y="10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7" name=""/>
            <p:cNvSpPr/>
            <p:nvPr/>
          </p:nvSpPr>
          <p:spPr>
            <a:xfrm>
              <a:off x="-80963" y="5016500"/>
              <a:ext cx="361950" cy="273050"/>
            </a:xfrm>
            <a:custGeom>
              <a:avLst/>
              <a:gdLst/>
              <a:cxnLst>
                <a:cxn ang="0">
                  <a:pos x="228" y="52"/>
                </a:cxn>
                <a:cxn ang="0">
                  <a:pos x="228" y="52"/>
                </a:cxn>
                <a:cxn ang="0">
                  <a:pos x="222" y="46"/>
                </a:cxn>
                <a:cxn ang="0">
                  <a:pos x="202" y="34"/>
                </a:cxn>
                <a:cxn ang="0">
                  <a:pos x="174" y="18"/>
                </a:cxn>
                <a:cxn ang="0">
                  <a:pos x="158" y="12"/>
                </a:cxn>
                <a:cxn ang="0">
                  <a:pos x="140" y="6"/>
                </a:cxn>
                <a:cxn ang="0">
                  <a:pos x="122" y="2"/>
                </a:cxn>
                <a:cxn ang="0">
                  <a:pos x="104" y="0"/>
                </a:cxn>
                <a:cxn ang="0">
                  <a:pos x="84" y="2"/>
                </a:cxn>
                <a:cxn ang="0">
                  <a:pos x="66" y="6"/>
                </a:cxn>
                <a:cxn ang="0">
                  <a:pos x="48" y="16"/>
                </a:cxn>
                <a:cxn ang="0">
                  <a:pos x="32" y="28"/>
                </a:cxn>
                <a:cxn ang="0">
                  <a:pos x="24" y="38"/>
                </a:cxn>
                <a:cxn ang="0">
                  <a:pos x="18" y="48"/>
                </a:cxn>
                <a:cxn ang="0">
                  <a:pos x="4" y="72"/>
                </a:cxn>
                <a:cxn ang="0">
                  <a:pos x="4" y="72"/>
                </a:cxn>
                <a:cxn ang="0">
                  <a:pos x="2" y="84"/>
                </a:cxn>
                <a:cxn ang="0">
                  <a:pos x="0" y="96"/>
                </a:cxn>
                <a:cxn ang="0">
                  <a:pos x="2" y="112"/>
                </a:cxn>
                <a:cxn ang="0">
                  <a:pos x="8" y="128"/>
                </a:cxn>
                <a:cxn ang="0">
                  <a:pos x="12" y="136"/>
                </a:cxn>
                <a:cxn ang="0">
                  <a:pos x="16" y="142"/>
                </a:cxn>
                <a:cxn ang="0">
                  <a:pos x="24" y="150"/>
                </a:cxn>
                <a:cxn ang="0">
                  <a:pos x="34" y="156"/>
                </a:cxn>
                <a:cxn ang="0">
                  <a:pos x="44" y="162"/>
                </a:cxn>
                <a:cxn ang="0">
                  <a:pos x="58" y="166"/>
                </a:cxn>
                <a:cxn ang="0">
                  <a:pos x="58" y="166"/>
                </a:cxn>
                <a:cxn ang="0">
                  <a:pos x="64" y="168"/>
                </a:cxn>
                <a:cxn ang="0">
                  <a:pos x="82" y="170"/>
                </a:cxn>
                <a:cxn ang="0">
                  <a:pos x="106" y="172"/>
                </a:cxn>
                <a:cxn ang="0">
                  <a:pos x="120" y="172"/>
                </a:cxn>
                <a:cxn ang="0">
                  <a:pos x="134" y="168"/>
                </a:cxn>
                <a:cxn ang="0">
                  <a:pos x="134" y="168"/>
                </a:cxn>
                <a:cxn ang="0">
                  <a:pos x="128" y="160"/>
                </a:cxn>
                <a:cxn ang="0">
                  <a:pos x="120" y="152"/>
                </a:cxn>
                <a:cxn ang="0">
                  <a:pos x="114" y="140"/>
                </a:cxn>
                <a:cxn ang="0">
                  <a:pos x="108" y="126"/>
                </a:cxn>
                <a:cxn ang="0">
                  <a:pos x="108" y="110"/>
                </a:cxn>
                <a:cxn ang="0">
                  <a:pos x="108" y="102"/>
                </a:cxn>
                <a:cxn ang="0">
                  <a:pos x="110" y="94"/>
                </a:cxn>
                <a:cxn ang="0">
                  <a:pos x="114" y="86"/>
                </a:cxn>
                <a:cxn ang="0">
                  <a:pos x="120" y="76"/>
                </a:cxn>
                <a:cxn ang="0">
                  <a:pos x="120" y="76"/>
                </a:cxn>
                <a:cxn ang="0">
                  <a:pos x="128" y="68"/>
                </a:cxn>
                <a:cxn ang="0">
                  <a:pos x="134" y="62"/>
                </a:cxn>
                <a:cxn ang="0">
                  <a:pos x="144" y="58"/>
                </a:cxn>
                <a:cxn ang="0">
                  <a:pos x="152" y="54"/>
                </a:cxn>
                <a:cxn ang="0">
                  <a:pos x="170" y="48"/>
                </a:cxn>
                <a:cxn ang="0">
                  <a:pos x="188" y="46"/>
                </a:cxn>
                <a:cxn ang="0">
                  <a:pos x="204" y="48"/>
                </a:cxn>
                <a:cxn ang="0">
                  <a:pos x="216" y="48"/>
                </a:cxn>
                <a:cxn ang="0">
                  <a:pos x="228" y="52"/>
                </a:cxn>
                <a:cxn ang="0">
                  <a:pos x="228" y="52"/>
                </a:cxn>
              </a:cxnLst>
              <a:rect l="0" t="0" r="r" b="b"/>
              <a:pathLst>
                <a:path w="228" h="172">
                  <a:moveTo>
                    <a:pt x="228" y="52"/>
                  </a:moveTo>
                  <a:lnTo>
                    <a:pt x="228" y="52"/>
                  </a:lnTo>
                  <a:lnTo>
                    <a:pt x="222" y="46"/>
                  </a:lnTo>
                  <a:lnTo>
                    <a:pt x="202" y="34"/>
                  </a:lnTo>
                  <a:lnTo>
                    <a:pt x="174" y="18"/>
                  </a:lnTo>
                  <a:lnTo>
                    <a:pt x="158" y="12"/>
                  </a:lnTo>
                  <a:lnTo>
                    <a:pt x="140" y="6"/>
                  </a:lnTo>
                  <a:lnTo>
                    <a:pt x="122" y="2"/>
                  </a:lnTo>
                  <a:lnTo>
                    <a:pt x="104" y="0"/>
                  </a:lnTo>
                  <a:lnTo>
                    <a:pt x="84" y="2"/>
                  </a:lnTo>
                  <a:lnTo>
                    <a:pt x="66" y="6"/>
                  </a:lnTo>
                  <a:lnTo>
                    <a:pt x="48" y="16"/>
                  </a:lnTo>
                  <a:lnTo>
                    <a:pt x="32" y="28"/>
                  </a:lnTo>
                  <a:lnTo>
                    <a:pt x="24" y="38"/>
                  </a:lnTo>
                  <a:lnTo>
                    <a:pt x="18" y="48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84"/>
                  </a:lnTo>
                  <a:lnTo>
                    <a:pt x="0" y="96"/>
                  </a:lnTo>
                  <a:lnTo>
                    <a:pt x="2" y="112"/>
                  </a:lnTo>
                  <a:lnTo>
                    <a:pt x="8" y="128"/>
                  </a:lnTo>
                  <a:lnTo>
                    <a:pt x="12" y="136"/>
                  </a:lnTo>
                  <a:lnTo>
                    <a:pt x="16" y="142"/>
                  </a:lnTo>
                  <a:lnTo>
                    <a:pt x="24" y="150"/>
                  </a:lnTo>
                  <a:lnTo>
                    <a:pt x="34" y="156"/>
                  </a:lnTo>
                  <a:lnTo>
                    <a:pt x="44" y="162"/>
                  </a:lnTo>
                  <a:lnTo>
                    <a:pt x="58" y="166"/>
                  </a:lnTo>
                  <a:lnTo>
                    <a:pt x="58" y="166"/>
                  </a:lnTo>
                  <a:lnTo>
                    <a:pt x="64" y="168"/>
                  </a:lnTo>
                  <a:lnTo>
                    <a:pt x="82" y="170"/>
                  </a:lnTo>
                  <a:lnTo>
                    <a:pt x="106" y="172"/>
                  </a:lnTo>
                  <a:lnTo>
                    <a:pt x="120" y="172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28" y="160"/>
                  </a:lnTo>
                  <a:lnTo>
                    <a:pt x="120" y="152"/>
                  </a:lnTo>
                  <a:lnTo>
                    <a:pt x="114" y="140"/>
                  </a:lnTo>
                  <a:lnTo>
                    <a:pt x="108" y="126"/>
                  </a:lnTo>
                  <a:lnTo>
                    <a:pt x="108" y="110"/>
                  </a:lnTo>
                  <a:lnTo>
                    <a:pt x="108" y="102"/>
                  </a:lnTo>
                  <a:lnTo>
                    <a:pt x="110" y="94"/>
                  </a:lnTo>
                  <a:lnTo>
                    <a:pt x="114" y="86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8" y="68"/>
                  </a:lnTo>
                  <a:lnTo>
                    <a:pt x="134" y="62"/>
                  </a:lnTo>
                  <a:lnTo>
                    <a:pt x="144" y="58"/>
                  </a:lnTo>
                  <a:lnTo>
                    <a:pt x="152" y="54"/>
                  </a:lnTo>
                  <a:lnTo>
                    <a:pt x="170" y="48"/>
                  </a:lnTo>
                  <a:lnTo>
                    <a:pt x="188" y="46"/>
                  </a:lnTo>
                  <a:lnTo>
                    <a:pt x="204" y="48"/>
                  </a:lnTo>
                  <a:lnTo>
                    <a:pt x="216" y="48"/>
                  </a:lnTo>
                  <a:lnTo>
                    <a:pt x="228" y="52"/>
                  </a:lnTo>
                  <a:lnTo>
                    <a:pt x="228" y="5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8" name=""/>
            <p:cNvSpPr/>
            <p:nvPr/>
          </p:nvSpPr>
          <p:spPr>
            <a:xfrm>
              <a:off x="417512" y="5051425"/>
              <a:ext cx="384175" cy="333375"/>
            </a:xfrm>
            <a:custGeom>
              <a:avLst/>
              <a:gdLst/>
              <a:cxnLst>
                <a:cxn ang="0">
                  <a:pos x="196" y="2"/>
                </a:cxn>
                <a:cxn ang="0">
                  <a:pos x="138" y="0"/>
                </a:cxn>
                <a:cxn ang="0">
                  <a:pos x="86" y="6"/>
                </a:cxn>
                <a:cxn ang="0">
                  <a:pos x="52" y="16"/>
                </a:cxn>
                <a:cxn ang="0">
                  <a:pos x="24" y="34"/>
                </a:cxn>
                <a:cxn ang="0">
                  <a:pos x="6" y="62"/>
                </a:cxn>
                <a:cxn ang="0">
                  <a:pos x="0" y="80"/>
                </a:cxn>
                <a:cxn ang="0">
                  <a:pos x="0" y="116"/>
                </a:cxn>
                <a:cxn ang="0">
                  <a:pos x="8" y="146"/>
                </a:cxn>
                <a:cxn ang="0">
                  <a:pos x="24" y="172"/>
                </a:cxn>
                <a:cxn ang="0">
                  <a:pos x="44" y="192"/>
                </a:cxn>
                <a:cxn ang="0">
                  <a:pos x="70" y="204"/>
                </a:cxn>
                <a:cxn ang="0">
                  <a:pos x="98" y="210"/>
                </a:cxn>
                <a:cxn ang="0">
                  <a:pos x="128" y="208"/>
                </a:cxn>
                <a:cxn ang="0">
                  <a:pos x="158" y="198"/>
                </a:cxn>
                <a:cxn ang="0">
                  <a:pos x="184" y="184"/>
                </a:cxn>
                <a:cxn ang="0">
                  <a:pos x="220" y="158"/>
                </a:cxn>
                <a:cxn ang="0">
                  <a:pos x="236" y="134"/>
                </a:cxn>
                <a:cxn ang="0">
                  <a:pos x="242" y="118"/>
                </a:cxn>
                <a:cxn ang="0">
                  <a:pos x="226" y="126"/>
                </a:cxn>
                <a:cxn ang="0">
                  <a:pos x="188" y="140"/>
                </a:cxn>
                <a:cxn ang="0">
                  <a:pos x="154" y="142"/>
                </a:cxn>
                <a:cxn ang="0">
                  <a:pos x="132" y="136"/>
                </a:cxn>
                <a:cxn ang="0">
                  <a:pos x="116" y="122"/>
                </a:cxn>
                <a:cxn ang="0">
                  <a:pos x="108" y="112"/>
                </a:cxn>
                <a:cxn ang="0">
                  <a:pos x="100" y="88"/>
                </a:cxn>
                <a:cxn ang="0">
                  <a:pos x="100" y="68"/>
                </a:cxn>
                <a:cxn ang="0">
                  <a:pos x="106" y="48"/>
                </a:cxn>
                <a:cxn ang="0">
                  <a:pos x="118" y="34"/>
                </a:cxn>
                <a:cxn ang="0">
                  <a:pos x="134" y="20"/>
                </a:cxn>
                <a:cxn ang="0">
                  <a:pos x="174" y="4"/>
                </a:cxn>
                <a:cxn ang="0">
                  <a:pos x="196" y="2"/>
                </a:cxn>
              </a:cxnLst>
              <a:rect l="0" t="0" r="r" b="b"/>
              <a:pathLst>
                <a:path w="242" h="210">
                  <a:moveTo>
                    <a:pt x="196" y="2"/>
                  </a:moveTo>
                  <a:lnTo>
                    <a:pt x="196" y="2"/>
                  </a:lnTo>
                  <a:lnTo>
                    <a:pt x="166" y="0"/>
                  </a:lnTo>
                  <a:lnTo>
                    <a:pt x="138" y="0"/>
                  </a:lnTo>
                  <a:lnTo>
                    <a:pt x="104" y="2"/>
                  </a:lnTo>
                  <a:lnTo>
                    <a:pt x="86" y="6"/>
                  </a:lnTo>
                  <a:lnTo>
                    <a:pt x="68" y="10"/>
                  </a:lnTo>
                  <a:lnTo>
                    <a:pt x="52" y="16"/>
                  </a:lnTo>
                  <a:lnTo>
                    <a:pt x="36" y="24"/>
                  </a:lnTo>
                  <a:lnTo>
                    <a:pt x="24" y="34"/>
                  </a:lnTo>
                  <a:lnTo>
                    <a:pt x="12" y="48"/>
                  </a:lnTo>
                  <a:lnTo>
                    <a:pt x="6" y="62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98"/>
                  </a:lnTo>
                  <a:lnTo>
                    <a:pt x="0" y="116"/>
                  </a:lnTo>
                  <a:lnTo>
                    <a:pt x="4" y="132"/>
                  </a:lnTo>
                  <a:lnTo>
                    <a:pt x="8" y="146"/>
                  </a:lnTo>
                  <a:lnTo>
                    <a:pt x="16" y="160"/>
                  </a:lnTo>
                  <a:lnTo>
                    <a:pt x="24" y="172"/>
                  </a:lnTo>
                  <a:lnTo>
                    <a:pt x="34" y="182"/>
                  </a:lnTo>
                  <a:lnTo>
                    <a:pt x="44" y="192"/>
                  </a:lnTo>
                  <a:lnTo>
                    <a:pt x="56" y="198"/>
                  </a:lnTo>
                  <a:lnTo>
                    <a:pt x="70" y="204"/>
                  </a:lnTo>
                  <a:lnTo>
                    <a:pt x="84" y="208"/>
                  </a:lnTo>
                  <a:lnTo>
                    <a:pt x="98" y="210"/>
                  </a:lnTo>
                  <a:lnTo>
                    <a:pt x="112" y="210"/>
                  </a:lnTo>
                  <a:lnTo>
                    <a:pt x="128" y="208"/>
                  </a:lnTo>
                  <a:lnTo>
                    <a:pt x="142" y="204"/>
                  </a:lnTo>
                  <a:lnTo>
                    <a:pt x="158" y="198"/>
                  </a:lnTo>
                  <a:lnTo>
                    <a:pt x="158" y="198"/>
                  </a:lnTo>
                  <a:lnTo>
                    <a:pt x="184" y="184"/>
                  </a:lnTo>
                  <a:lnTo>
                    <a:pt x="204" y="170"/>
                  </a:lnTo>
                  <a:lnTo>
                    <a:pt x="220" y="158"/>
                  </a:lnTo>
                  <a:lnTo>
                    <a:pt x="230" y="144"/>
                  </a:lnTo>
                  <a:lnTo>
                    <a:pt x="236" y="134"/>
                  </a:lnTo>
                  <a:lnTo>
                    <a:pt x="240" y="124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26" y="126"/>
                  </a:lnTo>
                  <a:lnTo>
                    <a:pt x="208" y="132"/>
                  </a:lnTo>
                  <a:lnTo>
                    <a:pt x="188" y="140"/>
                  </a:lnTo>
                  <a:lnTo>
                    <a:pt x="164" y="142"/>
                  </a:lnTo>
                  <a:lnTo>
                    <a:pt x="154" y="142"/>
                  </a:lnTo>
                  <a:lnTo>
                    <a:pt x="144" y="140"/>
                  </a:lnTo>
                  <a:lnTo>
                    <a:pt x="132" y="136"/>
                  </a:lnTo>
                  <a:lnTo>
                    <a:pt x="124" y="130"/>
                  </a:lnTo>
                  <a:lnTo>
                    <a:pt x="116" y="122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104" y="100"/>
                  </a:lnTo>
                  <a:lnTo>
                    <a:pt x="100" y="88"/>
                  </a:lnTo>
                  <a:lnTo>
                    <a:pt x="100" y="78"/>
                  </a:lnTo>
                  <a:lnTo>
                    <a:pt x="100" y="68"/>
                  </a:lnTo>
                  <a:lnTo>
                    <a:pt x="102" y="58"/>
                  </a:lnTo>
                  <a:lnTo>
                    <a:pt x="106" y="48"/>
                  </a:lnTo>
                  <a:lnTo>
                    <a:pt x="112" y="40"/>
                  </a:lnTo>
                  <a:lnTo>
                    <a:pt x="118" y="34"/>
                  </a:lnTo>
                  <a:lnTo>
                    <a:pt x="124" y="26"/>
                  </a:lnTo>
                  <a:lnTo>
                    <a:pt x="134" y="20"/>
                  </a:lnTo>
                  <a:lnTo>
                    <a:pt x="152" y="10"/>
                  </a:lnTo>
                  <a:lnTo>
                    <a:pt x="174" y="4"/>
                  </a:lnTo>
                  <a:lnTo>
                    <a:pt x="196" y="2"/>
                  </a:lnTo>
                  <a:lnTo>
                    <a:pt x="196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9" name=""/>
            <p:cNvSpPr/>
            <p:nvPr/>
          </p:nvSpPr>
          <p:spPr>
            <a:xfrm>
              <a:off x="1360488" y="5041900"/>
              <a:ext cx="304800" cy="266700"/>
            </a:xfrm>
            <a:custGeom>
              <a:avLst/>
              <a:gdLst/>
              <a:cxnLst>
                <a:cxn ang="0">
                  <a:pos x="18" y="14"/>
                </a:cxn>
                <a:cxn ang="0">
                  <a:pos x="18" y="14"/>
                </a:cxn>
                <a:cxn ang="0">
                  <a:pos x="40" y="8"/>
                </a:cxn>
                <a:cxn ang="0">
                  <a:pos x="64" y="2"/>
                </a:cxn>
                <a:cxn ang="0">
                  <a:pos x="92" y="0"/>
                </a:cxn>
                <a:cxn ang="0">
                  <a:pos x="106" y="0"/>
                </a:cxn>
                <a:cxn ang="0">
                  <a:pos x="120" y="0"/>
                </a:cxn>
                <a:cxn ang="0">
                  <a:pos x="134" y="2"/>
                </a:cxn>
                <a:cxn ang="0">
                  <a:pos x="148" y="6"/>
                </a:cxn>
                <a:cxn ang="0">
                  <a:pos x="160" y="12"/>
                </a:cxn>
                <a:cxn ang="0">
                  <a:pos x="170" y="20"/>
                </a:cxn>
                <a:cxn ang="0">
                  <a:pos x="180" y="32"/>
                </a:cxn>
                <a:cxn ang="0">
                  <a:pos x="186" y="44"/>
                </a:cxn>
                <a:cxn ang="0">
                  <a:pos x="186" y="44"/>
                </a:cxn>
                <a:cxn ang="0">
                  <a:pos x="190" y="60"/>
                </a:cxn>
                <a:cxn ang="0">
                  <a:pos x="192" y="74"/>
                </a:cxn>
                <a:cxn ang="0">
                  <a:pos x="192" y="86"/>
                </a:cxn>
                <a:cxn ang="0">
                  <a:pos x="190" y="98"/>
                </a:cxn>
                <a:cxn ang="0">
                  <a:pos x="188" y="110"/>
                </a:cxn>
                <a:cxn ang="0">
                  <a:pos x="182" y="122"/>
                </a:cxn>
                <a:cxn ang="0">
                  <a:pos x="176" y="132"/>
                </a:cxn>
                <a:cxn ang="0">
                  <a:pos x="170" y="140"/>
                </a:cxn>
                <a:cxn ang="0">
                  <a:pos x="162" y="148"/>
                </a:cxn>
                <a:cxn ang="0">
                  <a:pos x="152" y="154"/>
                </a:cxn>
                <a:cxn ang="0">
                  <a:pos x="142" y="160"/>
                </a:cxn>
                <a:cxn ang="0">
                  <a:pos x="130" y="164"/>
                </a:cxn>
                <a:cxn ang="0">
                  <a:pos x="118" y="166"/>
                </a:cxn>
                <a:cxn ang="0">
                  <a:pos x="106" y="168"/>
                </a:cxn>
                <a:cxn ang="0">
                  <a:pos x="94" y="166"/>
                </a:cxn>
                <a:cxn ang="0">
                  <a:pos x="80" y="164"/>
                </a:cxn>
                <a:cxn ang="0">
                  <a:pos x="80" y="164"/>
                </a:cxn>
                <a:cxn ang="0">
                  <a:pos x="58" y="158"/>
                </a:cxn>
                <a:cxn ang="0">
                  <a:pos x="38" y="150"/>
                </a:cxn>
                <a:cxn ang="0">
                  <a:pos x="24" y="142"/>
                </a:cxn>
                <a:cxn ang="0">
                  <a:pos x="14" y="134"/>
                </a:cxn>
                <a:cxn ang="0">
                  <a:pos x="8" y="126"/>
                </a:cxn>
                <a:cxn ang="0">
                  <a:pos x="4" y="120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4" y="118"/>
                </a:cxn>
                <a:cxn ang="0">
                  <a:pos x="30" y="120"/>
                </a:cxn>
                <a:cxn ang="0">
                  <a:pos x="48" y="122"/>
                </a:cxn>
                <a:cxn ang="0">
                  <a:pos x="66" y="122"/>
                </a:cxn>
                <a:cxn ang="0">
                  <a:pos x="74" y="120"/>
                </a:cxn>
                <a:cxn ang="0">
                  <a:pos x="82" y="116"/>
                </a:cxn>
                <a:cxn ang="0">
                  <a:pos x="90" y="112"/>
                </a:cxn>
                <a:cxn ang="0">
                  <a:pos x="96" y="106"/>
                </a:cxn>
                <a:cxn ang="0">
                  <a:pos x="102" y="98"/>
                </a:cxn>
                <a:cxn ang="0">
                  <a:pos x="106" y="88"/>
                </a:cxn>
                <a:cxn ang="0">
                  <a:pos x="106" y="88"/>
                </a:cxn>
                <a:cxn ang="0">
                  <a:pos x="108" y="78"/>
                </a:cxn>
                <a:cxn ang="0">
                  <a:pos x="108" y="68"/>
                </a:cxn>
                <a:cxn ang="0">
                  <a:pos x="106" y="60"/>
                </a:cxn>
                <a:cxn ang="0">
                  <a:pos x="104" y="52"/>
                </a:cxn>
                <a:cxn ang="0">
                  <a:pos x="102" y="44"/>
                </a:cxn>
                <a:cxn ang="0">
                  <a:pos x="98" y="38"/>
                </a:cxn>
                <a:cxn ang="0">
                  <a:pos x="86" y="26"/>
                </a:cxn>
                <a:cxn ang="0">
                  <a:pos x="70" y="20"/>
                </a:cxn>
                <a:cxn ang="0">
                  <a:pos x="54" y="14"/>
                </a:cxn>
                <a:cxn ang="0">
                  <a:pos x="36" y="12"/>
                </a:cxn>
                <a:cxn ang="0">
                  <a:pos x="18" y="14"/>
                </a:cxn>
                <a:cxn ang="0">
                  <a:pos x="18" y="14"/>
                </a:cxn>
              </a:cxnLst>
              <a:rect l="0" t="0" r="r" b="b"/>
              <a:pathLst>
                <a:path w="192" h="168">
                  <a:moveTo>
                    <a:pt x="18" y="14"/>
                  </a:moveTo>
                  <a:lnTo>
                    <a:pt x="18" y="14"/>
                  </a:lnTo>
                  <a:lnTo>
                    <a:pt x="40" y="8"/>
                  </a:lnTo>
                  <a:lnTo>
                    <a:pt x="64" y="2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20" y="0"/>
                  </a:lnTo>
                  <a:lnTo>
                    <a:pt x="134" y="2"/>
                  </a:lnTo>
                  <a:lnTo>
                    <a:pt x="148" y="6"/>
                  </a:lnTo>
                  <a:lnTo>
                    <a:pt x="160" y="12"/>
                  </a:lnTo>
                  <a:lnTo>
                    <a:pt x="170" y="20"/>
                  </a:lnTo>
                  <a:lnTo>
                    <a:pt x="180" y="32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90" y="60"/>
                  </a:lnTo>
                  <a:lnTo>
                    <a:pt x="192" y="74"/>
                  </a:lnTo>
                  <a:lnTo>
                    <a:pt x="192" y="86"/>
                  </a:lnTo>
                  <a:lnTo>
                    <a:pt x="190" y="98"/>
                  </a:lnTo>
                  <a:lnTo>
                    <a:pt x="188" y="110"/>
                  </a:lnTo>
                  <a:lnTo>
                    <a:pt x="182" y="122"/>
                  </a:lnTo>
                  <a:lnTo>
                    <a:pt x="176" y="132"/>
                  </a:lnTo>
                  <a:lnTo>
                    <a:pt x="170" y="140"/>
                  </a:lnTo>
                  <a:lnTo>
                    <a:pt x="162" y="148"/>
                  </a:lnTo>
                  <a:lnTo>
                    <a:pt x="152" y="154"/>
                  </a:lnTo>
                  <a:lnTo>
                    <a:pt x="142" y="160"/>
                  </a:lnTo>
                  <a:lnTo>
                    <a:pt x="130" y="164"/>
                  </a:lnTo>
                  <a:lnTo>
                    <a:pt x="118" y="166"/>
                  </a:lnTo>
                  <a:lnTo>
                    <a:pt x="106" y="168"/>
                  </a:lnTo>
                  <a:lnTo>
                    <a:pt x="94" y="166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58" y="158"/>
                  </a:lnTo>
                  <a:lnTo>
                    <a:pt x="38" y="150"/>
                  </a:lnTo>
                  <a:lnTo>
                    <a:pt x="24" y="142"/>
                  </a:lnTo>
                  <a:lnTo>
                    <a:pt x="14" y="134"/>
                  </a:lnTo>
                  <a:lnTo>
                    <a:pt x="8" y="126"/>
                  </a:lnTo>
                  <a:lnTo>
                    <a:pt x="4" y="12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4" y="118"/>
                  </a:lnTo>
                  <a:lnTo>
                    <a:pt x="30" y="120"/>
                  </a:lnTo>
                  <a:lnTo>
                    <a:pt x="48" y="122"/>
                  </a:lnTo>
                  <a:lnTo>
                    <a:pt x="66" y="122"/>
                  </a:lnTo>
                  <a:lnTo>
                    <a:pt x="74" y="120"/>
                  </a:lnTo>
                  <a:lnTo>
                    <a:pt x="82" y="116"/>
                  </a:lnTo>
                  <a:lnTo>
                    <a:pt x="90" y="112"/>
                  </a:lnTo>
                  <a:lnTo>
                    <a:pt x="96" y="106"/>
                  </a:lnTo>
                  <a:lnTo>
                    <a:pt x="102" y="98"/>
                  </a:lnTo>
                  <a:lnTo>
                    <a:pt x="106" y="88"/>
                  </a:lnTo>
                  <a:lnTo>
                    <a:pt x="106" y="88"/>
                  </a:lnTo>
                  <a:lnTo>
                    <a:pt x="108" y="78"/>
                  </a:lnTo>
                  <a:lnTo>
                    <a:pt x="108" y="68"/>
                  </a:lnTo>
                  <a:lnTo>
                    <a:pt x="106" y="60"/>
                  </a:lnTo>
                  <a:lnTo>
                    <a:pt x="104" y="52"/>
                  </a:lnTo>
                  <a:lnTo>
                    <a:pt x="102" y="44"/>
                  </a:lnTo>
                  <a:lnTo>
                    <a:pt x="98" y="38"/>
                  </a:lnTo>
                  <a:lnTo>
                    <a:pt x="86" y="26"/>
                  </a:lnTo>
                  <a:lnTo>
                    <a:pt x="70" y="20"/>
                  </a:lnTo>
                  <a:lnTo>
                    <a:pt x="54" y="14"/>
                  </a:lnTo>
                  <a:lnTo>
                    <a:pt x="36" y="12"/>
                  </a:lnTo>
                  <a:lnTo>
                    <a:pt x="18" y="14"/>
                  </a:lnTo>
                  <a:lnTo>
                    <a:pt x="18" y="1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0" name=""/>
            <p:cNvSpPr/>
            <p:nvPr/>
          </p:nvSpPr>
          <p:spPr>
            <a:xfrm>
              <a:off x="954088" y="5064125"/>
              <a:ext cx="269875" cy="279400"/>
            </a:xfrm>
            <a:custGeom>
              <a:avLst/>
              <a:gdLst/>
              <a:cxnLst>
                <a:cxn ang="0">
                  <a:pos x="72" y="0"/>
                </a:cxn>
                <a:cxn ang="0">
                  <a:pos x="72" y="0"/>
                </a:cxn>
                <a:cxn ang="0">
                  <a:pos x="90" y="6"/>
                </a:cxn>
                <a:cxn ang="0">
                  <a:pos x="110" y="16"/>
                </a:cxn>
                <a:cxn ang="0">
                  <a:pos x="130" y="26"/>
                </a:cxn>
                <a:cxn ang="0">
                  <a:pos x="140" y="34"/>
                </a:cxn>
                <a:cxn ang="0">
                  <a:pos x="150" y="44"/>
                </a:cxn>
                <a:cxn ang="0">
                  <a:pos x="158" y="52"/>
                </a:cxn>
                <a:cxn ang="0">
                  <a:pos x="164" y="64"/>
                </a:cxn>
                <a:cxn ang="0">
                  <a:pos x="168" y="76"/>
                </a:cxn>
                <a:cxn ang="0">
                  <a:pos x="170" y="90"/>
                </a:cxn>
                <a:cxn ang="0">
                  <a:pos x="168" y="104"/>
                </a:cxn>
                <a:cxn ang="0">
                  <a:pos x="162" y="120"/>
                </a:cxn>
                <a:cxn ang="0">
                  <a:pos x="162" y="120"/>
                </a:cxn>
                <a:cxn ang="0">
                  <a:pos x="154" y="136"/>
                </a:cxn>
                <a:cxn ang="0">
                  <a:pos x="146" y="148"/>
                </a:cxn>
                <a:cxn ang="0">
                  <a:pos x="134" y="158"/>
                </a:cxn>
                <a:cxn ang="0">
                  <a:pos x="122" y="164"/>
                </a:cxn>
                <a:cxn ang="0">
                  <a:pos x="108" y="170"/>
                </a:cxn>
                <a:cxn ang="0">
                  <a:pos x="96" y="174"/>
                </a:cxn>
                <a:cxn ang="0">
                  <a:pos x="82" y="176"/>
                </a:cxn>
                <a:cxn ang="0">
                  <a:pos x="68" y="176"/>
                </a:cxn>
                <a:cxn ang="0">
                  <a:pos x="42" y="176"/>
                </a:cxn>
                <a:cxn ang="0">
                  <a:pos x="20" y="172"/>
                </a:cxn>
                <a:cxn ang="0">
                  <a:pos x="0" y="166"/>
                </a:cxn>
                <a:cxn ang="0">
                  <a:pos x="0" y="166"/>
                </a:cxn>
                <a:cxn ang="0">
                  <a:pos x="12" y="164"/>
                </a:cxn>
                <a:cxn ang="0">
                  <a:pos x="26" y="160"/>
                </a:cxn>
                <a:cxn ang="0">
                  <a:pos x="40" y="154"/>
                </a:cxn>
                <a:cxn ang="0">
                  <a:pos x="58" y="146"/>
                </a:cxn>
                <a:cxn ang="0">
                  <a:pos x="74" y="134"/>
                </a:cxn>
                <a:cxn ang="0">
                  <a:pos x="88" y="120"/>
                </a:cxn>
                <a:cxn ang="0">
                  <a:pos x="94" y="112"/>
                </a:cxn>
                <a:cxn ang="0">
                  <a:pos x="98" y="102"/>
                </a:cxn>
                <a:cxn ang="0">
                  <a:pos x="98" y="102"/>
                </a:cxn>
                <a:cxn ang="0">
                  <a:pos x="102" y="92"/>
                </a:cxn>
                <a:cxn ang="0">
                  <a:pos x="104" y="82"/>
                </a:cxn>
                <a:cxn ang="0">
                  <a:pos x="104" y="72"/>
                </a:cxn>
                <a:cxn ang="0">
                  <a:pos x="104" y="62"/>
                </a:cxn>
                <a:cxn ang="0">
                  <a:pos x="100" y="46"/>
                </a:cxn>
                <a:cxn ang="0">
                  <a:pos x="94" y="30"/>
                </a:cxn>
                <a:cxn ang="0">
                  <a:pos x="86" y="18"/>
                </a:cxn>
                <a:cxn ang="0">
                  <a:pos x="78" y="8"/>
                </a:cxn>
                <a:cxn ang="0">
                  <a:pos x="72" y="0"/>
                </a:cxn>
                <a:cxn ang="0">
                  <a:pos x="72" y="0"/>
                </a:cxn>
              </a:cxnLst>
              <a:rect l="0" t="0" r="r" b="b"/>
              <a:pathLst>
                <a:path w="170" h="176">
                  <a:moveTo>
                    <a:pt x="72" y="0"/>
                  </a:moveTo>
                  <a:lnTo>
                    <a:pt x="72" y="0"/>
                  </a:lnTo>
                  <a:lnTo>
                    <a:pt x="90" y="6"/>
                  </a:lnTo>
                  <a:lnTo>
                    <a:pt x="110" y="16"/>
                  </a:lnTo>
                  <a:lnTo>
                    <a:pt x="130" y="26"/>
                  </a:lnTo>
                  <a:lnTo>
                    <a:pt x="140" y="34"/>
                  </a:lnTo>
                  <a:lnTo>
                    <a:pt x="150" y="44"/>
                  </a:lnTo>
                  <a:lnTo>
                    <a:pt x="158" y="52"/>
                  </a:lnTo>
                  <a:lnTo>
                    <a:pt x="164" y="64"/>
                  </a:lnTo>
                  <a:lnTo>
                    <a:pt x="168" y="76"/>
                  </a:lnTo>
                  <a:lnTo>
                    <a:pt x="170" y="90"/>
                  </a:lnTo>
                  <a:lnTo>
                    <a:pt x="168" y="104"/>
                  </a:lnTo>
                  <a:lnTo>
                    <a:pt x="162" y="120"/>
                  </a:lnTo>
                  <a:lnTo>
                    <a:pt x="162" y="120"/>
                  </a:lnTo>
                  <a:lnTo>
                    <a:pt x="154" y="136"/>
                  </a:lnTo>
                  <a:lnTo>
                    <a:pt x="146" y="148"/>
                  </a:lnTo>
                  <a:lnTo>
                    <a:pt x="134" y="158"/>
                  </a:lnTo>
                  <a:lnTo>
                    <a:pt x="122" y="164"/>
                  </a:lnTo>
                  <a:lnTo>
                    <a:pt x="108" y="170"/>
                  </a:lnTo>
                  <a:lnTo>
                    <a:pt x="96" y="174"/>
                  </a:lnTo>
                  <a:lnTo>
                    <a:pt x="82" y="176"/>
                  </a:lnTo>
                  <a:lnTo>
                    <a:pt x="68" y="176"/>
                  </a:lnTo>
                  <a:lnTo>
                    <a:pt x="42" y="176"/>
                  </a:lnTo>
                  <a:lnTo>
                    <a:pt x="20" y="172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12" y="164"/>
                  </a:lnTo>
                  <a:lnTo>
                    <a:pt x="26" y="160"/>
                  </a:lnTo>
                  <a:lnTo>
                    <a:pt x="40" y="154"/>
                  </a:lnTo>
                  <a:lnTo>
                    <a:pt x="58" y="146"/>
                  </a:lnTo>
                  <a:lnTo>
                    <a:pt x="74" y="134"/>
                  </a:lnTo>
                  <a:lnTo>
                    <a:pt x="88" y="120"/>
                  </a:lnTo>
                  <a:lnTo>
                    <a:pt x="94" y="112"/>
                  </a:lnTo>
                  <a:lnTo>
                    <a:pt x="98" y="102"/>
                  </a:lnTo>
                  <a:lnTo>
                    <a:pt x="98" y="102"/>
                  </a:lnTo>
                  <a:lnTo>
                    <a:pt x="102" y="92"/>
                  </a:lnTo>
                  <a:lnTo>
                    <a:pt x="104" y="82"/>
                  </a:lnTo>
                  <a:lnTo>
                    <a:pt x="104" y="72"/>
                  </a:lnTo>
                  <a:lnTo>
                    <a:pt x="104" y="62"/>
                  </a:lnTo>
                  <a:lnTo>
                    <a:pt x="100" y="46"/>
                  </a:lnTo>
                  <a:lnTo>
                    <a:pt x="94" y="30"/>
                  </a:lnTo>
                  <a:lnTo>
                    <a:pt x="86" y="18"/>
                  </a:lnTo>
                  <a:lnTo>
                    <a:pt x="78" y="8"/>
                  </a:lnTo>
                  <a:lnTo>
                    <a:pt x="72" y="0"/>
                  </a:lnTo>
                  <a:lnTo>
                    <a:pt x="7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1" name=""/>
            <p:cNvSpPr/>
            <p:nvPr/>
          </p:nvSpPr>
          <p:spPr>
            <a:xfrm>
              <a:off x="439737" y="4143375"/>
              <a:ext cx="406400" cy="625475"/>
            </a:xfrm>
            <a:custGeom>
              <a:avLst/>
              <a:gdLst/>
              <a:cxnLst>
                <a:cxn ang="0">
                  <a:pos x="154" y="0"/>
                </a:cxn>
                <a:cxn ang="0">
                  <a:pos x="154" y="0"/>
                </a:cxn>
                <a:cxn ang="0">
                  <a:pos x="150" y="6"/>
                </a:cxn>
                <a:cxn ang="0">
                  <a:pos x="142" y="24"/>
                </a:cxn>
                <a:cxn ang="0">
                  <a:pos x="134" y="36"/>
                </a:cxn>
                <a:cxn ang="0">
                  <a:pos x="124" y="48"/>
                </a:cxn>
                <a:cxn ang="0">
                  <a:pos x="112" y="62"/>
                </a:cxn>
                <a:cxn ang="0">
                  <a:pos x="96" y="76"/>
                </a:cxn>
                <a:cxn ang="0">
                  <a:pos x="96" y="76"/>
                </a:cxn>
                <a:cxn ang="0">
                  <a:pos x="62" y="104"/>
                </a:cxn>
                <a:cxn ang="0">
                  <a:pos x="46" y="120"/>
                </a:cxn>
                <a:cxn ang="0">
                  <a:pos x="30" y="136"/>
                </a:cxn>
                <a:cxn ang="0">
                  <a:pos x="18" y="154"/>
                </a:cxn>
                <a:cxn ang="0">
                  <a:pos x="8" y="174"/>
                </a:cxn>
                <a:cxn ang="0">
                  <a:pos x="2" y="196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2" y="244"/>
                </a:cxn>
                <a:cxn ang="0">
                  <a:pos x="6" y="270"/>
                </a:cxn>
                <a:cxn ang="0">
                  <a:pos x="12" y="298"/>
                </a:cxn>
                <a:cxn ang="0">
                  <a:pos x="24" y="324"/>
                </a:cxn>
                <a:cxn ang="0">
                  <a:pos x="30" y="336"/>
                </a:cxn>
                <a:cxn ang="0">
                  <a:pos x="38" y="346"/>
                </a:cxn>
                <a:cxn ang="0">
                  <a:pos x="48" y="358"/>
                </a:cxn>
                <a:cxn ang="0">
                  <a:pos x="58" y="366"/>
                </a:cxn>
                <a:cxn ang="0">
                  <a:pos x="68" y="376"/>
                </a:cxn>
                <a:cxn ang="0">
                  <a:pos x="82" y="382"/>
                </a:cxn>
                <a:cxn ang="0">
                  <a:pos x="96" y="388"/>
                </a:cxn>
                <a:cxn ang="0">
                  <a:pos x="110" y="392"/>
                </a:cxn>
                <a:cxn ang="0">
                  <a:pos x="110" y="392"/>
                </a:cxn>
                <a:cxn ang="0">
                  <a:pos x="126" y="394"/>
                </a:cxn>
                <a:cxn ang="0">
                  <a:pos x="142" y="394"/>
                </a:cxn>
                <a:cxn ang="0">
                  <a:pos x="156" y="390"/>
                </a:cxn>
                <a:cxn ang="0">
                  <a:pos x="170" y="386"/>
                </a:cxn>
                <a:cxn ang="0">
                  <a:pos x="184" y="378"/>
                </a:cxn>
                <a:cxn ang="0">
                  <a:pos x="196" y="368"/>
                </a:cxn>
                <a:cxn ang="0">
                  <a:pos x="208" y="358"/>
                </a:cxn>
                <a:cxn ang="0">
                  <a:pos x="218" y="346"/>
                </a:cxn>
                <a:cxn ang="0">
                  <a:pos x="228" y="332"/>
                </a:cxn>
                <a:cxn ang="0">
                  <a:pos x="236" y="318"/>
                </a:cxn>
                <a:cxn ang="0">
                  <a:pos x="244" y="302"/>
                </a:cxn>
                <a:cxn ang="0">
                  <a:pos x="248" y="286"/>
                </a:cxn>
                <a:cxn ang="0">
                  <a:pos x="252" y="270"/>
                </a:cxn>
                <a:cxn ang="0">
                  <a:pos x="256" y="254"/>
                </a:cxn>
                <a:cxn ang="0">
                  <a:pos x="256" y="236"/>
                </a:cxn>
                <a:cxn ang="0">
                  <a:pos x="256" y="220"/>
                </a:cxn>
                <a:cxn ang="0">
                  <a:pos x="256" y="220"/>
                </a:cxn>
                <a:cxn ang="0">
                  <a:pos x="252" y="190"/>
                </a:cxn>
                <a:cxn ang="0">
                  <a:pos x="244" y="162"/>
                </a:cxn>
                <a:cxn ang="0">
                  <a:pos x="234" y="140"/>
                </a:cxn>
                <a:cxn ang="0">
                  <a:pos x="224" y="122"/>
                </a:cxn>
                <a:cxn ang="0">
                  <a:pos x="212" y="106"/>
                </a:cxn>
                <a:cxn ang="0">
                  <a:pos x="200" y="90"/>
                </a:cxn>
                <a:cxn ang="0">
                  <a:pos x="190" y="78"/>
                </a:cxn>
                <a:cxn ang="0">
                  <a:pos x="182" y="64"/>
                </a:cxn>
                <a:cxn ang="0">
                  <a:pos x="182" y="64"/>
                </a:cxn>
                <a:cxn ang="0">
                  <a:pos x="168" y="38"/>
                </a:cxn>
                <a:cxn ang="0">
                  <a:pos x="160" y="18"/>
                </a:cxn>
                <a:cxn ang="0">
                  <a:pos x="154" y="0"/>
                </a:cxn>
                <a:cxn ang="0">
                  <a:pos x="154" y="0"/>
                </a:cxn>
              </a:cxnLst>
              <a:rect l="0" t="0" r="r" b="b"/>
              <a:pathLst>
                <a:path w="256" h="394">
                  <a:moveTo>
                    <a:pt x="154" y="0"/>
                  </a:moveTo>
                  <a:lnTo>
                    <a:pt x="154" y="0"/>
                  </a:lnTo>
                  <a:lnTo>
                    <a:pt x="150" y="6"/>
                  </a:lnTo>
                  <a:lnTo>
                    <a:pt x="142" y="24"/>
                  </a:lnTo>
                  <a:lnTo>
                    <a:pt x="134" y="36"/>
                  </a:lnTo>
                  <a:lnTo>
                    <a:pt x="124" y="48"/>
                  </a:lnTo>
                  <a:lnTo>
                    <a:pt x="112" y="62"/>
                  </a:lnTo>
                  <a:lnTo>
                    <a:pt x="96" y="76"/>
                  </a:lnTo>
                  <a:lnTo>
                    <a:pt x="96" y="76"/>
                  </a:lnTo>
                  <a:lnTo>
                    <a:pt x="62" y="104"/>
                  </a:lnTo>
                  <a:lnTo>
                    <a:pt x="46" y="120"/>
                  </a:lnTo>
                  <a:lnTo>
                    <a:pt x="30" y="136"/>
                  </a:lnTo>
                  <a:lnTo>
                    <a:pt x="18" y="154"/>
                  </a:lnTo>
                  <a:lnTo>
                    <a:pt x="8" y="174"/>
                  </a:lnTo>
                  <a:lnTo>
                    <a:pt x="2" y="196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2" y="244"/>
                  </a:lnTo>
                  <a:lnTo>
                    <a:pt x="6" y="270"/>
                  </a:lnTo>
                  <a:lnTo>
                    <a:pt x="12" y="298"/>
                  </a:lnTo>
                  <a:lnTo>
                    <a:pt x="24" y="324"/>
                  </a:lnTo>
                  <a:lnTo>
                    <a:pt x="30" y="336"/>
                  </a:lnTo>
                  <a:lnTo>
                    <a:pt x="38" y="346"/>
                  </a:lnTo>
                  <a:lnTo>
                    <a:pt x="48" y="358"/>
                  </a:lnTo>
                  <a:lnTo>
                    <a:pt x="58" y="366"/>
                  </a:lnTo>
                  <a:lnTo>
                    <a:pt x="68" y="376"/>
                  </a:lnTo>
                  <a:lnTo>
                    <a:pt x="82" y="382"/>
                  </a:lnTo>
                  <a:lnTo>
                    <a:pt x="96" y="388"/>
                  </a:lnTo>
                  <a:lnTo>
                    <a:pt x="110" y="392"/>
                  </a:lnTo>
                  <a:lnTo>
                    <a:pt x="110" y="392"/>
                  </a:lnTo>
                  <a:lnTo>
                    <a:pt x="126" y="394"/>
                  </a:lnTo>
                  <a:lnTo>
                    <a:pt x="142" y="394"/>
                  </a:lnTo>
                  <a:lnTo>
                    <a:pt x="156" y="390"/>
                  </a:lnTo>
                  <a:lnTo>
                    <a:pt x="170" y="386"/>
                  </a:lnTo>
                  <a:lnTo>
                    <a:pt x="184" y="378"/>
                  </a:lnTo>
                  <a:lnTo>
                    <a:pt x="196" y="368"/>
                  </a:lnTo>
                  <a:lnTo>
                    <a:pt x="208" y="358"/>
                  </a:lnTo>
                  <a:lnTo>
                    <a:pt x="218" y="346"/>
                  </a:lnTo>
                  <a:lnTo>
                    <a:pt x="228" y="332"/>
                  </a:lnTo>
                  <a:lnTo>
                    <a:pt x="236" y="318"/>
                  </a:lnTo>
                  <a:lnTo>
                    <a:pt x="244" y="302"/>
                  </a:lnTo>
                  <a:lnTo>
                    <a:pt x="248" y="286"/>
                  </a:lnTo>
                  <a:lnTo>
                    <a:pt x="252" y="270"/>
                  </a:lnTo>
                  <a:lnTo>
                    <a:pt x="256" y="254"/>
                  </a:lnTo>
                  <a:lnTo>
                    <a:pt x="256" y="236"/>
                  </a:lnTo>
                  <a:lnTo>
                    <a:pt x="256" y="220"/>
                  </a:lnTo>
                  <a:lnTo>
                    <a:pt x="256" y="220"/>
                  </a:lnTo>
                  <a:lnTo>
                    <a:pt x="252" y="190"/>
                  </a:lnTo>
                  <a:lnTo>
                    <a:pt x="244" y="162"/>
                  </a:lnTo>
                  <a:lnTo>
                    <a:pt x="234" y="140"/>
                  </a:lnTo>
                  <a:lnTo>
                    <a:pt x="224" y="122"/>
                  </a:lnTo>
                  <a:lnTo>
                    <a:pt x="212" y="106"/>
                  </a:lnTo>
                  <a:lnTo>
                    <a:pt x="200" y="90"/>
                  </a:lnTo>
                  <a:lnTo>
                    <a:pt x="190" y="78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68" y="38"/>
                  </a:lnTo>
                  <a:lnTo>
                    <a:pt x="160" y="18"/>
                  </a:lnTo>
                  <a:lnTo>
                    <a:pt x="154" y="0"/>
                  </a:lnTo>
                  <a:lnTo>
                    <a:pt x="154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2" name=""/>
            <p:cNvSpPr/>
            <p:nvPr/>
          </p:nvSpPr>
          <p:spPr>
            <a:xfrm>
              <a:off x="233362" y="3683000"/>
              <a:ext cx="447675" cy="803275"/>
            </a:xfrm>
            <a:custGeom>
              <a:avLst/>
              <a:gdLst/>
              <a:cxnLst>
                <a:cxn ang="0">
                  <a:pos x="264" y="0"/>
                </a:cxn>
                <a:cxn ang="0">
                  <a:pos x="258" y="12"/>
                </a:cxn>
                <a:cxn ang="0">
                  <a:pos x="234" y="32"/>
                </a:cxn>
                <a:cxn ang="0">
                  <a:pos x="184" y="62"/>
                </a:cxn>
                <a:cxn ang="0">
                  <a:pos x="144" y="80"/>
                </a:cxn>
                <a:cxn ang="0">
                  <a:pos x="104" y="102"/>
                </a:cxn>
                <a:cxn ang="0">
                  <a:pos x="70" y="126"/>
                </a:cxn>
                <a:cxn ang="0">
                  <a:pos x="44" y="152"/>
                </a:cxn>
                <a:cxn ang="0">
                  <a:pos x="22" y="182"/>
                </a:cxn>
                <a:cxn ang="0">
                  <a:pos x="8" y="216"/>
                </a:cxn>
                <a:cxn ang="0">
                  <a:pos x="2" y="254"/>
                </a:cxn>
                <a:cxn ang="0">
                  <a:pos x="0" y="296"/>
                </a:cxn>
                <a:cxn ang="0">
                  <a:pos x="6" y="344"/>
                </a:cxn>
                <a:cxn ang="0">
                  <a:pos x="16" y="388"/>
                </a:cxn>
                <a:cxn ang="0">
                  <a:pos x="42" y="452"/>
                </a:cxn>
                <a:cxn ang="0">
                  <a:pos x="68" y="490"/>
                </a:cxn>
                <a:cxn ang="0">
                  <a:pos x="86" y="506"/>
                </a:cxn>
                <a:cxn ang="0">
                  <a:pos x="84" y="496"/>
                </a:cxn>
                <a:cxn ang="0">
                  <a:pos x="84" y="468"/>
                </a:cxn>
                <a:cxn ang="0">
                  <a:pos x="96" y="428"/>
                </a:cxn>
                <a:cxn ang="0">
                  <a:pos x="108" y="408"/>
                </a:cxn>
                <a:cxn ang="0">
                  <a:pos x="128" y="388"/>
                </a:cxn>
                <a:cxn ang="0">
                  <a:pos x="152" y="368"/>
                </a:cxn>
                <a:cxn ang="0">
                  <a:pos x="202" y="326"/>
                </a:cxn>
                <a:cxn ang="0">
                  <a:pos x="238" y="290"/>
                </a:cxn>
                <a:cxn ang="0">
                  <a:pos x="258" y="260"/>
                </a:cxn>
                <a:cxn ang="0">
                  <a:pos x="272" y="222"/>
                </a:cxn>
                <a:cxn ang="0">
                  <a:pos x="280" y="180"/>
                </a:cxn>
                <a:cxn ang="0">
                  <a:pos x="282" y="154"/>
                </a:cxn>
                <a:cxn ang="0">
                  <a:pos x="280" y="70"/>
                </a:cxn>
                <a:cxn ang="0">
                  <a:pos x="274" y="24"/>
                </a:cxn>
                <a:cxn ang="0">
                  <a:pos x="268" y="4"/>
                </a:cxn>
                <a:cxn ang="0">
                  <a:pos x="264" y="0"/>
                </a:cxn>
              </a:cxnLst>
              <a:rect l="0" t="0" r="r" b="b"/>
              <a:pathLst>
                <a:path w="282" h="506">
                  <a:moveTo>
                    <a:pt x="264" y="0"/>
                  </a:moveTo>
                  <a:lnTo>
                    <a:pt x="264" y="0"/>
                  </a:lnTo>
                  <a:lnTo>
                    <a:pt x="262" y="6"/>
                  </a:lnTo>
                  <a:lnTo>
                    <a:pt x="258" y="12"/>
                  </a:lnTo>
                  <a:lnTo>
                    <a:pt x="248" y="22"/>
                  </a:lnTo>
                  <a:lnTo>
                    <a:pt x="234" y="32"/>
                  </a:lnTo>
                  <a:lnTo>
                    <a:pt x="212" y="46"/>
                  </a:lnTo>
                  <a:lnTo>
                    <a:pt x="184" y="62"/>
                  </a:lnTo>
                  <a:lnTo>
                    <a:pt x="144" y="80"/>
                  </a:lnTo>
                  <a:lnTo>
                    <a:pt x="144" y="80"/>
                  </a:lnTo>
                  <a:lnTo>
                    <a:pt x="124" y="90"/>
                  </a:lnTo>
                  <a:lnTo>
                    <a:pt x="104" y="102"/>
                  </a:lnTo>
                  <a:lnTo>
                    <a:pt x="86" y="112"/>
                  </a:lnTo>
                  <a:lnTo>
                    <a:pt x="70" y="126"/>
                  </a:lnTo>
                  <a:lnTo>
                    <a:pt x="56" y="138"/>
                  </a:lnTo>
                  <a:lnTo>
                    <a:pt x="44" y="152"/>
                  </a:lnTo>
                  <a:lnTo>
                    <a:pt x="32" y="166"/>
                  </a:lnTo>
                  <a:lnTo>
                    <a:pt x="22" y="182"/>
                  </a:lnTo>
                  <a:lnTo>
                    <a:pt x="14" y="198"/>
                  </a:lnTo>
                  <a:lnTo>
                    <a:pt x="8" y="216"/>
                  </a:lnTo>
                  <a:lnTo>
                    <a:pt x="4" y="234"/>
                  </a:lnTo>
                  <a:lnTo>
                    <a:pt x="2" y="254"/>
                  </a:lnTo>
                  <a:lnTo>
                    <a:pt x="0" y="274"/>
                  </a:lnTo>
                  <a:lnTo>
                    <a:pt x="0" y="296"/>
                  </a:lnTo>
                  <a:lnTo>
                    <a:pt x="2" y="320"/>
                  </a:lnTo>
                  <a:lnTo>
                    <a:pt x="6" y="344"/>
                  </a:lnTo>
                  <a:lnTo>
                    <a:pt x="6" y="344"/>
                  </a:lnTo>
                  <a:lnTo>
                    <a:pt x="16" y="388"/>
                  </a:lnTo>
                  <a:lnTo>
                    <a:pt x="28" y="424"/>
                  </a:lnTo>
                  <a:lnTo>
                    <a:pt x="42" y="452"/>
                  </a:lnTo>
                  <a:lnTo>
                    <a:pt x="56" y="474"/>
                  </a:lnTo>
                  <a:lnTo>
                    <a:pt x="68" y="490"/>
                  </a:lnTo>
                  <a:lnTo>
                    <a:pt x="76" y="500"/>
                  </a:lnTo>
                  <a:lnTo>
                    <a:pt x="86" y="506"/>
                  </a:lnTo>
                  <a:lnTo>
                    <a:pt x="86" y="506"/>
                  </a:lnTo>
                  <a:lnTo>
                    <a:pt x="84" y="496"/>
                  </a:lnTo>
                  <a:lnTo>
                    <a:pt x="84" y="482"/>
                  </a:lnTo>
                  <a:lnTo>
                    <a:pt x="84" y="468"/>
                  </a:lnTo>
                  <a:lnTo>
                    <a:pt x="88" y="448"/>
                  </a:lnTo>
                  <a:lnTo>
                    <a:pt x="96" y="428"/>
                  </a:lnTo>
                  <a:lnTo>
                    <a:pt x="102" y="418"/>
                  </a:lnTo>
                  <a:lnTo>
                    <a:pt x="108" y="408"/>
                  </a:lnTo>
                  <a:lnTo>
                    <a:pt x="116" y="398"/>
                  </a:lnTo>
                  <a:lnTo>
                    <a:pt x="128" y="388"/>
                  </a:lnTo>
                  <a:lnTo>
                    <a:pt x="128" y="388"/>
                  </a:lnTo>
                  <a:lnTo>
                    <a:pt x="152" y="368"/>
                  </a:lnTo>
                  <a:lnTo>
                    <a:pt x="176" y="348"/>
                  </a:lnTo>
                  <a:lnTo>
                    <a:pt x="202" y="326"/>
                  </a:lnTo>
                  <a:lnTo>
                    <a:pt x="228" y="302"/>
                  </a:lnTo>
                  <a:lnTo>
                    <a:pt x="238" y="290"/>
                  </a:lnTo>
                  <a:lnTo>
                    <a:pt x="248" y="274"/>
                  </a:lnTo>
                  <a:lnTo>
                    <a:pt x="258" y="260"/>
                  </a:lnTo>
                  <a:lnTo>
                    <a:pt x="266" y="242"/>
                  </a:lnTo>
                  <a:lnTo>
                    <a:pt x="272" y="222"/>
                  </a:lnTo>
                  <a:lnTo>
                    <a:pt x="278" y="202"/>
                  </a:lnTo>
                  <a:lnTo>
                    <a:pt x="280" y="180"/>
                  </a:lnTo>
                  <a:lnTo>
                    <a:pt x="282" y="154"/>
                  </a:lnTo>
                  <a:lnTo>
                    <a:pt x="282" y="154"/>
                  </a:lnTo>
                  <a:lnTo>
                    <a:pt x="282" y="108"/>
                  </a:lnTo>
                  <a:lnTo>
                    <a:pt x="280" y="70"/>
                  </a:lnTo>
                  <a:lnTo>
                    <a:pt x="276" y="44"/>
                  </a:lnTo>
                  <a:lnTo>
                    <a:pt x="274" y="24"/>
                  </a:lnTo>
                  <a:lnTo>
                    <a:pt x="270" y="12"/>
                  </a:lnTo>
                  <a:lnTo>
                    <a:pt x="268" y="4"/>
                  </a:lnTo>
                  <a:lnTo>
                    <a:pt x="264" y="0"/>
                  </a:lnTo>
                  <a:lnTo>
                    <a:pt x="264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3" name=""/>
            <p:cNvSpPr/>
            <p:nvPr/>
          </p:nvSpPr>
          <p:spPr>
            <a:xfrm>
              <a:off x="712788" y="3711575"/>
              <a:ext cx="352425" cy="768350"/>
            </a:xfrm>
            <a:custGeom>
              <a:avLst/>
              <a:gd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22"/>
                </a:cxn>
                <a:cxn ang="0">
                  <a:pos x="2" y="48"/>
                </a:cxn>
                <a:cxn ang="0">
                  <a:pos x="0" y="78"/>
                </a:cxn>
                <a:cxn ang="0">
                  <a:pos x="0" y="114"/>
                </a:cxn>
                <a:cxn ang="0">
                  <a:pos x="4" y="154"/>
                </a:cxn>
                <a:cxn ang="0">
                  <a:pos x="10" y="192"/>
                </a:cxn>
                <a:cxn ang="0">
                  <a:pos x="16" y="210"/>
                </a:cxn>
                <a:cxn ang="0">
                  <a:pos x="22" y="230"/>
                </a:cxn>
                <a:cxn ang="0">
                  <a:pos x="22" y="230"/>
                </a:cxn>
                <a:cxn ang="0">
                  <a:pos x="40" y="264"/>
                </a:cxn>
                <a:cxn ang="0">
                  <a:pos x="58" y="296"/>
                </a:cxn>
                <a:cxn ang="0">
                  <a:pos x="78" y="328"/>
                </a:cxn>
                <a:cxn ang="0">
                  <a:pos x="96" y="358"/>
                </a:cxn>
                <a:cxn ang="0">
                  <a:pos x="110" y="388"/>
                </a:cxn>
                <a:cxn ang="0">
                  <a:pos x="116" y="404"/>
                </a:cxn>
                <a:cxn ang="0">
                  <a:pos x="120" y="418"/>
                </a:cxn>
                <a:cxn ang="0">
                  <a:pos x="122" y="434"/>
                </a:cxn>
                <a:cxn ang="0">
                  <a:pos x="122" y="450"/>
                </a:cxn>
                <a:cxn ang="0">
                  <a:pos x="120" y="468"/>
                </a:cxn>
                <a:cxn ang="0">
                  <a:pos x="116" y="484"/>
                </a:cxn>
                <a:cxn ang="0">
                  <a:pos x="116" y="484"/>
                </a:cxn>
                <a:cxn ang="0">
                  <a:pos x="136" y="460"/>
                </a:cxn>
                <a:cxn ang="0">
                  <a:pos x="158" y="434"/>
                </a:cxn>
                <a:cxn ang="0">
                  <a:pos x="180" y="400"/>
                </a:cxn>
                <a:cxn ang="0">
                  <a:pos x="192" y="380"/>
                </a:cxn>
                <a:cxn ang="0">
                  <a:pos x="200" y="358"/>
                </a:cxn>
                <a:cxn ang="0">
                  <a:pos x="210" y="336"/>
                </a:cxn>
                <a:cxn ang="0">
                  <a:pos x="216" y="314"/>
                </a:cxn>
                <a:cxn ang="0">
                  <a:pos x="220" y="290"/>
                </a:cxn>
                <a:cxn ang="0">
                  <a:pos x="222" y="264"/>
                </a:cxn>
                <a:cxn ang="0">
                  <a:pos x="222" y="238"/>
                </a:cxn>
                <a:cxn ang="0">
                  <a:pos x="216" y="214"/>
                </a:cxn>
                <a:cxn ang="0">
                  <a:pos x="216" y="214"/>
                </a:cxn>
                <a:cxn ang="0">
                  <a:pos x="210" y="194"/>
                </a:cxn>
                <a:cxn ang="0">
                  <a:pos x="202" y="176"/>
                </a:cxn>
                <a:cxn ang="0">
                  <a:pos x="194" y="160"/>
                </a:cxn>
                <a:cxn ang="0">
                  <a:pos x="184" y="144"/>
                </a:cxn>
                <a:cxn ang="0">
                  <a:pos x="174" y="130"/>
                </a:cxn>
                <a:cxn ang="0">
                  <a:pos x="162" y="118"/>
                </a:cxn>
                <a:cxn ang="0">
                  <a:pos x="138" y="98"/>
                </a:cxn>
                <a:cxn ang="0">
                  <a:pos x="114" y="82"/>
                </a:cxn>
                <a:cxn ang="0">
                  <a:pos x="92" y="68"/>
                </a:cxn>
                <a:cxn ang="0">
                  <a:pos x="52" y="44"/>
                </a:cxn>
                <a:cxn ang="0">
                  <a:pos x="52" y="44"/>
                </a:cxn>
                <a:cxn ang="0">
                  <a:pos x="24" y="24"/>
                </a:cxn>
                <a:cxn ang="0">
                  <a:pos x="12" y="10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22" h="484">
                  <a:moveTo>
                    <a:pt x="6" y="0"/>
                  </a:moveTo>
                  <a:lnTo>
                    <a:pt x="6" y="0"/>
                  </a:lnTo>
                  <a:lnTo>
                    <a:pt x="4" y="22"/>
                  </a:lnTo>
                  <a:lnTo>
                    <a:pt x="2" y="48"/>
                  </a:lnTo>
                  <a:lnTo>
                    <a:pt x="0" y="78"/>
                  </a:lnTo>
                  <a:lnTo>
                    <a:pt x="0" y="114"/>
                  </a:lnTo>
                  <a:lnTo>
                    <a:pt x="4" y="154"/>
                  </a:lnTo>
                  <a:lnTo>
                    <a:pt x="10" y="192"/>
                  </a:lnTo>
                  <a:lnTo>
                    <a:pt x="16" y="210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40" y="264"/>
                  </a:lnTo>
                  <a:lnTo>
                    <a:pt x="58" y="296"/>
                  </a:lnTo>
                  <a:lnTo>
                    <a:pt x="78" y="328"/>
                  </a:lnTo>
                  <a:lnTo>
                    <a:pt x="96" y="358"/>
                  </a:lnTo>
                  <a:lnTo>
                    <a:pt x="110" y="388"/>
                  </a:lnTo>
                  <a:lnTo>
                    <a:pt x="116" y="404"/>
                  </a:lnTo>
                  <a:lnTo>
                    <a:pt x="120" y="418"/>
                  </a:lnTo>
                  <a:lnTo>
                    <a:pt x="122" y="434"/>
                  </a:lnTo>
                  <a:lnTo>
                    <a:pt x="122" y="450"/>
                  </a:lnTo>
                  <a:lnTo>
                    <a:pt x="120" y="468"/>
                  </a:lnTo>
                  <a:lnTo>
                    <a:pt x="116" y="484"/>
                  </a:lnTo>
                  <a:lnTo>
                    <a:pt x="116" y="484"/>
                  </a:lnTo>
                  <a:lnTo>
                    <a:pt x="136" y="460"/>
                  </a:lnTo>
                  <a:lnTo>
                    <a:pt x="158" y="434"/>
                  </a:lnTo>
                  <a:lnTo>
                    <a:pt x="180" y="400"/>
                  </a:lnTo>
                  <a:lnTo>
                    <a:pt x="192" y="380"/>
                  </a:lnTo>
                  <a:lnTo>
                    <a:pt x="200" y="358"/>
                  </a:lnTo>
                  <a:lnTo>
                    <a:pt x="210" y="336"/>
                  </a:lnTo>
                  <a:lnTo>
                    <a:pt x="216" y="314"/>
                  </a:lnTo>
                  <a:lnTo>
                    <a:pt x="220" y="290"/>
                  </a:lnTo>
                  <a:lnTo>
                    <a:pt x="222" y="264"/>
                  </a:lnTo>
                  <a:lnTo>
                    <a:pt x="222" y="238"/>
                  </a:lnTo>
                  <a:lnTo>
                    <a:pt x="216" y="214"/>
                  </a:lnTo>
                  <a:lnTo>
                    <a:pt x="216" y="214"/>
                  </a:lnTo>
                  <a:lnTo>
                    <a:pt x="210" y="194"/>
                  </a:lnTo>
                  <a:lnTo>
                    <a:pt x="202" y="176"/>
                  </a:lnTo>
                  <a:lnTo>
                    <a:pt x="194" y="160"/>
                  </a:lnTo>
                  <a:lnTo>
                    <a:pt x="184" y="144"/>
                  </a:lnTo>
                  <a:lnTo>
                    <a:pt x="174" y="130"/>
                  </a:lnTo>
                  <a:lnTo>
                    <a:pt x="162" y="118"/>
                  </a:lnTo>
                  <a:lnTo>
                    <a:pt x="138" y="98"/>
                  </a:lnTo>
                  <a:lnTo>
                    <a:pt x="114" y="82"/>
                  </a:lnTo>
                  <a:lnTo>
                    <a:pt x="92" y="68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24" y="24"/>
                  </a:lnTo>
                  <a:lnTo>
                    <a:pt x="12" y="10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grpSp>
        <p:nvGrpSpPr>
          <p:cNvPr id="114" name=""/>
          <p:cNvGrpSpPr/>
          <p:nvPr/>
        </p:nvGrpSpPr>
        <p:grpSpPr>
          <a:xfrm rot="21321114">
            <a:off x="7656886" y="2646791"/>
            <a:ext cx="1750325" cy="1564416"/>
            <a:chOff x="-785813" y="3143250"/>
            <a:chExt cx="2733676" cy="2241550"/>
          </a:xfrm>
          <a:solidFill>
            <a:schemeClr val="bg2">
              <a:alpha val="30000"/>
            </a:schemeClr>
          </a:solidFill>
        </p:grpSpPr>
        <p:sp>
          <p:nvSpPr>
            <p:cNvPr id="115" name=""/>
            <p:cNvSpPr/>
            <p:nvPr/>
          </p:nvSpPr>
          <p:spPr>
            <a:xfrm>
              <a:off x="563562" y="3143250"/>
              <a:ext cx="311150" cy="444500"/>
            </a:xfrm>
            <a:custGeom>
              <a:avLst/>
              <a:gdLst/>
              <a:cxnLst>
                <a:cxn ang="0">
                  <a:pos x="132" y="280"/>
                </a:cxn>
                <a:cxn ang="0">
                  <a:pos x="90" y="256"/>
                </a:cxn>
                <a:cxn ang="0">
                  <a:pos x="54" y="224"/>
                </a:cxn>
                <a:cxn ang="0">
                  <a:pos x="30" y="196"/>
                </a:cxn>
                <a:cxn ang="0">
                  <a:pos x="12" y="160"/>
                </a:cxn>
                <a:cxn ang="0">
                  <a:pos x="2" y="118"/>
                </a:cxn>
                <a:cxn ang="0">
                  <a:pos x="0" y="94"/>
                </a:cxn>
                <a:cxn ang="0">
                  <a:pos x="2" y="70"/>
                </a:cxn>
                <a:cxn ang="0">
                  <a:pos x="18" y="34"/>
                </a:cxn>
                <a:cxn ang="0">
                  <a:pos x="46" y="12"/>
                </a:cxn>
                <a:cxn ang="0">
                  <a:pos x="82" y="0"/>
                </a:cxn>
                <a:cxn ang="0">
                  <a:pos x="118" y="2"/>
                </a:cxn>
                <a:cxn ang="0">
                  <a:pos x="154" y="18"/>
                </a:cxn>
                <a:cxn ang="0">
                  <a:pos x="180" y="44"/>
                </a:cxn>
                <a:cxn ang="0">
                  <a:pos x="194" y="82"/>
                </a:cxn>
                <a:cxn ang="0">
                  <a:pos x="196" y="106"/>
                </a:cxn>
                <a:cxn ang="0">
                  <a:pos x="196" y="114"/>
                </a:cxn>
                <a:cxn ang="0">
                  <a:pos x="188" y="146"/>
                </a:cxn>
                <a:cxn ang="0">
                  <a:pos x="176" y="172"/>
                </a:cxn>
                <a:cxn ang="0">
                  <a:pos x="164" y="186"/>
                </a:cxn>
                <a:cxn ang="0">
                  <a:pos x="166" y="162"/>
                </a:cxn>
                <a:cxn ang="0">
                  <a:pos x="162" y="136"/>
                </a:cxn>
                <a:cxn ang="0">
                  <a:pos x="156" y="124"/>
                </a:cxn>
                <a:cxn ang="0">
                  <a:pos x="144" y="114"/>
                </a:cxn>
                <a:cxn ang="0">
                  <a:pos x="126" y="112"/>
                </a:cxn>
                <a:cxn ang="0">
                  <a:pos x="116" y="112"/>
                </a:cxn>
                <a:cxn ang="0">
                  <a:pos x="100" y="120"/>
                </a:cxn>
                <a:cxn ang="0">
                  <a:pos x="86" y="132"/>
                </a:cxn>
                <a:cxn ang="0">
                  <a:pos x="80" y="150"/>
                </a:cxn>
                <a:cxn ang="0">
                  <a:pos x="78" y="172"/>
                </a:cxn>
                <a:cxn ang="0">
                  <a:pos x="84" y="200"/>
                </a:cxn>
                <a:cxn ang="0">
                  <a:pos x="96" y="230"/>
                </a:cxn>
                <a:cxn ang="0">
                  <a:pos x="118" y="262"/>
                </a:cxn>
                <a:cxn ang="0">
                  <a:pos x="132" y="280"/>
                </a:cxn>
              </a:cxnLst>
              <a:rect l="0" t="0" r="r" b="b"/>
              <a:pathLst>
                <a:path w="196" h="280">
                  <a:moveTo>
                    <a:pt x="132" y="280"/>
                  </a:moveTo>
                  <a:lnTo>
                    <a:pt x="132" y="280"/>
                  </a:lnTo>
                  <a:lnTo>
                    <a:pt x="112" y="270"/>
                  </a:lnTo>
                  <a:lnTo>
                    <a:pt x="90" y="256"/>
                  </a:lnTo>
                  <a:lnTo>
                    <a:pt x="66" y="236"/>
                  </a:lnTo>
                  <a:lnTo>
                    <a:pt x="54" y="224"/>
                  </a:lnTo>
                  <a:lnTo>
                    <a:pt x="42" y="210"/>
                  </a:lnTo>
                  <a:lnTo>
                    <a:pt x="30" y="196"/>
                  </a:lnTo>
                  <a:lnTo>
                    <a:pt x="20" y="178"/>
                  </a:lnTo>
                  <a:lnTo>
                    <a:pt x="12" y="160"/>
                  </a:lnTo>
                  <a:lnTo>
                    <a:pt x="6" y="140"/>
                  </a:lnTo>
                  <a:lnTo>
                    <a:pt x="2" y="11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2" y="70"/>
                  </a:lnTo>
                  <a:lnTo>
                    <a:pt x="8" y="52"/>
                  </a:lnTo>
                  <a:lnTo>
                    <a:pt x="18" y="34"/>
                  </a:lnTo>
                  <a:lnTo>
                    <a:pt x="32" y="22"/>
                  </a:lnTo>
                  <a:lnTo>
                    <a:pt x="46" y="12"/>
                  </a:lnTo>
                  <a:lnTo>
                    <a:pt x="64" y="4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18" y="2"/>
                  </a:lnTo>
                  <a:lnTo>
                    <a:pt x="136" y="8"/>
                  </a:lnTo>
                  <a:lnTo>
                    <a:pt x="154" y="18"/>
                  </a:lnTo>
                  <a:lnTo>
                    <a:pt x="168" y="30"/>
                  </a:lnTo>
                  <a:lnTo>
                    <a:pt x="180" y="44"/>
                  </a:lnTo>
                  <a:lnTo>
                    <a:pt x="190" y="62"/>
                  </a:lnTo>
                  <a:lnTo>
                    <a:pt x="194" y="82"/>
                  </a:lnTo>
                  <a:lnTo>
                    <a:pt x="196" y="94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6" y="114"/>
                  </a:lnTo>
                  <a:lnTo>
                    <a:pt x="192" y="132"/>
                  </a:lnTo>
                  <a:lnTo>
                    <a:pt x="188" y="146"/>
                  </a:lnTo>
                  <a:lnTo>
                    <a:pt x="182" y="158"/>
                  </a:lnTo>
                  <a:lnTo>
                    <a:pt x="176" y="172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6" y="174"/>
                  </a:lnTo>
                  <a:lnTo>
                    <a:pt x="166" y="162"/>
                  </a:lnTo>
                  <a:lnTo>
                    <a:pt x="166" y="148"/>
                  </a:lnTo>
                  <a:lnTo>
                    <a:pt x="162" y="136"/>
                  </a:lnTo>
                  <a:lnTo>
                    <a:pt x="160" y="128"/>
                  </a:lnTo>
                  <a:lnTo>
                    <a:pt x="156" y="124"/>
                  </a:lnTo>
                  <a:lnTo>
                    <a:pt x="150" y="118"/>
                  </a:lnTo>
                  <a:lnTo>
                    <a:pt x="144" y="114"/>
                  </a:lnTo>
                  <a:lnTo>
                    <a:pt x="136" y="112"/>
                  </a:lnTo>
                  <a:lnTo>
                    <a:pt x="126" y="112"/>
                  </a:lnTo>
                  <a:lnTo>
                    <a:pt x="126" y="112"/>
                  </a:lnTo>
                  <a:lnTo>
                    <a:pt x="116" y="112"/>
                  </a:lnTo>
                  <a:lnTo>
                    <a:pt x="108" y="114"/>
                  </a:lnTo>
                  <a:lnTo>
                    <a:pt x="100" y="120"/>
                  </a:lnTo>
                  <a:lnTo>
                    <a:pt x="92" y="124"/>
                  </a:lnTo>
                  <a:lnTo>
                    <a:pt x="86" y="132"/>
                  </a:lnTo>
                  <a:lnTo>
                    <a:pt x="82" y="140"/>
                  </a:lnTo>
                  <a:lnTo>
                    <a:pt x="80" y="150"/>
                  </a:lnTo>
                  <a:lnTo>
                    <a:pt x="78" y="160"/>
                  </a:lnTo>
                  <a:lnTo>
                    <a:pt x="78" y="172"/>
                  </a:lnTo>
                  <a:lnTo>
                    <a:pt x="80" y="186"/>
                  </a:lnTo>
                  <a:lnTo>
                    <a:pt x="84" y="200"/>
                  </a:lnTo>
                  <a:lnTo>
                    <a:pt x="88" y="214"/>
                  </a:lnTo>
                  <a:lnTo>
                    <a:pt x="96" y="230"/>
                  </a:lnTo>
                  <a:lnTo>
                    <a:pt x="106" y="246"/>
                  </a:lnTo>
                  <a:lnTo>
                    <a:pt x="118" y="262"/>
                  </a:lnTo>
                  <a:lnTo>
                    <a:pt x="132" y="280"/>
                  </a:lnTo>
                  <a:lnTo>
                    <a:pt x="132" y="28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6" name=""/>
            <p:cNvSpPr/>
            <p:nvPr/>
          </p:nvSpPr>
          <p:spPr>
            <a:xfrm>
              <a:off x="201612" y="3429000"/>
              <a:ext cx="444500" cy="311150"/>
            </a:xfrm>
            <a:custGeom>
              <a:avLst/>
              <a:gdLst/>
              <a:cxnLst>
                <a:cxn ang="0">
                  <a:pos x="280" y="132"/>
                </a:cxn>
                <a:cxn ang="0">
                  <a:pos x="256" y="90"/>
                </a:cxn>
                <a:cxn ang="0">
                  <a:pos x="224" y="54"/>
                </a:cxn>
                <a:cxn ang="0">
                  <a:pos x="194" y="32"/>
                </a:cxn>
                <a:cxn ang="0">
                  <a:pos x="160" y="12"/>
                </a:cxn>
                <a:cxn ang="0">
                  <a:pos x="118" y="2"/>
                </a:cxn>
                <a:cxn ang="0">
                  <a:pos x="94" y="0"/>
                </a:cxn>
                <a:cxn ang="0">
                  <a:pos x="70" y="2"/>
                </a:cxn>
                <a:cxn ang="0">
                  <a:pos x="34" y="20"/>
                </a:cxn>
                <a:cxn ang="0">
                  <a:pos x="10" y="48"/>
                </a:cxn>
                <a:cxn ang="0">
                  <a:pos x="0" y="82"/>
                </a:cxn>
                <a:cxn ang="0">
                  <a:pos x="2" y="120"/>
                </a:cxn>
                <a:cxn ang="0">
                  <a:pos x="16" y="154"/>
                </a:cxn>
                <a:cxn ang="0">
                  <a:pos x="44" y="180"/>
                </a:cxn>
                <a:cxn ang="0">
                  <a:pos x="82" y="196"/>
                </a:cxn>
                <a:cxn ang="0">
                  <a:pos x="106" y="196"/>
                </a:cxn>
                <a:cxn ang="0">
                  <a:pos x="112" y="196"/>
                </a:cxn>
                <a:cxn ang="0">
                  <a:pos x="144" y="190"/>
                </a:cxn>
                <a:cxn ang="0">
                  <a:pos x="172" y="176"/>
                </a:cxn>
                <a:cxn ang="0">
                  <a:pos x="186" y="166"/>
                </a:cxn>
                <a:cxn ang="0">
                  <a:pos x="162" y="168"/>
                </a:cxn>
                <a:cxn ang="0">
                  <a:pos x="134" y="162"/>
                </a:cxn>
                <a:cxn ang="0">
                  <a:pos x="122" y="156"/>
                </a:cxn>
                <a:cxn ang="0">
                  <a:pos x="114" y="144"/>
                </a:cxn>
                <a:cxn ang="0">
                  <a:pos x="110" y="126"/>
                </a:cxn>
                <a:cxn ang="0">
                  <a:pos x="112" y="116"/>
                </a:cxn>
                <a:cxn ang="0">
                  <a:pos x="118" y="100"/>
                </a:cxn>
                <a:cxn ang="0">
                  <a:pos x="132" y="88"/>
                </a:cxn>
                <a:cxn ang="0">
                  <a:pos x="150" y="80"/>
                </a:cxn>
                <a:cxn ang="0">
                  <a:pos x="172" y="78"/>
                </a:cxn>
                <a:cxn ang="0">
                  <a:pos x="200" y="84"/>
                </a:cxn>
                <a:cxn ang="0">
                  <a:pos x="230" y="96"/>
                </a:cxn>
                <a:cxn ang="0">
                  <a:pos x="262" y="118"/>
                </a:cxn>
                <a:cxn ang="0">
                  <a:pos x="280" y="132"/>
                </a:cxn>
              </a:cxnLst>
              <a:rect l="0" t="0" r="r" b="b"/>
              <a:pathLst>
                <a:path w="280" h="196">
                  <a:moveTo>
                    <a:pt x="280" y="132"/>
                  </a:moveTo>
                  <a:lnTo>
                    <a:pt x="280" y="132"/>
                  </a:lnTo>
                  <a:lnTo>
                    <a:pt x="268" y="112"/>
                  </a:lnTo>
                  <a:lnTo>
                    <a:pt x="256" y="90"/>
                  </a:lnTo>
                  <a:lnTo>
                    <a:pt x="236" y="66"/>
                  </a:lnTo>
                  <a:lnTo>
                    <a:pt x="224" y="54"/>
                  </a:lnTo>
                  <a:lnTo>
                    <a:pt x="210" y="42"/>
                  </a:lnTo>
                  <a:lnTo>
                    <a:pt x="194" y="32"/>
                  </a:lnTo>
                  <a:lnTo>
                    <a:pt x="178" y="22"/>
                  </a:lnTo>
                  <a:lnTo>
                    <a:pt x="160" y="12"/>
                  </a:lnTo>
                  <a:lnTo>
                    <a:pt x="140" y="6"/>
                  </a:lnTo>
                  <a:lnTo>
                    <a:pt x="118" y="2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82" y="2"/>
                  </a:lnTo>
                  <a:lnTo>
                    <a:pt x="70" y="2"/>
                  </a:lnTo>
                  <a:lnTo>
                    <a:pt x="50" y="10"/>
                  </a:lnTo>
                  <a:lnTo>
                    <a:pt x="34" y="20"/>
                  </a:lnTo>
                  <a:lnTo>
                    <a:pt x="20" y="32"/>
                  </a:lnTo>
                  <a:lnTo>
                    <a:pt x="10" y="48"/>
                  </a:lnTo>
                  <a:lnTo>
                    <a:pt x="4" y="64"/>
                  </a:lnTo>
                  <a:lnTo>
                    <a:pt x="0" y="82"/>
                  </a:lnTo>
                  <a:lnTo>
                    <a:pt x="0" y="100"/>
                  </a:lnTo>
                  <a:lnTo>
                    <a:pt x="2" y="120"/>
                  </a:lnTo>
                  <a:lnTo>
                    <a:pt x="8" y="138"/>
                  </a:lnTo>
                  <a:lnTo>
                    <a:pt x="16" y="154"/>
                  </a:lnTo>
                  <a:lnTo>
                    <a:pt x="28" y="168"/>
                  </a:lnTo>
                  <a:lnTo>
                    <a:pt x="44" y="180"/>
                  </a:lnTo>
                  <a:lnTo>
                    <a:pt x="60" y="190"/>
                  </a:lnTo>
                  <a:lnTo>
                    <a:pt x="82" y="196"/>
                  </a:lnTo>
                  <a:lnTo>
                    <a:pt x="94" y="196"/>
                  </a:lnTo>
                  <a:lnTo>
                    <a:pt x="106" y="196"/>
                  </a:lnTo>
                  <a:lnTo>
                    <a:pt x="106" y="196"/>
                  </a:lnTo>
                  <a:lnTo>
                    <a:pt x="112" y="196"/>
                  </a:lnTo>
                  <a:lnTo>
                    <a:pt x="132" y="192"/>
                  </a:lnTo>
                  <a:lnTo>
                    <a:pt x="144" y="190"/>
                  </a:lnTo>
                  <a:lnTo>
                    <a:pt x="158" y="184"/>
                  </a:lnTo>
                  <a:lnTo>
                    <a:pt x="172" y="176"/>
                  </a:lnTo>
                  <a:lnTo>
                    <a:pt x="186" y="166"/>
                  </a:lnTo>
                  <a:lnTo>
                    <a:pt x="186" y="166"/>
                  </a:lnTo>
                  <a:lnTo>
                    <a:pt x="174" y="166"/>
                  </a:lnTo>
                  <a:lnTo>
                    <a:pt x="162" y="168"/>
                  </a:lnTo>
                  <a:lnTo>
                    <a:pt x="148" y="166"/>
                  </a:lnTo>
                  <a:lnTo>
                    <a:pt x="134" y="162"/>
                  </a:lnTo>
                  <a:lnTo>
                    <a:pt x="128" y="160"/>
                  </a:lnTo>
                  <a:lnTo>
                    <a:pt x="122" y="156"/>
                  </a:lnTo>
                  <a:lnTo>
                    <a:pt x="118" y="150"/>
                  </a:lnTo>
                  <a:lnTo>
                    <a:pt x="114" y="144"/>
                  </a:lnTo>
                  <a:lnTo>
                    <a:pt x="112" y="136"/>
                  </a:lnTo>
                  <a:lnTo>
                    <a:pt x="110" y="126"/>
                  </a:lnTo>
                  <a:lnTo>
                    <a:pt x="110" y="126"/>
                  </a:lnTo>
                  <a:lnTo>
                    <a:pt x="112" y="116"/>
                  </a:lnTo>
                  <a:lnTo>
                    <a:pt x="114" y="108"/>
                  </a:lnTo>
                  <a:lnTo>
                    <a:pt x="118" y="100"/>
                  </a:lnTo>
                  <a:lnTo>
                    <a:pt x="124" y="94"/>
                  </a:lnTo>
                  <a:lnTo>
                    <a:pt x="132" y="88"/>
                  </a:lnTo>
                  <a:lnTo>
                    <a:pt x="140" y="82"/>
                  </a:lnTo>
                  <a:lnTo>
                    <a:pt x="150" y="80"/>
                  </a:lnTo>
                  <a:lnTo>
                    <a:pt x="160" y="78"/>
                  </a:lnTo>
                  <a:lnTo>
                    <a:pt x="172" y="78"/>
                  </a:lnTo>
                  <a:lnTo>
                    <a:pt x="186" y="80"/>
                  </a:lnTo>
                  <a:lnTo>
                    <a:pt x="200" y="84"/>
                  </a:lnTo>
                  <a:lnTo>
                    <a:pt x="214" y="90"/>
                  </a:lnTo>
                  <a:lnTo>
                    <a:pt x="230" y="96"/>
                  </a:lnTo>
                  <a:lnTo>
                    <a:pt x="246" y="106"/>
                  </a:lnTo>
                  <a:lnTo>
                    <a:pt x="262" y="118"/>
                  </a:lnTo>
                  <a:lnTo>
                    <a:pt x="280" y="132"/>
                  </a:lnTo>
                  <a:lnTo>
                    <a:pt x="280" y="13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7" name=""/>
            <p:cNvSpPr/>
            <p:nvPr/>
          </p:nvSpPr>
          <p:spPr>
            <a:xfrm>
              <a:off x="820738" y="3470275"/>
              <a:ext cx="422275" cy="327025"/>
            </a:xfrm>
            <a:custGeom>
              <a:avLst/>
              <a:gdLst/>
              <a:cxnLst>
                <a:cxn ang="0">
                  <a:pos x="0" y="128"/>
                </a:cxn>
                <a:cxn ang="0">
                  <a:pos x="0" y="128"/>
                </a:cxn>
                <a:cxn ang="0">
                  <a:pos x="2" y="122"/>
                </a:cxn>
                <a:cxn ang="0">
                  <a:pos x="8" y="104"/>
                </a:cxn>
                <a:cxn ang="0">
                  <a:pos x="18" y="80"/>
                </a:cxn>
                <a:cxn ang="0">
                  <a:pos x="26" y="66"/>
                </a:cxn>
                <a:cxn ang="0">
                  <a:pos x="34" y="52"/>
                </a:cxn>
                <a:cxn ang="0">
                  <a:pos x="46" y="40"/>
                </a:cxn>
                <a:cxn ang="0">
                  <a:pos x="58" y="28"/>
                </a:cxn>
                <a:cxn ang="0">
                  <a:pos x="72" y="18"/>
                </a:cxn>
                <a:cxn ang="0">
                  <a:pos x="88" y="8"/>
                </a:cxn>
                <a:cxn ang="0">
                  <a:pos x="106" y="4"/>
                </a:cxn>
                <a:cxn ang="0">
                  <a:pos x="126" y="0"/>
                </a:cxn>
                <a:cxn ang="0">
                  <a:pos x="148" y="2"/>
                </a:cxn>
                <a:cxn ang="0">
                  <a:pos x="172" y="6"/>
                </a:cxn>
                <a:cxn ang="0">
                  <a:pos x="172" y="6"/>
                </a:cxn>
                <a:cxn ang="0">
                  <a:pos x="196" y="16"/>
                </a:cxn>
                <a:cxn ang="0">
                  <a:pos x="214" y="26"/>
                </a:cxn>
                <a:cxn ang="0">
                  <a:pos x="230" y="40"/>
                </a:cxn>
                <a:cxn ang="0">
                  <a:pos x="242" y="54"/>
                </a:cxn>
                <a:cxn ang="0">
                  <a:pos x="252" y="70"/>
                </a:cxn>
                <a:cxn ang="0">
                  <a:pos x="258" y="88"/>
                </a:cxn>
                <a:cxn ang="0">
                  <a:pos x="262" y="104"/>
                </a:cxn>
                <a:cxn ang="0">
                  <a:pos x="264" y="122"/>
                </a:cxn>
                <a:cxn ang="0">
                  <a:pos x="266" y="138"/>
                </a:cxn>
                <a:cxn ang="0">
                  <a:pos x="264" y="154"/>
                </a:cxn>
                <a:cxn ang="0">
                  <a:pos x="262" y="180"/>
                </a:cxn>
                <a:cxn ang="0">
                  <a:pos x="256" y="198"/>
                </a:cxn>
                <a:cxn ang="0">
                  <a:pos x="254" y="206"/>
                </a:cxn>
                <a:cxn ang="0">
                  <a:pos x="254" y="206"/>
                </a:cxn>
                <a:cxn ang="0">
                  <a:pos x="250" y="190"/>
                </a:cxn>
                <a:cxn ang="0">
                  <a:pos x="244" y="174"/>
                </a:cxn>
                <a:cxn ang="0">
                  <a:pos x="234" y="156"/>
                </a:cxn>
                <a:cxn ang="0">
                  <a:pos x="220" y="136"/>
                </a:cxn>
                <a:cxn ang="0">
                  <a:pos x="212" y="126"/>
                </a:cxn>
                <a:cxn ang="0">
                  <a:pos x="202" y="116"/>
                </a:cxn>
                <a:cxn ang="0">
                  <a:pos x="190" y="108"/>
                </a:cxn>
                <a:cxn ang="0">
                  <a:pos x="178" y="100"/>
                </a:cxn>
                <a:cxn ang="0">
                  <a:pos x="164" y="94"/>
                </a:cxn>
                <a:cxn ang="0">
                  <a:pos x="150" y="88"/>
                </a:cxn>
                <a:cxn ang="0">
                  <a:pos x="150" y="88"/>
                </a:cxn>
                <a:cxn ang="0">
                  <a:pos x="134" y="84"/>
                </a:cxn>
                <a:cxn ang="0">
                  <a:pos x="118" y="82"/>
                </a:cxn>
                <a:cxn ang="0">
                  <a:pos x="104" y="82"/>
                </a:cxn>
                <a:cxn ang="0">
                  <a:pos x="90" y="84"/>
                </a:cxn>
                <a:cxn ang="0">
                  <a:pos x="64" y="90"/>
                </a:cxn>
                <a:cxn ang="0">
                  <a:pos x="42" y="98"/>
                </a:cxn>
                <a:cxn ang="0">
                  <a:pos x="24" y="110"/>
                </a:cxn>
                <a:cxn ang="0">
                  <a:pos x="12" y="118"/>
                </a:cxn>
                <a:cxn ang="0">
                  <a:pos x="0" y="128"/>
                </a:cxn>
                <a:cxn ang="0">
                  <a:pos x="0" y="128"/>
                </a:cxn>
              </a:cxnLst>
              <a:rect l="0" t="0" r="r" b="b"/>
              <a:pathLst>
                <a:path w="266" h="206">
                  <a:moveTo>
                    <a:pt x="0" y="128"/>
                  </a:moveTo>
                  <a:lnTo>
                    <a:pt x="0" y="128"/>
                  </a:lnTo>
                  <a:lnTo>
                    <a:pt x="2" y="122"/>
                  </a:lnTo>
                  <a:lnTo>
                    <a:pt x="8" y="104"/>
                  </a:lnTo>
                  <a:lnTo>
                    <a:pt x="18" y="80"/>
                  </a:lnTo>
                  <a:lnTo>
                    <a:pt x="26" y="66"/>
                  </a:lnTo>
                  <a:lnTo>
                    <a:pt x="34" y="52"/>
                  </a:lnTo>
                  <a:lnTo>
                    <a:pt x="46" y="40"/>
                  </a:lnTo>
                  <a:lnTo>
                    <a:pt x="58" y="28"/>
                  </a:lnTo>
                  <a:lnTo>
                    <a:pt x="72" y="18"/>
                  </a:lnTo>
                  <a:lnTo>
                    <a:pt x="88" y="8"/>
                  </a:lnTo>
                  <a:lnTo>
                    <a:pt x="106" y="4"/>
                  </a:lnTo>
                  <a:lnTo>
                    <a:pt x="126" y="0"/>
                  </a:lnTo>
                  <a:lnTo>
                    <a:pt x="148" y="2"/>
                  </a:lnTo>
                  <a:lnTo>
                    <a:pt x="172" y="6"/>
                  </a:lnTo>
                  <a:lnTo>
                    <a:pt x="172" y="6"/>
                  </a:lnTo>
                  <a:lnTo>
                    <a:pt x="196" y="16"/>
                  </a:lnTo>
                  <a:lnTo>
                    <a:pt x="214" y="26"/>
                  </a:lnTo>
                  <a:lnTo>
                    <a:pt x="230" y="40"/>
                  </a:lnTo>
                  <a:lnTo>
                    <a:pt x="242" y="54"/>
                  </a:lnTo>
                  <a:lnTo>
                    <a:pt x="252" y="70"/>
                  </a:lnTo>
                  <a:lnTo>
                    <a:pt x="258" y="88"/>
                  </a:lnTo>
                  <a:lnTo>
                    <a:pt x="262" y="104"/>
                  </a:lnTo>
                  <a:lnTo>
                    <a:pt x="264" y="122"/>
                  </a:lnTo>
                  <a:lnTo>
                    <a:pt x="266" y="138"/>
                  </a:lnTo>
                  <a:lnTo>
                    <a:pt x="264" y="154"/>
                  </a:lnTo>
                  <a:lnTo>
                    <a:pt x="262" y="180"/>
                  </a:lnTo>
                  <a:lnTo>
                    <a:pt x="256" y="198"/>
                  </a:lnTo>
                  <a:lnTo>
                    <a:pt x="254" y="206"/>
                  </a:lnTo>
                  <a:lnTo>
                    <a:pt x="254" y="206"/>
                  </a:lnTo>
                  <a:lnTo>
                    <a:pt x="250" y="190"/>
                  </a:lnTo>
                  <a:lnTo>
                    <a:pt x="244" y="174"/>
                  </a:lnTo>
                  <a:lnTo>
                    <a:pt x="234" y="156"/>
                  </a:lnTo>
                  <a:lnTo>
                    <a:pt x="220" y="136"/>
                  </a:lnTo>
                  <a:lnTo>
                    <a:pt x="212" y="126"/>
                  </a:lnTo>
                  <a:lnTo>
                    <a:pt x="202" y="116"/>
                  </a:lnTo>
                  <a:lnTo>
                    <a:pt x="190" y="108"/>
                  </a:lnTo>
                  <a:lnTo>
                    <a:pt x="178" y="100"/>
                  </a:lnTo>
                  <a:lnTo>
                    <a:pt x="164" y="94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34" y="84"/>
                  </a:lnTo>
                  <a:lnTo>
                    <a:pt x="118" y="82"/>
                  </a:lnTo>
                  <a:lnTo>
                    <a:pt x="104" y="82"/>
                  </a:lnTo>
                  <a:lnTo>
                    <a:pt x="90" y="84"/>
                  </a:lnTo>
                  <a:lnTo>
                    <a:pt x="64" y="90"/>
                  </a:lnTo>
                  <a:lnTo>
                    <a:pt x="42" y="98"/>
                  </a:lnTo>
                  <a:lnTo>
                    <a:pt x="24" y="110"/>
                  </a:lnTo>
                  <a:lnTo>
                    <a:pt x="12" y="118"/>
                  </a:lnTo>
                  <a:lnTo>
                    <a:pt x="0" y="128"/>
                  </a:lnTo>
                  <a:lnTo>
                    <a:pt x="0" y="128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8" name=""/>
            <p:cNvSpPr/>
            <p:nvPr/>
          </p:nvSpPr>
          <p:spPr>
            <a:xfrm>
              <a:off x="1271588" y="3775075"/>
              <a:ext cx="260350" cy="279400"/>
            </a:xfrm>
            <a:custGeom>
              <a:avLst/>
              <a:gd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10" y="34"/>
                </a:cxn>
                <a:cxn ang="0">
                  <a:pos x="20" y="38"/>
                </a:cxn>
                <a:cxn ang="0">
                  <a:pos x="32" y="44"/>
                </a:cxn>
                <a:cxn ang="0">
                  <a:pos x="44" y="52"/>
                </a:cxn>
                <a:cxn ang="0">
                  <a:pos x="54" y="64"/>
                </a:cxn>
                <a:cxn ang="0">
                  <a:pos x="60" y="72"/>
                </a:cxn>
                <a:cxn ang="0">
                  <a:pos x="62" y="80"/>
                </a:cxn>
                <a:cxn ang="0">
                  <a:pos x="66" y="92"/>
                </a:cxn>
                <a:cxn ang="0">
                  <a:pos x="66" y="102"/>
                </a:cxn>
                <a:cxn ang="0">
                  <a:pos x="66" y="102"/>
                </a:cxn>
                <a:cxn ang="0">
                  <a:pos x="66" y="124"/>
                </a:cxn>
                <a:cxn ang="0">
                  <a:pos x="62" y="142"/>
                </a:cxn>
                <a:cxn ang="0">
                  <a:pos x="54" y="154"/>
                </a:cxn>
                <a:cxn ang="0">
                  <a:pos x="46" y="162"/>
                </a:cxn>
                <a:cxn ang="0">
                  <a:pos x="38" y="168"/>
                </a:cxn>
                <a:cxn ang="0">
                  <a:pos x="30" y="170"/>
                </a:cxn>
                <a:cxn ang="0">
                  <a:pos x="22" y="172"/>
                </a:cxn>
                <a:cxn ang="0">
                  <a:pos x="22" y="172"/>
                </a:cxn>
                <a:cxn ang="0">
                  <a:pos x="44" y="176"/>
                </a:cxn>
                <a:cxn ang="0">
                  <a:pos x="68" y="176"/>
                </a:cxn>
                <a:cxn ang="0">
                  <a:pos x="94" y="174"/>
                </a:cxn>
                <a:cxn ang="0">
                  <a:pos x="106" y="170"/>
                </a:cxn>
                <a:cxn ang="0">
                  <a:pos x="120" y="164"/>
                </a:cxn>
                <a:cxn ang="0">
                  <a:pos x="132" y="158"/>
                </a:cxn>
                <a:cxn ang="0">
                  <a:pos x="142" y="148"/>
                </a:cxn>
                <a:cxn ang="0">
                  <a:pos x="150" y="138"/>
                </a:cxn>
                <a:cxn ang="0">
                  <a:pos x="158" y="124"/>
                </a:cxn>
                <a:cxn ang="0">
                  <a:pos x="162" y="106"/>
                </a:cxn>
                <a:cxn ang="0">
                  <a:pos x="164" y="86"/>
                </a:cxn>
                <a:cxn ang="0">
                  <a:pos x="164" y="86"/>
                </a:cxn>
                <a:cxn ang="0">
                  <a:pos x="162" y="64"/>
                </a:cxn>
                <a:cxn ang="0">
                  <a:pos x="158" y="48"/>
                </a:cxn>
                <a:cxn ang="0">
                  <a:pos x="150" y="34"/>
                </a:cxn>
                <a:cxn ang="0">
                  <a:pos x="138" y="22"/>
                </a:cxn>
                <a:cxn ang="0">
                  <a:pos x="126" y="12"/>
                </a:cxn>
                <a:cxn ang="0">
                  <a:pos x="112" y="6"/>
                </a:cxn>
                <a:cxn ang="0">
                  <a:pos x="98" y="2"/>
                </a:cxn>
                <a:cxn ang="0">
                  <a:pos x="82" y="0"/>
                </a:cxn>
                <a:cxn ang="0">
                  <a:pos x="68" y="0"/>
                </a:cxn>
                <a:cxn ang="0">
                  <a:pos x="54" y="0"/>
                </a:cxn>
                <a:cxn ang="0">
                  <a:pos x="40" y="4"/>
                </a:cxn>
                <a:cxn ang="0">
                  <a:pos x="26" y="8"/>
                </a:cxn>
                <a:cxn ang="0">
                  <a:pos x="16" y="14"/>
                </a:cxn>
                <a:cxn ang="0">
                  <a:pos x="8" y="20"/>
                </a:cxn>
                <a:cxn ang="0">
                  <a:pos x="2" y="26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64" h="176">
                  <a:moveTo>
                    <a:pt x="0" y="34"/>
                  </a:moveTo>
                  <a:lnTo>
                    <a:pt x="0" y="34"/>
                  </a:lnTo>
                  <a:lnTo>
                    <a:pt x="10" y="34"/>
                  </a:lnTo>
                  <a:lnTo>
                    <a:pt x="20" y="38"/>
                  </a:lnTo>
                  <a:lnTo>
                    <a:pt x="32" y="44"/>
                  </a:lnTo>
                  <a:lnTo>
                    <a:pt x="44" y="52"/>
                  </a:lnTo>
                  <a:lnTo>
                    <a:pt x="54" y="64"/>
                  </a:lnTo>
                  <a:lnTo>
                    <a:pt x="60" y="72"/>
                  </a:lnTo>
                  <a:lnTo>
                    <a:pt x="62" y="80"/>
                  </a:lnTo>
                  <a:lnTo>
                    <a:pt x="66" y="92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6" y="124"/>
                  </a:lnTo>
                  <a:lnTo>
                    <a:pt x="62" y="142"/>
                  </a:lnTo>
                  <a:lnTo>
                    <a:pt x="54" y="154"/>
                  </a:lnTo>
                  <a:lnTo>
                    <a:pt x="46" y="162"/>
                  </a:lnTo>
                  <a:lnTo>
                    <a:pt x="38" y="168"/>
                  </a:lnTo>
                  <a:lnTo>
                    <a:pt x="30" y="170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44" y="176"/>
                  </a:lnTo>
                  <a:lnTo>
                    <a:pt x="68" y="176"/>
                  </a:lnTo>
                  <a:lnTo>
                    <a:pt x="94" y="174"/>
                  </a:lnTo>
                  <a:lnTo>
                    <a:pt x="106" y="170"/>
                  </a:lnTo>
                  <a:lnTo>
                    <a:pt x="120" y="164"/>
                  </a:lnTo>
                  <a:lnTo>
                    <a:pt x="132" y="158"/>
                  </a:lnTo>
                  <a:lnTo>
                    <a:pt x="142" y="148"/>
                  </a:lnTo>
                  <a:lnTo>
                    <a:pt x="150" y="138"/>
                  </a:lnTo>
                  <a:lnTo>
                    <a:pt x="158" y="124"/>
                  </a:lnTo>
                  <a:lnTo>
                    <a:pt x="162" y="106"/>
                  </a:lnTo>
                  <a:lnTo>
                    <a:pt x="164" y="86"/>
                  </a:lnTo>
                  <a:lnTo>
                    <a:pt x="164" y="86"/>
                  </a:lnTo>
                  <a:lnTo>
                    <a:pt x="162" y="64"/>
                  </a:lnTo>
                  <a:lnTo>
                    <a:pt x="158" y="48"/>
                  </a:lnTo>
                  <a:lnTo>
                    <a:pt x="150" y="34"/>
                  </a:lnTo>
                  <a:lnTo>
                    <a:pt x="138" y="22"/>
                  </a:lnTo>
                  <a:lnTo>
                    <a:pt x="126" y="12"/>
                  </a:lnTo>
                  <a:lnTo>
                    <a:pt x="112" y="6"/>
                  </a:lnTo>
                  <a:lnTo>
                    <a:pt x="98" y="2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4" y="0"/>
                  </a:lnTo>
                  <a:lnTo>
                    <a:pt x="40" y="4"/>
                  </a:lnTo>
                  <a:lnTo>
                    <a:pt x="26" y="8"/>
                  </a:lnTo>
                  <a:lnTo>
                    <a:pt x="16" y="14"/>
                  </a:lnTo>
                  <a:lnTo>
                    <a:pt x="8" y="20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0" y="3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9" name=""/>
            <p:cNvSpPr/>
            <p:nvPr/>
          </p:nvSpPr>
          <p:spPr>
            <a:xfrm>
              <a:off x="1516063" y="4724400"/>
              <a:ext cx="292100" cy="301625"/>
            </a:xfrm>
            <a:custGeom>
              <a:avLst/>
              <a:gdLst/>
              <a:cxnLst>
                <a:cxn ang="0">
                  <a:pos x="2" y="84"/>
                </a:cxn>
                <a:cxn ang="0">
                  <a:pos x="2" y="84"/>
                </a:cxn>
                <a:cxn ang="0">
                  <a:pos x="10" y="80"/>
                </a:cxn>
                <a:cxn ang="0">
                  <a:pos x="22" y="78"/>
                </a:cxn>
                <a:cxn ang="0">
                  <a:pos x="34" y="76"/>
                </a:cxn>
                <a:cxn ang="0">
                  <a:pos x="48" y="78"/>
                </a:cxn>
                <a:cxn ang="0">
                  <a:pos x="64" y="82"/>
                </a:cxn>
                <a:cxn ang="0">
                  <a:pos x="72" y="86"/>
                </a:cxn>
                <a:cxn ang="0">
                  <a:pos x="80" y="92"/>
                </a:cxn>
                <a:cxn ang="0">
                  <a:pos x="88" y="98"/>
                </a:cxn>
                <a:cxn ang="0">
                  <a:pos x="94" y="108"/>
                </a:cxn>
                <a:cxn ang="0">
                  <a:pos x="94" y="108"/>
                </a:cxn>
                <a:cxn ang="0">
                  <a:pos x="106" y="126"/>
                </a:cxn>
                <a:cxn ang="0">
                  <a:pos x="110" y="144"/>
                </a:cxn>
                <a:cxn ang="0">
                  <a:pos x="112" y="158"/>
                </a:cxn>
                <a:cxn ang="0">
                  <a:pos x="108" y="168"/>
                </a:cxn>
                <a:cxn ang="0">
                  <a:pos x="104" y="178"/>
                </a:cxn>
                <a:cxn ang="0">
                  <a:pos x="100" y="184"/>
                </a:cxn>
                <a:cxn ang="0">
                  <a:pos x="94" y="190"/>
                </a:cxn>
                <a:cxn ang="0">
                  <a:pos x="94" y="190"/>
                </a:cxn>
                <a:cxn ang="0">
                  <a:pos x="114" y="180"/>
                </a:cxn>
                <a:cxn ang="0">
                  <a:pos x="134" y="170"/>
                </a:cxn>
                <a:cxn ang="0">
                  <a:pos x="154" y="154"/>
                </a:cxn>
                <a:cxn ang="0">
                  <a:pos x="164" y="144"/>
                </a:cxn>
                <a:cxn ang="0">
                  <a:pos x="172" y="132"/>
                </a:cxn>
                <a:cxn ang="0">
                  <a:pos x="180" y="120"/>
                </a:cxn>
                <a:cxn ang="0">
                  <a:pos x="184" y="108"/>
                </a:cxn>
                <a:cxn ang="0">
                  <a:pos x="184" y="92"/>
                </a:cxn>
                <a:cxn ang="0">
                  <a:pos x="184" y="76"/>
                </a:cxn>
                <a:cxn ang="0">
                  <a:pos x="178" y="60"/>
                </a:cxn>
                <a:cxn ang="0">
                  <a:pos x="168" y="42"/>
                </a:cxn>
                <a:cxn ang="0">
                  <a:pos x="168" y="42"/>
                </a:cxn>
                <a:cxn ang="0">
                  <a:pos x="156" y="26"/>
                </a:cxn>
                <a:cxn ang="0">
                  <a:pos x="142" y="14"/>
                </a:cxn>
                <a:cxn ang="0">
                  <a:pos x="128" y="6"/>
                </a:cxn>
                <a:cxn ang="0">
                  <a:pos x="112" y="0"/>
                </a:cxn>
                <a:cxn ang="0">
                  <a:pos x="98" y="0"/>
                </a:cxn>
                <a:cxn ang="0">
                  <a:pos x="82" y="2"/>
                </a:cxn>
                <a:cxn ang="0">
                  <a:pos x="68" y="6"/>
                </a:cxn>
                <a:cxn ang="0">
                  <a:pos x="54" y="12"/>
                </a:cxn>
                <a:cxn ang="0">
                  <a:pos x="42" y="20"/>
                </a:cxn>
                <a:cxn ang="0">
                  <a:pos x="30" y="28"/>
                </a:cxn>
                <a:cxn ang="0">
                  <a:pos x="20" y="38"/>
                </a:cxn>
                <a:cxn ang="0">
                  <a:pos x="10" y="48"/>
                </a:cxn>
                <a:cxn ang="0">
                  <a:pos x="4" y="58"/>
                </a:cxn>
                <a:cxn ang="0">
                  <a:pos x="0" y="68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2" y="84"/>
                </a:cxn>
              </a:cxnLst>
              <a:rect l="0" t="0" r="r" b="b"/>
              <a:pathLst>
                <a:path w="184" h="190">
                  <a:moveTo>
                    <a:pt x="2" y="84"/>
                  </a:moveTo>
                  <a:lnTo>
                    <a:pt x="2" y="84"/>
                  </a:lnTo>
                  <a:lnTo>
                    <a:pt x="10" y="80"/>
                  </a:lnTo>
                  <a:lnTo>
                    <a:pt x="22" y="78"/>
                  </a:lnTo>
                  <a:lnTo>
                    <a:pt x="34" y="76"/>
                  </a:lnTo>
                  <a:lnTo>
                    <a:pt x="48" y="78"/>
                  </a:lnTo>
                  <a:lnTo>
                    <a:pt x="64" y="82"/>
                  </a:lnTo>
                  <a:lnTo>
                    <a:pt x="72" y="86"/>
                  </a:lnTo>
                  <a:lnTo>
                    <a:pt x="80" y="92"/>
                  </a:lnTo>
                  <a:lnTo>
                    <a:pt x="88" y="98"/>
                  </a:lnTo>
                  <a:lnTo>
                    <a:pt x="94" y="108"/>
                  </a:lnTo>
                  <a:lnTo>
                    <a:pt x="94" y="108"/>
                  </a:lnTo>
                  <a:lnTo>
                    <a:pt x="106" y="126"/>
                  </a:lnTo>
                  <a:lnTo>
                    <a:pt x="110" y="144"/>
                  </a:lnTo>
                  <a:lnTo>
                    <a:pt x="112" y="158"/>
                  </a:lnTo>
                  <a:lnTo>
                    <a:pt x="108" y="168"/>
                  </a:lnTo>
                  <a:lnTo>
                    <a:pt x="104" y="178"/>
                  </a:lnTo>
                  <a:lnTo>
                    <a:pt x="100" y="184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14" y="180"/>
                  </a:lnTo>
                  <a:lnTo>
                    <a:pt x="134" y="170"/>
                  </a:lnTo>
                  <a:lnTo>
                    <a:pt x="154" y="154"/>
                  </a:lnTo>
                  <a:lnTo>
                    <a:pt x="164" y="144"/>
                  </a:lnTo>
                  <a:lnTo>
                    <a:pt x="172" y="132"/>
                  </a:lnTo>
                  <a:lnTo>
                    <a:pt x="180" y="120"/>
                  </a:lnTo>
                  <a:lnTo>
                    <a:pt x="184" y="108"/>
                  </a:lnTo>
                  <a:lnTo>
                    <a:pt x="184" y="92"/>
                  </a:lnTo>
                  <a:lnTo>
                    <a:pt x="184" y="76"/>
                  </a:lnTo>
                  <a:lnTo>
                    <a:pt x="178" y="60"/>
                  </a:lnTo>
                  <a:lnTo>
                    <a:pt x="168" y="42"/>
                  </a:lnTo>
                  <a:lnTo>
                    <a:pt x="168" y="42"/>
                  </a:lnTo>
                  <a:lnTo>
                    <a:pt x="156" y="26"/>
                  </a:lnTo>
                  <a:lnTo>
                    <a:pt x="142" y="14"/>
                  </a:lnTo>
                  <a:lnTo>
                    <a:pt x="128" y="6"/>
                  </a:lnTo>
                  <a:lnTo>
                    <a:pt x="112" y="0"/>
                  </a:lnTo>
                  <a:lnTo>
                    <a:pt x="98" y="0"/>
                  </a:lnTo>
                  <a:lnTo>
                    <a:pt x="82" y="2"/>
                  </a:lnTo>
                  <a:lnTo>
                    <a:pt x="68" y="6"/>
                  </a:lnTo>
                  <a:lnTo>
                    <a:pt x="54" y="12"/>
                  </a:lnTo>
                  <a:lnTo>
                    <a:pt x="42" y="20"/>
                  </a:lnTo>
                  <a:lnTo>
                    <a:pt x="30" y="28"/>
                  </a:lnTo>
                  <a:lnTo>
                    <a:pt x="20" y="38"/>
                  </a:lnTo>
                  <a:lnTo>
                    <a:pt x="10" y="48"/>
                  </a:lnTo>
                  <a:lnTo>
                    <a:pt x="4" y="58"/>
                  </a:lnTo>
                  <a:lnTo>
                    <a:pt x="0" y="68"/>
                  </a:lnTo>
                  <a:lnTo>
                    <a:pt x="0" y="78"/>
                  </a:lnTo>
                  <a:lnTo>
                    <a:pt x="2" y="84"/>
                  </a:lnTo>
                  <a:lnTo>
                    <a:pt x="2" y="8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0" name=""/>
            <p:cNvSpPr/>
            <p:nvPr/>
          </p:nvSpPr>
          <p:spPr>
            <a:xfrm>
              <a:off x="823913" y="4095750"/>
              <a:ext cx="717550" cy="606425"/>
            </a:xfrm>
            <a:custGeom>
              <a:avLst/>
              <a:gdLst/>
              <a:cxnLst>
                <a:cxn ang="0">
                  <a:pos x="452" y="0"/>
                </a:cxn>
                <a:cxn ang="0">
                  <a:pos x="452" y="0"/>
                </a:cxn>
                <a:cxn ang="0">
                  <a:pos x="446" y="4"/>
                </a:cxn>
                <a:cxn ang="0">
                  <a:pos x="438" y="8"/>
                </a:cxn>
                <a:cxn ang="0">
                  <a:pos x="424" y="12"/>
                </a:cxn>
                <a:cxn ang="0">
                  <a:pos x="404" y="16"/>
                </a:cxn>
                <a:cxn ang="0">
                  <a:pos x="378" y="20"/>
                </a:cxn>
                <a:cxn ang="0">
                  <a:pos x="346" y="22"/>
                </a:cxn>
                <a:cxn ang="0">
                  <a:pos x="304" y="24"/>
                </a:cxn>
                <a:cxn ang="0">
                  <a:pos x="304" y="24"/>
                </a:cxn>
                <a:cxn ang="0">
                  <a:pos x="282" y="24"/>
                </a:cxn>
                <a:cxn ang="0">
                  <a:pos x="260" y="30"/>
                </a:cxn>
                <a:cxn ang="0">
                  <a:pos x="242" y="38"/>
                </a:cxn>
                <a:cxn ang="0">
                  <a:pos x="226" y="50"/>
                </a:cxn>
                <a:cxn ang="0">
                  <a:pos x="210" y="64"/>
                </a:cxn>
                <a:cxn ang="0">
                  <a:pos x="196" y="80"/>
                </a:cxn>
                <a:cxn ang="0">
                  <a:pos x="182" y="96"/>
                </a:cxn>
                <a:cxn ang="0">
                  <a:pos x="170" y="116"/>
                </a:cxn>
                <a:cxn ang="0">
                  <a:pos x="150" y="156"/>
                </a:cxn>
                <a:cxn ang="0">
                  <a:pos x="130" y="196"/>
                </a:cxn>
                <a:cxn ang="0">
                  <a:pos x="112" y="236"/>
                </a:cxn>
                <a:cxn ang="0">
                  <a:pos x="94" y="268"/>
                </a:cxn>
                <a:cxn ang="0">
                  <a:pos x="94" y="268"/>
                </a:cxn>
                <a:cxn ang="0">
                  <a:pos x="76" y="296"/>
                </a:cxn>
                <a:cxn ang="0">
                  <a:pos x="58" y="320"/>
                </a:cxn>
                <a:cxn ang="0">
                  <a:pos x="42" y="338"/>
                </a:cxn>
                <a:cxn ang="0">
                  <a:pos x="28" y="352"/>
                </a:cxn>
                <a:cxn ang="0">
                  <a:pos x="8" y="370"/>
                </a:cxn>
                <a:cxn ang="0">
                  <a:pos x="0" y="376"/>
                </a:cxn>
                <a:cxn ang="0">
                  <a:pos x="0" y="376"/>
                </a:cxn>
                <a:cxn ang="0">
                  <a:pos x="10" y="376"/>
                </a:cxn>
                <a:cxn ang="0">
                  <a:pos x="34" y="380"/>
                </a:cxn>
                <a:cxn ang="0">
                  <a:pos x="70" y="382"/>
                </a:cxn>
                <a:cxn ang="0">
                  <a:pos x="116" y="380"/>
                </a:cxn>
                <a:cxn ang="0">
                  <a:pos x="142" y="376"/>
                </a:cxn>
                <a:cxn ang="0">
                  <a:pos x="168" y="372"/>
                </a:cxn>
                <a:cxn ang="0">
                  <a:pos x="196" y="364"/>
                </a:cxn>
                <a:cxn ang="0">
                  <a:pos x="224" y="356"/>
                </a:cxn>
                <a:cxn ang="0">
                  <a:pos x="252" y="344"/>
                </a:cxn>
                <a:cxn ang="0">
                  <a:pos x="280" y="330"/>
                </a:cxn>
                <a:cxn ang="0">
                  <a:pos x="306" y="312"/>
                </a:cxn>
                <a:cxn ang="0">
                  <a:pos x="332" y="290"/>
                </a:cxn>
                <a:cxn ang="0">
                  <a:pos x="332" y="290"/>
                </a:cxn>
                <a:cxn ang="0">
                  <a:pos x="356" y="266"/>
                </a:cxn>
                <a:cxn ang="0">
                  <a:pos x="376" y="242"/>
                </a:cxn>
                <a:cxn ang="0">
                  <a:pos x="394" y="218"/>
                </a:cxn>
                <a:cxn ang="0">
                  <a:pos x="408" y="192"/>
                </a:cxn>
                <a:cxn ang="0">
                  <a:pos x="420" y="168"/>
                </a:cxn>
                <a:cxn ang="0">
                  <a:pos x="430" y="144"/>
                </a:cxn>
                <a:cxn ang="0">
                  <a:pos x="438" y="120"/>
                </a:cxn>
                <a:cxn ang="0">
                  <a:pos x="444" y="98"/>
                </a:cxn>
                <a:cxn ang="0">
                  <a:pos x="450" y="58"/>
                </a:cxn>
                <a:cxn ang="0">
                  <a:pos x="452" y="28"/>
                </a:cxn>
                <a:cxn ang="0">
                  <a:pos x="452" y="6"/>
                </a:cxn>
                <a:cxn ang="0">
                  <a:pos x="452" y="0"/>
                </a:cxn>
                <a:cxn ang="0">
                  <a:pos x="452" y="0"/>
                </a:cxn>
              </a:cxnLst>
              <a:rect l="0" t="0" r="r" b="b"/>
              <a:pathLst>
                <a:path w="452" h="382">
                  <a:moveTo>
                    <a:pt x="452" y="0"/>
                  </a:moveTo>
                  <a:lnTo>
                    <a:pt x="452" y="0"/>
                  </a:lnTo>
                  <a:lnTo>
                    <a:pt x="446" y="4"/>
                  </a:lnTo>
                  <a:lnTo>
                    <a:pt x="438" y="8"/>
                  </a:lnTo>
                  <a:lnTo>
                    <a:pt x="424" y="12"/>
                  </a:lnTo>
                  <a:lnTo>
                    <a:pt x="404" y="16"/>
                  </a:lnTo>
                  <a:lnTo>
                    <a:pt x="378" y="20"/>
                  </a:lnTo>
                  <a:lnTo>
                    <a:pt x="346" y="22"/>
                  </a:lnTo>
                  <a:lnTo>
                    <a:pt x="304" y="24"/>
                  </a:lnTo>
                  <a:lnTo>
                    <a:pt x="304" y="24"/>
                  </a:lnTo>
                  <a:lnTo>
                    <a:pt x="282" y="24"/>
                  </a:lnTo>
                  <a:lnTo>
                    <a:pt x="260" y="30"/>
                  </a:lnTo>
                  <a:lnTo>
                    <a:pt x="242" y="38"/>
                  </a:lnTo>
                  <a:lnTo>
                    <a:pt x="226" y="50"/>
                  </a:lnTo>
                  <a:lnTo>
                    <a:pt x="210" y="64"/>
                  </a:lnTo>
                  <a:lnTo>
                    <a:pt x="196" y="80"/>
                  </a:lnTo>
                  <a:lnTo>
                    <a:pt x="182" y="96"/>
                  </a:lnTo>
                  <a:lnTo>
                    <a:pt x="170" y="116"/>
                  </a:lnTo>
                  <a:lnTo>
                    <a:pt x="150" y="156"/>
                  </a:lnTo>
                  <a:lnTo>
                    <a:pt x="130" y="196"/>
                  </a:lnTo>
                  <a:lnTo>
                    <a:pt x="112" y="236"/>
                  </a:lnTo>
                  <a:lnTo>
                    <a:pt x="94" y="268"/>
                  </a:lnTo>
                  <a:lnTo>
                    <a:pt x="94" y="268"/>
                  </a:lnTo>
                  <a:lnTo>
                    <a:pt x="76" y="296"/>
                  </a:lnTo>
                  <a:lnTo>
                    <a:pt x="58" y="320"/>
                  </a:lnTo>
                  <a:lnTo>
                    <a:pt x="42" y="338"/>
                  </a:lnTo>
                  <a:lnTo>
                    <a:pt x="28" y="352"/>
                  </a:lnTo>
                  <a:lnTo>
                    <a:pt x="8" y="370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10" y="376"/>
                  </a:lnTo>
                  <a:lnTo>
                    <a:pt x="34" y="380"/>
                  </a:lnTo>
                  <a:lnTo>
                    <a:pt x="70" y="382"/>
                  </a:lnTo>
                  <a:lnTo>
                    <a:pt x="116" y="380"/>
                  </a:lnTo>
                  <a:lnTo>
                    <a:pt x="142" y="376"/>
                  </a:lnTo>
                  <a:lnTo>
                    <a:pt x="168" y="372"/>
                  </a:lnTo>
                  <a:lnTo>
                    <a:pt x="196" y="364"/>
                  </a:lnTo>
                  <a:lnTo>
                    <a:pt x="224" y="356"/>
                  </a:lnTo>
                  <a:lnTo>
                    <a:pt x="252" y="344"/>
                  </a:lnTo>
                  <a:lnTo>
                    <a:pt x="280" y="330"/>
                  </a:lnTo>
                  <a:lnTo>
                    <a:pt x="306" y="312"/>
                  </a:lnTo>
                  <a:lnTo>
                    <a:pt x="332" y="290"/>
                  </a:lnTo>
                  <a:lnTo>
                    <a:pt x="332" y="290"/>
                  </a:lnTo>
                  <a:lnTo>
                    <a:pt x="356" y="266"/>
                  </a:lnTo>
                  <a:lnTo>
                    <a:pt x="376" y="242"/>
                  </a:lnTo>
                  <a:lnTo>
                    <a:pt x="394" y="218"/>
                  </a:lnTo>
                  <a:lnTo>
                    <a:pt x="408" y="192"/>
                  </a:lnTo>
                  <a:lnTo>
                    <a:pt x="420" y="168"/>
                  </a:lnTo>
                  <a:lnTo>
                    <a:pt x="430" y="144"/>
                  </a:lnTo>
                  <a:lnTo>
                    <a:pt x="438" y="120"/>
                  </a:lnTo>
                  <a:lnTo>
                    <a:pt x="444" y="98"/>
                  </a:lnTo>
                  <a:lnTo>
                    <a:pt x="450" y="58"/>
                  </a:lnTo>
                  <a:lnTo>
                    <a:pt x="452" y="28"/>
                  </a:lnTo>
                  <a:lnTo>
                    <a:pt x="452" y="6"/>
                  </a:lnTo>
                  <a:lnTo>
                    <a:pt x="452" y="0"/>
                  </a:lnTo>
                  <a:lnTo>
                    <a:pt x="45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1" name=""/>
            <p:cNvSpPr/>
            <p:nvPr/>
          </p:nvSpPr>
          <p:spPr>
            <a:xfrm>
              <a:off x="1344613" y="4349750"/>
              <a:ext cx="603250" cy="333375"/>
            </a:xfrm>
            <a:custGeom>
              <a:avLst/>
              <a:gdLst/>
              <a:cxnLst>
                <a:cxn ang="0">
                  <a:pos x="0" y="178"/>
                </a:cxn>
                <a:cxn ang="0">
                  <a:pos x="0" y="178"/>
                </a:cxn>
                <a:cxn ang="0">
                  <a:pos x="10" y="176"/>
                </a:cxn>
                <a:cxn ang="0">
                  <a:pos x="20" y="170"/>
                </a:cxn>
                <a:cxn ang="0">
                  <a:pos x="32" y="164"/>
                </a:cxn>
                <a:cxn ang="0">
                  <a:pos x="44" y="156"/>
                </a:cxn>
                <a:cxn ang="0">
                  <a:pos x="60" y="144"/>
                </a:cxn>
                <a:cxn ang="0">
                  <a:pos x="74" y="128"/>
                </a:cxn>
                <a:cxn ang="0">
                  <a:pos x="86" y="108"/>
                </a:cxn>
                <a:cxn ang="0">
                  <a:pos x="86" y="108"/>
                </a:cxn>
                <a:cxn ang="0">
                  <a:pos x="102" y="86"/>
                </a:cxn>
                <a:cxn ang="0">
                  <a:pos x="114" y="72"/>
                </a:cxn>
                <a:cxn ang="0">
                  <a:pos x="126" y="58"/>
                </a:cxn>
                <a:cxn ang="0">
                  <a:pos x="142" y="46"/>
                </a:cxn>
                <a:cxn ang="0">
                  <a:pos x="158" y="34"/>
                </a:cxn>
                <a:cxn ang="0">
                  <a:pos x="176" y="22"/>
                </a:cxn>
                <a:cxn ang="0">
                  <a:pos x="196" y="14"/>
                </a:cxn>
                <a:cxn ang="0">
                  <a:pos x="216" y="6"/>
                </a:cxn>
                <a:cxn ang="0">
                  <a:pos x="238" y="2"/>
                </a:cxn>
                <a:cxn ang="0">
                  <a:pos x="260" y="0"/>
                </a:cxn>
                <a:cxn ang="0">
                  <a:pos x="282" y="2"/>
                </a:cxn>
                <a:cxn ang="0">
                  <a:pos x="306" y="8"/>
                </a:cxn>
                <a:cxn ang="0">
                  <a:pos x="332" y="18"/>
                </a:cxn>
                <a:cxn ang="0">
                  <a:pos x="356" y="34"/>
                </a:cxn>
                <a:cxn ang="0">
                  <a:pos x="380" y="56"/>
                </a:cxn>
                <a:cxn ang="0">
                  <a:pos x="380" y="56"/>
                </a:cxn>
                <a:cxn ang="0">
                  <a:pos x="374" y="56"/>
                </a:cxn>
                <a:cxn ang="0">
                  <a:pos x="358" y="58"/>
                </a:cxn>
                <a:cxn ang="0">
                  <a:pos x="348" y="62"/>
                </a:cxn>
                <a:cxn ang="0">
                  <a:pos x="338" y="68"/>
                </a:cxn>
                <a:cxn ang="0">
                  <a:pos x="328" y="76"/>
                </a:cxn>
                <a:cxn ang="0">
                  <a:pos x="320" y="86"/>
                </a:cxn>
                <a:cxn ang="0">
                  <a:pos x="320" y="86"/>
                </a:cxn>
                <a:cxn ang="0">
                  <a:pos x="310" y="104"/>
                </a:cxn>
                <a:cxn ang="0">
                  <a:pos x="292" y="128"/>
                </a:cxn>
                <a:cxn ang="0">
                  <a:pos x="278" y="142"/>
                </a:cxn>
                <a:cxn ang="0">
                  <a:pos x="264" y="156"/>
                </a:cxn>
                <a:cxn ang="0">
                  <a:pos x="248" y="170"/>
                </a:cxn>
                <a:cxn ang="0">
                  <a:pos x="230" y="182"/>
                </a:cxn>
                <a:cxn ang="0">
                  <a:pos x="208" y="192"/>
                </a:cxn>
                <a:cxn ang="0">
                  <a:pos x="186" y="202"/>
                </a:cxn>
                <a:cxn ang="0">
                  <a:pos x="160" y="208"/>
                </a:cxn>
                <a:cxn ang="0">
                  <a:pos x="132" y="210"/>
                </a:cxn>
                <a:cxn ang="0">
                  <a:pos x="104" y="210"/>
                </a:cxn>
                <a:cxn ang="0">
                  <a:pos x="72" y="204"/>
                </a:cxn>
                <a:cxn ang="0">
                  <a:pos x="38" y="194"/>
                </a:cxn>
                <a:cxn ang="0">
                  <a:pos x="0" y="178"/>
                </a:cxn>
                <a:cxn ang="0">
                  <a:pos x="0" y="178"/>
                </a:cxn>
              </a:cxnLst>
              <a:rect l="0" t="0" r="r" b="b"/>
              <a:pathLst>
                <a:path w="380" h="210">
                  <a:moveTo>
                    <a:pt x="0" y="178"/>
                  </a:moveTo>
                  <a:lnTo>
                    <a:pt x="0" y="178"/>
                  </a:lnTo>
                  <a:lnTo>
                    <a:pt x="10" y="176"/>
                  </a:lnTo>
                  <a:lnTo>
                    <a:pt x="20" y="170"/>
                  </a:lnTo>
                  <a:lnTo>
                    <a:pt x="32" y="164"/>
                  </a:lnTo>
                  <a:lnTo>
                    <a:pt x="44" y="156"/>
                  </a:lnTo>
                  <a:lnTo>
                    <a:pt x="60" y="144"/>
                  </a:lnTo>
                  <a:lnTo>
                    <a:pt x="74" y="128"/>
                  </a:lnTo>
                  <a:lnTo>
                    <a:pt x="86" y="108"/>
                  </a:lnTo>
                  <a:lnTo>
                    <a:pt x="86" y="108"/>
                  </a:lnTo>
                  <a:lnTo>
                    <a:pt x="102" y="86"/>
                  </a:lnTo>
                  <a:lnTo>
                    <a:pt x="114" y="72"/>
                  </a:lnTo>
                  <a:lnTo>
                    <a:pt x="126" y="58"/>
                  </a:lnTo>
                  <a:lnTo>
                    <a:pt x="142" y="46"/>
                  </a:lnTo>
                  <a:lnTo>
                    <a:pt x="158" y="34"/>
                  </a:lnTo>
                  <a:lnTo>
                    <a:pt x="176" y="22"/>
                  </a:lnTo>
                  <a:lnTo>
                    <a:pt x="196" y="14"/>
                  </a:lnTo>
                  <a:lnTo>
                    <a:pt x="216" y="6"/>
                  </a:lnTo>
                  <a:lnTo>
                    <a:pt x="238" y="2"/>
                  </a:lnTo>
                  <a:lnTo>
                    <a:pt x="260" y="0"/>
                  </a:lnTo>
                  <a:lnTo>
                    <a:pt x="282" y="2"/>
                  </a:lnTo>
                  <a:lnTo>
                    <a:pt x="306" y="8"/>
                  </a:lnTo>
                  <a:lnTo>
                    <a:pt x="332" y="18"/>
                  </a:lnTo>
                  <a:lnTo>
                    <a:pt x="356" y="34"/>
                  </a:lnTo>
                  <a:lnTo>
                    <a:pt x="380" y="56"/>
                  </a:lnTo>
                  <a:lnTo>
                    <a:pt x="380" y="56"/>
                  </a:lnTo>
                  <a:lnTo>
                    <a:pt x="374" y="56"/>
                  </a:lnTo>
                  <a:lnTo>
                    <a:pt x="358" y="58"/>
                  </a:lnTo>
                  <a:lnTo>
                    <a:pt x="348" y="62"/>
                  </a:lnTo>
                  <a:lnTo>
                    <a:pt x="338" y="68"/>
                  </a:lnTo>
                  <a:lnTo>
                    <a:pt x="328" y="76"/>
                  </a:lnTo>
                  <a:lnTo>
                    <a:pt x="320" y="86"/>
                  </a:lnTo>
                  <a:lnTo>
                    <a:pt x="320" y="86"/>
                  </a:lnTo>
                  <a:lnTo>
                    <a:pt x="310" y="104"/>
                  </a:lnTo>
                  <a:lnTo>
                    <a:pt x="292" y="128"/>
                  </a:lnTo>
                  <a:lnTo>
                    <a:pt x="278" y="142"/>
                  </a:lnTo>
                  <a:lnTo>
                    <a:pt x="264" y="156"/>
                  </a:lnTo>
                  <a:lnTo>
                    <a:pt x="248" y="170"/>
                  </a:lnTo>
                  <a:lnTo>
                    <a:pt x="230" y="182"/>
                  </a:lnTo>
                  <a:lnTo>
                    <a:pt x="208" y="192"/>
                  </a:lnTo>
                  <a:lnTo>
                    <a:pt x="186" y="202"/>
                  </a:lnTo>
                  <a:lnTo>
                    <a:pt x="160" y="208"/>
                  </a:lnTo>
                  <a:lnTo>
                    <a:pt x="132" y="210"/>
                  </a:lnTo>
                  <a:lnTo>
                    <a:pt x="104" y="210"/>
                  </a:lnTo>
                  <a:lnTo>
                    <a:pt x="72" y="204"/>
                  </a:lnTo>
                  <a:lnTo>
                    <a:pt x="38" y="194"/>
                  </a:lnTo>
                  <a:lnTo>
                    <a:pt x="0" y="178"/>
                  </a:lnTo>
                  <a:lnTo>
                    <a:pt x="0" y="178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2" name=""/>
            <p:cNvSpPr/>
            <p:nvPr/>
          </p:nvSpPr>
          <p:spPr>
            <a:xfrm>
              <a:off x="741363" y="4772025"/>
              <a:ext cx="774700" cy="279400"/>
            </a:xfrm>
            <a:custGeom>
              <a:avLst/>
              <a:gd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18" y="24"/>
                </a:cxn>
                <a:cxn ang="0">
                  <a:pos x="38" y="26"/>
                </a:cxn>
                <a:cxn ang="0">
                  <a:pos x="64" y="28"/>
                </a:cxn>
                <a:cxn ang="0">
                  <a:pos x="98" y="26"/>
                </a:cxn>
                <a:cxn ang="0">
                  <a:pos x="138" y="24"/>
                </a:cxn>
                <a:cxn ang="0">
                  <a:pos x="182" y="16"/>
                </a:cxn>
                <a:cxn ang="0">
                  <a:pos x="230" y="6"/>
                </a:cxn>
                <a:cxn ang="0">
                  <a:pos x="230" y="6"/>
                </a:cxn>
                <a:cxn ang="0">
                  <a:pos x="254" y="2"/>
                </a:cxn>
                <a:cxn ang="0">
                  <a:pos x="278" y="0"/>
                </a:cxn>
                <a:cxn ang="0">
                  <a:pos x="300" y="0"/>
                </a:cxn>
                <a:cxn ang="0">
                  <a:pos x="322" y="0"/>
                </a:cxn>
                <a:cxn ang="0">
                  <a:pos x="342" y="4"/>
                </a:cxn>
                <a:cxn ang="0">
                  <a:pos x="360" y="10"/>
                </a:cxn>
                <a:cxn ang="0">
                  <a:pos x="378" y="18"/>
                </a:cxn>
                <a:cxn ang="0">
                  <a:pos x="394" y="26"/>
                </a:cxn>
                <a:cxn ang="0">
                  <a:pos x="410" y="36"/>
                </a:cxn>
                <a:cxn ang="0">
                  <a:pos x="424" y="46"/>
                </a:cxn>
                <a:cxn ang="0">
                  <a:pos x="438" y="58"/>
                </a:cxn>
                <a:cxn ang="0">
                  <a:pos x="450" y="68"/>
                </a:cxn>
                <a:cxn ang="0">
                  <a:pos x="472" y="94"/>
                </a:cxn>
                <a:cxn ang="0">
                  <a:pos x="488" y="118"/>
                </a:cxn>
                <a:cxn ang="0">
                  <a:pos x="488" y="118"/>
                </a:cxn>
                <a:cxn ang="0">
                  <a:pos x="476" y="130"/>
                </a:cxn>
                <a:cxn ang="0">
                  <a:pos x="462" y="142"/>
                </a:cxn>
                <a:cxn ang="0">
                  <a:pos x="440" y="154"/>
                </a:cxn>
                <a:cxn ang="0">
                  <a:pos x="426" y="160"/>
                </a:cxn>
                <a:cxn ang="0">
                  <a:pos x="412" y="164"/>
                </a:cxn>
                <a:cxn ang="0">
                  <a:pos x="394" y="170"/>
                </a:cxn>
                <a:cxn ang="0">
                  <a:pos x="376" y="172"/>
                </a:cxn>
                <a:cxn ang="0">
                  <a:pos x="354" y="174"/>
                </a:cxn>
                <a:cxn ang="0">
                  <a:pos x="332" y="176"/>
                </a:cxn>
                <a:cxn ang="0">
                  <a:pos x="308" y="174"/>
                </a:cxn>
                <a:cxn ang="0">
                  <a:pos x="280" y="170"/>
                </a:cxn>
                <a:cxn ang="0">
                  <a:pos x="280" y="170"/>
                </a:cxn>
                <a:cxn ang="0">
                  <a:pos x="254" y="166"/>
                </a:cxn>
                <a:cxn ang="0">
                  <a:pos x="228" y="160"/>
                </a:cxn>
                <a:cxn ang="0">
                  <a:pos x="178" y="144"/>
                </a:cxn>
                <a:cxn ang="0">
                  <a:pos x="136" y="128"/>
                </a:cxn>
                <a:cxn ang="0">
                  <a:pos x="98" y="108"/>
                </a:cxn>
                <a:cxn ang="0">
                  <a:pos x="64" y="86"/>
                </a:cxn>
                <a:cxn ang="0">
                  <a:pos x="38" y="64"/>
                </a:cxn>
                <a:cxn ang="0">
                  <a:pos x="16" y="4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88" h="176">
                  <a:moveTo>
                    <a:pt x="0" y="22"/>
                  </a:moveTo>
                  <a:lnTo>
                    <a:pt x="0" y="22"/>
                  </a:lnTo>
                  <a:lnTo>
                    <a:pt x="18" y="24"/>
                  </a:lnTo>
                  <a:lnTo>
                    <a:pt x="38" y="26"/>
                  </a:lnTo>
                  <a:lnTo>
                    <a:pt x="64" y="28"/>
                  </a:lnTo>
                  <a:lnTo>
                    <a:pt x="98" y="26"/>
                  </a:lnTo>
                  <a:lnTo>
                    <a:pt x="138" y="24"/>
                  </a:lnTo>
                  <a:lnTo>
                    <a:pt x="182" y="16"/>
                  </a:lnTo>
                  <a:lnTo>
                    <a:pt x="230" y="6"/>
                  </a:lnTo>
                  <a:lnTo>
                    <a:pt x="230" y="6"/>
                  </a:lnTo>
                  <a:lnTo>
                    <a:pt x="254" y="2"/>
                  </a:lnTo>
                  <a:lnTo>
                    <a:pt x="278" y="0"/>
                  </a:lnTo>
                  <a:lnTo>
                    <a:pt x="300" y="0"/>
                  </a:lnTo>
                  <a:lnTo>
                    <a:pt x="322" y="0"/>
                  </a:lnTo>
                  <a:lnTo>
                    <a:pt x="342" y="4"/>
                  </a:lnTo>
                  <a:lnTo>
                    <a:pt x="360" y="10"/>
                  </a:lnTo>
                  <a:lnTo>
                    <a:pt x="378" y="18"/>
                  </a:lnTo>
                  <a:lnTo>
                    <a:pt x="394" y="26"/>
                  </a:lnTo>
                  <a:lnTo>
                    <a:pt x="410" y="36"/>
                  </a:lnTo>
                  <a:lnTo>
                    <a:pt x="424" y="46"/>
                  </a:lnTo>
                  <a:lnTo>
                    <a:pt x="438" y="58"/>
                  </a:lnTo>
                  <a:lnTo>
                    <a:pt x="450" y="68"/>
                  </a:lnTo>
                  <a:lnTo>
                    <a:pt x="472" y="94"/>
                  </a:lnTo>
                  <a:lnTo>
                    <a:pt x="488" y="118"/>
                  </a:lnTo>
                  <a:lnTo>
                    <a:pt x="488" y="118"/>
                  </a:lnTo>
                  <a:lnTo>
                    <a:pt x="476" y="130"/>
                  </a:lnTo>
                  <a:lnTo>
                    <a:pt x="462" y="142"/>
                  </a:lnTo>
                  <a:lnTo>
                    <a:pt x="440" y="154"/>
                  </a:lnTo>
                  <a:lnTo>
                    <a:pt x="426" y="160"/>
                  </a:lnTo>
                  <a:lnTo>
                    <a:pt x="412" y="164"/>
                  </a:lnTo>
                  <a:lnTo>
                    <a:pt x="394" y="170"/>
                  </a:lnTo>
                  <a:lnTo>
                    <a:pt x="376" y="172"/>
                  </a:lnTo>
                  <a:lnTo>
                    <a:pt x="354" y="174"/>
                  </a:lnTo>
                  <a:lnTo>
                    <a:pt x="332" y="176"/>
                  </a:lnTo>
                  <a:lnTo>
                    <a:pt x="308" y="174"/>
                  </a:lnTo>
                  <a:lnTo>
                    <a:pt x="280" y="170"/>
                  </a:lnTo>
                  <a:lnTo>
                    <a:pt x="280" y="170"/>
                  </a:lnTo>
                  <a:lnTo>
                    <a:pt x="254" y="166"/>
                  </a:lnTo>
                  <a:lnTo>
                    <a:pt x="228" y="160"/>
                  </a:lnTo>
                  <a:lnTo>
                    <a:pt x="178" y="144"/>
                  </a:lnTo>
                  <a:lnTo>
                    <a:pt x="136" y="128"/>
                  </a:lnTo>
                  <a:lnTo>
                    <a:pt x="98" y="108"/>
                  </a:lnTo>
                  <a:lnTo>
                    <a:pt x="64" y="86"/>
                  </a:lnTo>
                  <a:lnTo>
                    <a:pt x="38" y="64"/>
                  </a:lnTo>
                  <a:lnTo>
                    <a:pt x="16" y="44"/>
                  </a:lnTo>
                  <a:lnTo>
                    <a:pt x="0" y="22"/>
                  </a:lnTo>
                  <a:lnTo>
                    <a:pt x="0" y="2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3" name=""/>
            <p:cNvSpPr/>
            <p:nvPr/>
          </p:nvSpPr>
          <p:spPr>
            <a:xfrm>
              <a:off x="-103188" y="4705350"/>
              <a:ext cx="663575" cy="295275"/>
            </a:xfrm>
            <a:custGeom>
              <a:avLst/>
              <a:gdLst/>
              <a:cxnLst>
                <a:cxn ang="0">
                  <a:pos x="418" y="64"/>
                </a:cxn>
                <a:cxn ang="0">
                  <a:pos x="418" y="64"/>
                </a:cxn>
                <a:cxn ang="0">
                  <a:pos x="402" y="50"/>
                </a:cxn>
                <a:cxn ang="0">
                  <a:pos x="382" y="38"/>
                </a:cxn>
                <a:cxn ang="0">
                  <a:pos x="358" y="24"/>
                </a:cxn>
                <a:cxn ang="0">
                  <a:pos x="328" y="12"/>
                </a:cxn>
                <a:cxn ang="0">
                  <a:pos x="312" y="6"/>
                </a:cxn>
                <a:cxn ang="0">
                  <a:pos x="296" y="4"/>
                </a:cxn>
                <a:cxn ang="0">
                  <a:pos x="278" y="2"/>
                </a:cxn>
                <a:cxn ang="0">
                  <a:pos x="260" y="0"/>
                </a:cxn>
                <a:cxn ang="0">
                  <a:pos x="240" y="2"/>
                </a:cxn>
                <a:cxn ang="0">
                  <a:pos x="220" y="8"/>
                </a:cxn>
                <a:cxn ang="0">
                  <a:pos x="220" y="8"/>
                </a:cxn>
                <a:cxn ang="0">
                  <a:pos x="202" y="14"/>
                </a:cxn>
                <a:cxn ang="0">
                  <a:pos x="184" y="22"/>
                </a:cxn>
                <a:cxn ang="0">
                  <a:pos x="168" y="30"/>
                </a:cxn>
                <a:cxn ang="0">
                  <a:pos x="152" y="40"/>
                </a:cxn>
                <a:cxn ang="0">
                  <a:pos x="122" y="62"/>
                </a:cxn>
                <a:cxn ang="0">
                  <a:pos x="94" y="82"/>
                </a:cxn>
                <a:cxn ang="0">
                  <a:pos x="70" y="100"/>
                </a:cxn>
                <a:cxn ang="0">
                  <a:pos x="58" y="108"/>
                </a:cxn>
                <a:cxn ang="0">
                  <a:pos x="46" y="114"/>
                </a:cxn>
                <a:cxn ang="0">
                  <a:pos x="34" y="118"/>
                </a:cxn>
                <a:cxn ang="0">
                  <a:pos x="24" y="120"/>
                </a:cxn>
                <a:cxn ang="0">
                  <a:pos x="12" y="118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" y="130"/>
                </a:cxn>
                <a:cxn ang="0">
                  <a:pos x="34" y="142"/>
                </a:cxn>
                <a:cxn ang="0">
                  <a:pos x="60" y="158"/>
                </a:cxn>
                <a:cxn ang="0">
                  <a:pos x="90" y="172"/>
                </a:cxn>
                <a:cxn ang="0">
                  <a:pos x="108" y="178"/>
                </a:cxn>
                <a:cxn ang="0">
                  <a:pos x="128" y="182"/>
                </a:cxn>
                <a:cxn ang="0">
                  <a:pos x="148" y="186"/>
                </a:cxn>
                <a:cxn ang="0">
                  <a:pos x="168" y="186"/>
                </a:cxn>
                <a:cxn ang="0">
                  <a:pos x="192" y="186"/>
                </a:cxn>
                <a:cxn ang="0">
                  <a:pos x="216" y="184"/>
                </a:cxn>
                <a:cxn ang="0">
                  <a:pos x="216" y="184"/>
                </a:cxn>
                <a:cxn ang="0">
                  <a:pos x="238" y="178"/>
                </a:cxn>
                <a:cxn ang="0">
                  <a:pos x="262" y="172"/>
                </a:cxn>
                <a:cxn ang="0">
                  <a:pos x="282" y="164"/>
                </a:cxn>
                <a:cxn ang="0">
                  <a:pos x="302" y="156"/>
                </a:cxn>
                <a:cxn ang="0">
                  <a:pos x="320" y="146"/>
                </a:cxn>
                <a:cxn ang="0">
                  <a:pos x="336" y="136"/>
                </a:cxn>
                <a:cxn ang="0">
                  <a:pos x="366" y="114"/>
                </a:cxn>
                <a:cxn ang="0">
                  <a:pos x="388" y="96"/>
                </a:cxn>
                <a:cxn ang="0">
                  <a:pos x="404" y="78"/>
                </a:cxn>
                <a:cxn ang="0">
                  <a:pos x="418" y="64"/>
                </a:cxn>
                <a:cxn ang="0">
                  <a:pos x="418" y="64"/>
                </a:cxn>
              </a:cxnLst>
              <a:rect l="0" t="0" r="r" b="b"/>
              <a:pathLst>
                <a:path w="418" h="186">
                  <a:moveTo>
                    <a:pt x="418" y="64"/>
                  </a:moveTo>
                  <a:lnTo>
                    <a:pt x="418" y="64"/>
                  </a:lnTo>
                  <a:lnTo>
                    <a:pt x="402" y="50"/>
                  </a:lnTo>
                  <a:lnTo>
                    <a:pt x="382" y="38"/>
                  </a:lnTo>
                  <a:lnTo>
                    <a:pt x="358" y="24"/>
                  </a:lnTo>
                  <a:lnTo>
                    <a:pt x="328" y="12"/>
                  </a:lnTo>
                  <a:lnTo>
                    <a:pt x="312" y="6"/>
                  </a:lnTo>
                  <a:lnTo>
                    <a:pt x="296" y="4"/>
                  </a:lnTo>
                  <a:lnTo>
                    <a:pt x="278" y="2"/>
                  </a:lnTo>
                  <a:lnTo>
                    <a:pt x="260" y="0"/>
                  </a:lnTo>
                  <a:lnTo>
                    <a:pt x="240" y="2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02" y="14"/>
                  </a:lnTo>
                  <a:lnTo>
                    <a:pt x="184" y="22"/>
                  </a:lnTo>
                  <a:lnTo>
                    <a:pt x="168" y="30"/>
                  </a:lnTo>
                  <a:lnTo>
                    <a:pt x="152" y="40"/>
                  </a:lnTo>
                  <a:lnTo>
                    <a:pt x="122" y="62"/>
                  </a:lnTo>
                  <a:lnTo>
                    <a:pt x="94" y="82"/>
                  </a:lnTo>
                  <a:lnTo>
                    <a:pt x="70" y="100"/>
                  </a:lnTo>
                  <a:lnTo>
                    <a:pt x="58" y="108"/>
                  </a:lnTo>
                  <a:lnTo>
                    <a:pt x="46" y="114"/>
                  </a:lnTo>
                  <a:lnTo>
                    <a:pt x="34" y="118"/>
                  </a:lnTo>
                  <a:lnTo>
                    <a:pt x="24" y="120"/>
                  </a:lnTo>
                  <a:lnTo>
                    <a:pt x="12" y="118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" y="130"/>
                  </a:lnTo>
                  <a:lnTo>
                    <a:pt x="34" y="142"/>
                  </a:lnTo>
                  <a:lnTo>
                    <a:pt x="60" y="158"/>
                  </a:lnTo>
                  <a:lnTo>
                    <a:pt x="90" y="172"/>
                  </a:lnTo>
                  <a:lnTo>
                    <a:pt x="108" y="178"/>
                  </a:lnTo>
                  <a:lnTo>
                    <a:pt x="128" y="182"/>
                  </a:lnTo>
                  <a:lnTo>
                    <a:pt x="148" y="186"/>
                  </a:lnTo>
                  <a:lnTo>
                    <a:pt x="168" y="186"/>
                  </a:lnTo>
                  <a:lnTo>
                    <a:pt x="192" y="186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38" y="178"/>
                  </a:lnTo>
                  <a:lnTo>
                    <a:pt x="262" y="172"/>
                  </a:lnTo>
                  <a:lnTo>
                    <a:pt x="282" y="164"/>
                  </a:lnTo>
                  <a:lnTo>
                    <a:pt x="302" y="156"/>
                  </a:lnTo>
                  <a:lnTo>
                    <a:pt x="320" y="146"/>
                  </a:lnTo>
                  <a:lnTo>
                    <a:pt x="336" y="136"/>
                  </a:lnTo>
                  <a:lnTo>
                    <a:pt x="366" y="114"/>
                  </a:lnTo>
                  <a:lnTo>
                    <a:pt x="388" y="96"/>
                  </a:lnTo>
                  <a:lnTo>
                    <a:pt x="404" y="78"/>
                  </a:lnTo>
                  <a:lnTo>
                    <a:pt x="418" y="64"/>
                  </a:lnTo>
                  <a:lnTo>
                    <a:pt x="418" y="6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4" name=""/>
            <p:cNvSpPr/>
            <p:nvPr/>
          </p:nvSpPr>
          <p:spPr>
            <a:xfrm>
              <a:off x="-166688" y="3835400"/>
              <a:ext cx="571500" cy="803275"/>
            </a:xfrm>
            <a:custGeom>
              <a:avLst/>
              <a:gdLst/>
              <a:cxnLst>
                <a:cxn ang="0">
                  <a:pos x="360" y="500"/>
                </a:cxn>
                <a:cxn ang="0">
                  <a:pos x="342" y="492"/>
                </a:cxn>
                <a:cxn ang="0">
                  <a:pos x="312" y="468"/>
                </a:cxn>
                <a:cxn ang="0">
                  <a:pos x="288" y="440"/>
                </a:cxn>
                <a:cxn ang="0">
                  <a:pos x="266" y="400"/>
                </a:cxn>
                <a:cxn ang="0">
                  <a:pos x="248" y="346"/>
                </a:cxn>
                <a:cxn ang="0">
                  <a:pos x="234" y="274"/>
                </a:cxn>
                <a:cxn ang="0">
                  <a:pos x="232" y="232"/>
                </a:cxn>
                <a:cxn ang="0">
                  <a:pos x="226" y="190"/>
                </a:cxn>
                <a:cxn ang="0">
                  <a:pos x="218" y="152"/>
                </a:cxn>
                <a:cxn ang="0">
                  <a:pos x="206" y="120"/>
                </a:cxn>
                <a:cxn ang="0">
                  <a:pos x="172" y="72"/>
                </a:cxn>
                <a:cxn ang="0">
                  <a:pos x="132" y="38"/>
                </a:cxn>
                <a:cxn ang="0">
                  <a:pos x="90" y="16"/>
                </a:cxn>
                <a:cxn ang="0">
                  <a:pos x="52" y="4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4" y="12"/>
                </a:cxn>
                <a:cxn ang="0">
                  <a:pos x="26" y="40"/>
                </a:cxn>
                <a:cxn ang="0">
                  <a:pos x="32" y="94"/>
                </a:cxn>
                <a:cxn ang="0">
                  <a:pos x="28" y="134"/>
                </a:cxn>
                <a:cxn ang="0">
                  <a:pos x="26" y="186"/>
                </a:cxn>
                <a:cxn ang="0">
                  <a:pos x="30" y="248"/>
                </a:cxn>
                <a:cxn ang="0">
                  <a:pos x="44" y="316"/>
                </a:cxn>
                <a:cxn ang="0">
                  <a:pos x="70" y="382"/>
                </a:cxn>
                <a:cxn ang="0">
                  <a:pos x="90" y="412"/>
                </a:cxn>
                <a:cxn ang="0">
                  <a:pos x="112" y="440"/>
                </a:cxn>
                <a:cxn ang="0">
                  <a:pos x="140" y="462"/>
                </a:cxn>
                <a:cxn ang="0">
                  <a:pos x="172" y="482"/>
                </a:cxn>
                <a:cxn ang="0">
                  <a:pos x="210" y="496"/>
                </a:cxn>
                <a:cxn ang="0">
                  <a:pos x="254" y="506"/>
                </a:cxn>
                <a:cxn ang="0">
                  <a:pos x="304" y="506"/>
                </a:cxn>
                <a:cxn ang="0">
                  <a:pos x="360" y="500"/>
                </a:cxn>
              </a:cxnLst>
              <a:rect l="0" t="0" r="r" b="b"/>
              <a:pathLst>
                <a:path w="360" h="506">
                  <a:moveTo>
                    <a:pt x="360" y="500"/>
                  </a:moveTo>
                  <a:lnTo>
                    <a:pt x="360" y="500"/>
                  </a:lnTo>
                  <a:lnTo>
                    <a:pt x="354" y="498"/>
                  </a:lnTo>
                  <a:lnTo>
                    <a:pt x="342" y="492"/>
                  </a:lnTo>
                  <a:lnTo>
                    <a:pt x="322" y="478"/>
                  </a:lnTo>
                  <a:lnTo>
                    <a:pt x="312" y="468"/>
                  </a:lnTo>
                  <a:lnTo>
                    <a:pt x="300" y="456"/>
                  </a:lnTo>
                  <a:lnTo>
                    <a:pt x="288" y="440"/>
                  </a:lnTo>
                  <a:lnTo>
                    <a:pt x="278" y="422"/>
                  </a:lnTo>
                  <a:lnTo>
                    <a:pt x="266" y="400"/>
                  </a:lnTo>
                  <a:lnTo>
                    <a:pt x="256" y="374"/>
                  </a:lnTo>
                  <a:lnTo>
                    <a:pt x="248" y="346"/>
                  </a:lnTo>
                  <a:lnTo>
                    <a:pt x="240" y="312"/>
                  </a:lnTo>
                  <a:lnTo>
                    <a:pt x="234" y="274"/>
                  </a:lnTo>
                  <a:lnTo>
                    <a:pt x="232" y="232"/>
                  </a:lnTo>
                  <a:lnTo>
                    <a:pt x="232" y="232"/>
                  </a:lnTo>
                  <a:lnTo>
                    <a:pt x="230" y="210"/>
                  </a:lnTo>
                  <a:lnTo>
                    <a:pt x="226" y="190"/>
                  </a:lnTo>
                  <a:lnTo>
                    <a:pt x="222" y="170"/>
                  </a:lnTo>
                  <a:lnTo>
                    <a:pt x="218" y="152"/>
                  </a:lnTo>
                  <a:lnTo>
                    <a:pt x="212" y="136"/>
                  </a:lnTo>
                  <a:lnTo>
                    <a:pt x="206" y="120"/>
                  </a:lnTo>
                  <a:lnTo>
                    <a:pt x="190" y="94"/>
                  </a:lnTo>
                  <a:lnTo>
                    <a:pt x="172" y="72"/>
                  </a:lnTo>
                  <a:lnTo>
                    <a:pt x="154" y="52"/>
                  </a:lnTo>
                  <a:lnTo>
                    <a:pt x="132" y="38"/>
                  </a:lnTo>
                  <a:lnTo>
                    <a:pt x="112" y="26"/>
                  </a:lnTo>
                  <a:lnTo>
                    <a:pt x="90" y="16"/>
                  </a:lnTo>
                  <a:lnTo>
                    <a:pt x="70" y="10"/>
                  </a:lnTo>
                  <a:lnTo>
                    <a:pt x="52" y="4"/>
                  </a:lnTo>
                  <a:lnTo>
                    <a:pt x="36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4"/>
                  </a:lnTo>
                  <a:lnTo>
                    <a:pt x="14" y="12"/>
                  </a:lnTo>
                  <a:lnTo>
                    <a:pt x="20" y="22"/>
                  </a:lnTo>
                  <a:lnTo>
                    <a:pt x="26" y="40"/>
                  </a:lnTo>
                  <a:lnTo>
                    <a:pt x="30" y="64"/>
                  </a:lnTo>
                  <a:lnTo>
                    <a:pt x="32" y="94"/>
                  </a:lnTo>
                  <a:lnTo>
                    <a:pt x="28" y="134"/>
                  </a:lnTo>
                  <a:lnTo>
                    <a:pt x="28" y="134"/>
                  </a:lnTo>
                  <a:lnTo>
                    <a:pt x="26" y="158"/>
                  </a:lnTo>
                  <a:lnTo>
                    <a:pt x="26" y="186"/>
                  </a:lnTo>
                  <a:lnTo>
                    <a:pt x="28" y="216"/>
                  </a:lnTo>
                  <a:lnTo>
                    <a:pt x="30" y="248"/>
                  </a:lnTo>
                  <a:lnTo>
                    <a:pt x="36" y="282"/>
                  </a:lnTo>
                  <a:lnTo>
                    <a:pt x="44" y="316"/>
                  </a:lnTo>
                  <a:lnTo>
                    <a:pt x="56" y="350"/>
                  </a:lnTo>
                  <a:lnTo>
                    <a:pt x="70" y="382"/>
                  </a:lnTo>
                  <a:lnTo>
                    <a:pt x="80" y="396"/>
                  </a:lnTo>
                  <a:lnTo>
                    <a:pt x="90" y="412"/>
                  </a:lnTo>
                  <a:lnTo>
                    <a:pt x="100" y="426"/>
                  </a:lnTo>
                  <a:lnTo>
                    <a:pt x="112" y="440"/>
                  </a:lnTo>
                  <a:lnTo>
                    <a:pt x="126" y="452"/>
                  </a:lnTo>
                  <a:lnTo>
                    <a:pt x="140" y="462"/>
                  </a:lnTo>
                  <a:lnTo>
                    <a:pt x="156" y="474"/>
                  </a:lnTo>
                  <a:lnTo>
                    <a:pt x="172" y="482"/>
                  </a:lnTo>
                  <a:lnTo>
                    <a:pt x="190" y="490"/>
                  </a:lnTo>
                  <a:lnTo>
                    <a:pt x="210" y="496"/>
                  </a:lnTo>
                  <a:lnTo>
                    <a:pt x="232" y="502"/>
                  </a:lnTo>
                  <a:lnTo>
                    <a:pt x="254" y="506"/>
                  </a:lnTo>
                  <a:lnTo>
                    <a:pt x="278" y="506"/>
                  </a:lnTo>
                  <a:lnTo>
                    <a:pt x="304" y="506"/>
                  </a:lnTo>
                  <a:lnTo>
                    <a:pt x="330" y="504"/>
                  </a:lnTo>
                  <a:lnTo>
                    <a:pt x="360" y="500"/>
                  </a:lnTo>
                  <a:lnTo>
                    <a:pt x="360" y="50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5" name=""/>
            <p:cNvSpPr/>
            <p:nvPr/>
          </p:nvSpPr>
          <p:spPr>
            <a:xfrm>
              <a:off x="-633413" y="4330700"/>
              <a:ext cx="790575" cy="387350"/>
            </a:xfrm>
            <a:custGeom>
              <a:avLst/>
              <a:gdLst/>
              <a:cxnLst>
                <a:cxn ang="0">
                  <a:pos x="498" y="224"/>
                </a:cxn>
                <a:cxn ang="0">
                  <a:pos x="498" y="224"/>
                </a:cxn>
                <a:cxn ang="0">
                  <a:pos x="480" y="216"/>
                </a:cxn>
                <a:cxn ang="0">
                  <a:pos x="460" y="206"/>
                </a:cxn>
                <a:cxn ang="0">
                  <a:pos x="434" y="192"/>
                </a:cxn>
                <a:cxn ang="0">
                  <a:pos x="406" y="172"/>
                </a:cxn>
                <a:cxn ang="0">
                  <a:pos x="392" y="160"/>
                </a:cxn>
                <a:cxn ang="0">
                  <a:pos x="378" y="146"/>
                </a:cxn>
                <a:cxn ang="0">
                  <a:pos x="364" y="130"/>
                </a:cxn>
                <a:cxn ang="0">
                  <a:pos x="350" y="112"/>
                </a:cxn>
                <a:cxn ang="0">
                  <a:pos x="338" y="94"/>
                </a:cxn>
                <a:cxn ang="0">
                  <a:pos x="326" y="72"/>
                </a:cxn>
                <a:cxn ang="0">
                  <a:pos x="326" y="72"/>
                </a:cxn>
                <a:cxn ang="0">
                  <a:pos x="314" y="56"/>
                </a:cxn>
                <a:cxn ang="0">
                  <a:pos x="300" y="42"/>
                </a:cxn>
                <a:cxn ang="0">
                  <a:pos x="284" y="30"/>
                </a:cxn>
                <a:cxn ang="0">
                  <a:pos x="266" y="20"/>
                </a:cxn>
                <a:cxn ang="0">
                  <a:pos x="246" y="12"/>
                </a:cxn>
                <a:cxn ang="0">
                  <a:pos x="224" y="6"/>
                </a:cxn>
                <a:cxn ang="0">
                  <a:pos x="202" y="2"/>
                </a:cxn>
                <a:cxn ang="0">
                  <a:pos x="178" y="0"/>
                </a:cxn>
                <a:cxn ang="0">
                  <a:pos x="154" y="0"/>
                </a:cxn>
                <a:cxn ang="0">
                  <a:pos x="130" y="0"/>
                </a:cxn>
                <a:cxn ang="0">
                  <a:pos x="82" y="4"/>
                </a:cxn>
                <a:cxn ang="0">
                  <a:pos x="38" y="1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0" y="28"/>
                </a:cxn>
                <a:cxn ang="0">
                  <a:pos x="38" y="52"/>
                </a:cxn>
                <a:cxn ang="0">
                  <a:pos x="78" y="92"/>
                </a:cxn>
                <a:cxn ang="0">
                  <a:pos x="128" y="146"/>
                </a:cxn>
                <a:cxn ang="0">
                  <a:pos x="128" y="146"/>
                </a:cxn>
                <a:cxn ang="0">
                  <a:pos x="142" y="162"/>
                </a:cxn>
                <a:cxn ang="0">
                  <a:pos x="158" y="176"/>
                </a:cxn>
                <a:cxn ang="0">
                  <a:pos x="176" y="188"/>
                </a:cxn>
                <a:cxn ang="0">
                  <a:pos x="196" y="200"/>
                </a:cxn>
                <a:cxn ang="0">
                  <a:pos x="216" y="210"/>
                </a:cxn>
                <a:cxn ang="0">
                  <a:pos x="238" y="220"/>
                </a:cxn>
                <a:cxn ang="0">
                  <a:pos x="260" y="228"/>
                </a:cxn>
                <a:cxn ang="0">
                  <a:pos x="284" y="234"/>
                </a:cxn>
                <a:cxn ang="0">
                  <a:pos x="308" y="240"/>
                </a:cxn>
                <a:cxn ang="0">
                  <a:pos x="334" y="242"/>
                </a:cxn>
                <a:cxn ang="0">
                  <a:pos x="360" y="244"/>
                </a:cxn>
                <a:cxn ang="0">
                  <a:pos x="388" y="244"/>
                </a:cxn>
                <a:cxn ang="0">
                  <a:pos x="414" y="242"/>
                </a:cxn>
                <a:cxn ang="0">
                  <a:pos x="442" y="238"/>
                </a:cxn>
                <a:cxn ang="0">
                  <a:pos x="470" y="232"/>
                </a:cxn>
                <a:cxn ang="0">
                  <a:pos x="498" y="224"/>
                </a:cxn>
                <a:cxn ang="0">
                  <a:pos x="498" y="224"/>
                </a:cxn>
              </a:cxnLst>
              <a:rect l="0" t="0" r="r" b="b"/>
              <a:pathLst>
                <a:path w="498" h="244">
                  <a:moveTo>
                    <a:pt x="498" y="224"/>
                  </a:moveTo>
                  <a:lnTo>
                    <a:pt x="498" y="224"/>
                  </a:lnTo>
                  <a:lnTo>
                    <a:pt x="480" y="216"/>
                  </a:lnTo>
                  <a:lnTo>
                    <a:pt x="460" y="206"/>
                  </a:lnTo>
                  <a:lnTo>
                    <a:pt x="434" y="192"/>
                  </a:lnTo>
                  <a:lnTo>
                    <a:pt x="406" y="172"/>
                  </a:lnTo>
                  <a:lnTo>
                    <a:pt x="392" y="160"/>
                  </a:lnTo>
                  <a:lnTo>
                    <a:pt x="378" y="146"/>
                  </a:lnTo>
                  <a:lnTo>
                    <a:pt x="364" y="130"/>
                  </a:lnTo>
                  <a:lnTo>
                    <a:pt x="350" y="112"/>
                  </a:lnTo>
                  <a:lnTo>
                    <a:pt x="338" y="94"/>
                  </a:lnTo>
                  <a:lnTo>
                    <a:pt x="326" y="72"/>
                  </a:lnTo>
                  <a:lnTo>
                    <a:pt x="326" y="72"/>
                  </a:lnTo>
                  <a:lnTo>
                    <a:pt x="314" y="56"/>
                  </a:lnTo>
                  <a:lnTo>
                    <a:pt x="300" y="42"/>
                  </a:lnTo>
                  <a:lnTo>
                    <a:pt x="284" y="30"/>
                  </a:lnTo>
                  <a:lnTo>
                    <a:pt x="266" y="20"/>
                  </a:lnTo>
                  <a:lnTo>
                    <a:pt x="246" y="12"/>
                  </a:lnTo>
                  <a:lnTo>
                    <a:pt x="224" y="6"/>
                  </a:lnTo>
                  <a:lnTo>
                    <a:pt x="202" y="2"/>
                  </a:lnTo>
                  <a:lnTo>
                    <a:pt x="178" y="0"/>
                  </a:lnTo>
                  <a:lnTo>
                    <a:pt x="154" y="0"/>
                  </a:lnTo>
                  <a:lnTo>
                    <a:pt x="130" y="0"/>
                  </a:lnTo>
                  <a:lnTo>
                    <a:pt x="82" y="4"/>
                  </a:lnTo>
                  <a:lnTo>
                    <a:pt x="38" y="1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0" y="28"/>
                  </a:lnTo>
                  <a:lnTo>
                    <a:pt x="38" y="52"/>
                  </a:lnTo>
                  <a:lnTo>
                    <a:pt x="78" y="92"/>
                  </a:lnTo>
                  <a:lnTo>
                    <a:pt x="128" y="146"/>
                  </a:lnTo>
                  <a:lnTo>
                    <a:pt x="128" y="146"/>
                  </a:lnTo>
                  <a:lnTo>
                    <a:pt x="142" y="162"/>
                  </a:lnTo>
                  <a:lnTo>
                    <a:pt x="158" y="176"/>
                  </a:lnTo>
                  <a:lnTo>
                    <a:pt x="176" y="188"/>
                  </a:lnTo>
                  <a:lnTo>
                    <a:pt x="196" y="200"/>
                  </a:lnTo>
                  <a:lnTo>
                    <a:pt x="216" y="210"/>
                  </a:lnTo>
                  <a:lnTo>
                    <a:pt x="238" y="220"/>
                  </a:lnTo>
                  <a:lnTo>
                    <a:pt x="260" y="228"/>
                  </a:lnTo>
                  <a:lnTo>
                    <a:pt x="284" y="234"/>
                  </a:lnTo>
                  <a:lnTo>
                    <a:pt x="308" y="240"/>
                  </a:lnTo>
                  <a:lnTo>
                    <a:pt x="334" y="242"/>
                  </a:lnTo>
                  <a:lnTo>
                    <a:pt x="360" y="244"/>
                  </a:lnTo>
                  <a:lnTo>
                    <a:pt x="388" y="244"/>
                  </a:lnTo>
                  <a:lnTo>
                    <a:pt x="414" y="242"/>
                  </a:lnTo>
                  <a:lnTo>
                    <a:pt x="442" y="238"/>
                  </a:lnTo>
                  <a:lnTo>
                    <a:pt x="470" y="232"/>
                  </a:lnTo>
                  <a:lnTo>
                    <a:pt x="498" y="224"/>
                  </a:lnTo>
                  <a:lnTo>
                    <a:pt x="498" y="22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6" name=""/>
            <p:cNvSpPr/>
            <p:nvPr/>
          </p:nvSpPr>
          <p:spPr>
            <a:xfrm>
              <a:off x="-785813" y="4591050"/>
              <a:ext cx="647700" cy="247650"/>
            </a:xfrm>
            <a:custGeom>
              <a:avLst/>
              <a:gdLst/>
              <a:cxnLst>
                <a:cxn ang="0">
                  <a:pos x="408" y="100"/>
                </a:cxn>
                <a:cxn ang="0">
                  <a:pos x="408" y="100"/>
                </a:cxn>
                <a:cxn ang="0">
                  <a:pos x="392" y="100"/>
                </a:cxn>
                <a:cxn ang="0">
                  <a:pos x="374" y="98"/>
                </a:cxn>
                <a:cxn ang="0">
                  <a:pos x="350" y="94"/>
                </a:cxn>
                <a:cxn ang="0">
                  <a:pos x="324" y="86"/>
                </a:cxn>
                <a:cxn ang="0">
                  <a:pos x="292" y="72"/>
                </a:cxn>
                <a:cxn ang="0">
                  <a:pos x="258" y="54"/>
                </a:cxn>
                <a:cxn ang="0">
                  <a:pos x="242" y="42"/>
                </a:cxn>
                <a:cxn ang="0">
                  <a:pos x="224" y="28"/>
                </a:cxn>
                <a:cxn ang="0">
                  <a:pos x="224" y="28"/>
                </a:cxn>
                <a:cxn ang="0">
                  <a:pos x="206" y="16"/>
                </a:cxn>
                <a:cxn ang="0">
                  <a:pos x="188" y="8"/>
                </a:cxn>
                <a:cxn ang="0">
                  <a:pos x="168" y="2"/>
                </a:cxn>
                <a:cxn ang="0">
                  <a:pos x="150" y="0"/>
                </a:cxn>
                <a:cxn ang="0">
                  <a:pos x="130" y="0"/>
                </a:cxn>
                <a:cxn ang="0">
                  <a:pos x="112" y="2"/>
                </a:cxn>
                <a:cxn ang="0">
                  <a:pos x="94" y="6"/>
                </a:cxn>
                <a:cxn ang="0">
                  <a:pos x="78" y="10"/>
                </a:cxn>
                <a:cxn ang="0">
                  <a:pos x="46" y="24"/>
                </a:cxn>
                <a:cxn ang="0">
                  <a:pos x="22" y="3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18" y="54"/>
                </a:cxn>
                <a:cxn ang="0">
                  <a:pos x="36" y="58"/>
                </a:cxn>
                <a:cxn ang="0">
                  <a:pos x="60" y="64"/>
                </a:cxn>
                <a:cxn ang="0">
                  <a:pos x="86" y="74"/>
                </a:cxn>
                <a:cxn ang="0">
                  <a:pos x="112" y="86"/>
                </a:cxn>
                <a:cxn ang="0">
                  <a:pos x="138" y="102"/>
                </a:cxn>
                <a:cxn ang="0">
                  <a:pos x="150" y="112"/>
                </a:cxn>
                <a:cxn ang="0">
                  <a:pos x="162" y="124"/>
                </a:cxn>
                <a:cxn ang="0">
                  <a:pos x="162" y="124"/>
                </a:cxn>
                <a:cxn ang="0">
                  <a:pos x="172" y="134"/>
                </a:cxn>
                <a:cxn ang="0">
                  <a:pos x="186" y="142"/>
                </a:cxn>
                <a:cxn ang="0">
                  <a:pos x="202" y="148"/>
                </a:cxn>
                <a:cxn ang="0">
                  <a:pos x="218" y="152"/>
                </a:cxn>
                <a:cxn ang="0">
                  <a:pos x="236" y="156"/>
                </a:cxn>
                <a:cxn ang="0">
                  <a:pos x="254" y="156"/>
                </a:cxn>
                <a:cxn ang="0">
                  <a:pos x="272" y="156"/>
                </a:cxn>
                <a:cxn ang="0">
                  <a:pos x="292" y="154"/>
                </a:cxn>
                <a:cxn ang="0">
                  <a:pos x="310" y="150"/>
                </a:cxn>
                <a:cxn ang="0">
                  <a:pos x="328" y="146"/>
                </a:cxn>
                <a:cxn ang="0">
                  <a:pos x="344" y="140"/>
                </a:cxn>
                <a:cxn ang="0">
                  <a:pos x="362" y="134"/>
                </a:cxn>
                <a:cxn ang="0">
                  <a:pos x="376" y="126"/>
                </a:cxn>
                <a:cxn ang="0">
                  <a:pos x="388" y="118"/>
                </a:cxn>
                <a:cxn ang="0">
                  <a:pos x="400" y="110"/>
                </a:cxn>
                <a:cxn ang="0">
                  <a:pos x="408" y="100"/>
                </a:cxn>
                <a:cxn ang="0">
                  <a:pos x="408" y="100"/>
                </a:cxn>
              </a:cxnLst>
              <a:rect l="0" t="0" r="r" b="b"/>
              <a:pathLst>
                <a:path w="408" h="156">
                  <a:moveTo>
                    <a:pt x="408" y="100"/>
                  </a:moveTo>
                  <a:lnTo>
                    <a:pt x="408" y="100"/>
                  </a:lnTo>
                  <a:lnTo>
                    <a:pt x="392" y="100"/>
                  </a:lnTo>
                  <a:lnTo>
                    <a:pt x="374" y="98"/>
                  </a:lnTo>
                  <a:lnTo>
                    <a:pt x="350" y="94"/>
                  </a:lnTo>
                  <a:lnTo>
                    <a:pt x="324" y="86"/>
                  </a:lnTo>
                  <a:lnTo>
                    <a:pt x="292" y="72"/>
                  </a:lnTo>
                  <a:lnTo>
                    <a:pt x="258" y="54"/>
                  </a:lnTo>
                  <a:lnTo>
                    <a:pt x="242" y="42"/>
                  </a:lnTo>
                  <a:lnTo>
                    <a:pt x="224" y="28"/>
                  </a:lnTo>
                  <a:lnTo>
                    <a:pt x="224" y="28"/>
                  </a:lnTo>
                  <a:lnTo>
                    <a:pt x="206" y="16"/>
                  </a:lnTo>
                  <a:lnTo>
                    <a:pt x="188" y="8"/>
                  </a:lnTo>
                  <a:lnTo>
                    <a:pt x="168" y="2"/>
                  </a:lnTo>
                  <a:lnTo>
                    <a:pt x="150" y="0"/>
                  </a:lnTo>
                  <a:lnTo>
                    <a:pt x="130" y="0"/>
                  </a:lnTo>
                  <a:lnTo>
                    <a:pt x="112" y="2"/>
                  </a:lnTo>
                  <a:lnTo>
                    <a:pt x="94" y="6"/>
                  </a:lnTo>
                  <a:lnTo>
                    <a:pt x="78" y="10"/>
                  </a:lnTo>
                  <a:lnTo>
                    <a:pt x="46" y="24"/>
                  </a:lnTo>
                  <a:lnTo>
                    <a:pt x="22" y="3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8" y="54"/>
                  </a:lnTo>
                  <a:lnTo>
                    <a:pt x="36" y="58"/>
                  </a:lnTo>
                  <a:lnTo>
                    <a:pt x="60" y="64"/>
                  </a:lnTo>
                  <a:lnTo>
                    <a:pt x="86" y="74"/>
                  </a:lnTo>
                  <a:lnTo>
                    <a:pt x="112" y="86"/>
                  </a:lnTo>
                  <a:lnTo>
                    <a:pt x="138" y="102"/>
                  </a:lnTo>
                  <a:lnTo>
                    <a:pt x="150" y="112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72" y="134"/>
                  </a:lnTo>
                  <a:lnTo>
                    <a:pt x="186" y="142"/>
                  </a:lnTo>
                  <a:lnTo>
                    <a:pt x="202" y="148"/>
                  </a:lnTo>
                  <a:lnTo>
                    <a:pt x="218" y="152"/>
                  </a:lnTo>
                  <a:lnTo>
                    <a:pt x="236" y="156"/>
                  </a:lnTo>
                  <a:lnTo>
                    <a:pt x="254" y="156"/>
                  </a:lnTo>
                  <a:lnTo>
                    <a:pt x="272" y="156"/>
                  </a:lnTo>
                  <a:lnTo>
                    <a:pt x="292" y="154"/>
                  </a:lnTo>
                  <a:lnTo>
                    <a:pt x="310" y="150"/>
                  </a:lnTo>
                  <a:lnTo>
                    <a:pt x="328" y="146"/>
                  </a:lnTo>
                  <a:lnTo>
                    <a:pt x="344" y="140"/>
                  </a:lnTo>
                  <a:lnTo>
                    <a:pt x="362" y="134"/>
                  </a:lnTo>
                  <a:lnTo>
                    <a:pt x="376" y="126"/>
                  </a:lnTo>
                  <a:lnTo>
                    <a:pt x="388" y="118"/>
                  </a:lnTo>
                  <a:lnTo>
                    <a:pt x="400" y="110"/>
                  </a:lnTo>
                  <a:lnTo>
                    <a:pt x="408" y="100"/>
                  </a:lnTo>
                  <a:lnTo>
                    <a:pt x="408" y="10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7" name=""/>
            <p:cNvSpPr/>
            <p:nvPr/>
          </p:nvSpPr>
          <p:spPr>
            <a:xfrm>
              <a:off x="-80963" y="5016500"/>
              <a:ext cx="361950" cy="273050"/>
            </a:xfrm>
            <a:custGeom>
              <a:avLst/>
              <a:gdLst/>
              <a:cxnLst>
                <a:cxn ang="0">
                  <a:pos x="228" y="52"/>
                </a:cxn>
                <a:cxn ang="0">
                  <a:pos x="228" y="52"/>
                </a:cxn>
                <a:cxn ang="0">
                  <a:pos x="222" y="46"/>
                </a:cxn>
                <a:cxn ang="0">
                  <a:pos x="202" y="34"/>
                </a:cxn>
                <a:cxn ang="0">
                  <a:pos x="174" y="18"/>
                </a:cxn>
                <a:cxn ang="0">
                  <a:pos x="158" y="12"/>
                </a:cxn>
                <a:cxn ang="0">
                  <a:pos x="140" y="6"/>
                </a:cxn>
                <a:cxn ang="0">
                  <a:pos x="122" y="2"/>
                </a:cxn>
                <a:cxn ang="0">
                  <a:pos x="104" y="0"/>
                </a:cxn>
                <a:cxn ang="0">
                  <a:pos x="84" y="2"/>
                </a:cxn>
                <a:cxn ang="0">
                  <a:pos x="66" y="6"/>
                </a:cxn>
                <a:cxn ang="0">
                  <a:pos x="48" y="16"/>
                </a:cxn>
                <a:cxn ang="0">
                  <a:pos x="32" y="28"/>
                </a:cxn>
                <a:cxn ang="0">
                  <a:pos x="24" y="38"/>
                </a:cxn>
                <a:cxn ang="0">
                  <a:pos x="18" y="48"/>
                </a:cxn>
                <a:cxn ang="0">
                  <a:pos x="4" y="72"/>
                </a:cxn>
                <a:cxn ang="0">
                  <a:pos x="4" y="72"/>
                </a:cxn>
                <a:cxn ang="0">
                  <a:pos x="2" y="84"/>
                </a:cxn>
                <a:cxn ang="0">
                  <a:pos x="0" y="96"/>
                </a:cxn>
                <a:cxn ang="0">
                  <a:pos x="2" y="112"/>
                </a:cxn>
                <a:cxn ang="0">
                  <a:pos x="8" y="128"/>
                </a:cxn>
                <a:cxn ang="0">
                  <a:pos x="12" y="136"/>
                </a:cxn>
                <a:cxn ang="0">
                  <a:pos x="16" y="142"/>
                </a:cxn>
                <a:cxn ang="0">
                  <a:pos x="24" y="150"/>
                </a:cxn>
                <a:cxn ang="0">
                  <a:pos x="34" y="156"/>
                </a:cxn>
                <a:cxn ang="0">
                  <a:pos x="44" y="162"/>
                </a:cxn>
                <a:cxn ang="0">
                  <a:pos x="58" y="166"/>
                </a:cxn>
                <a:cxn ang="0">
                  <a:pos x="58" y="166"/>
                </a:cxn>
                <a:cxn ang="0">
                  <a:pos x="64" y="168"/>
                </a:cxn>
                <a:cxn ang="0">
                  <a:pos x="82" y="170"/>
                </a:cxn>
                <a:cxn ang="0">
                  <a:pos x="106" y="172"/>
                </a:cxn>
                <a:cxn ang="0">
                  <a:pos x="120" y="172"/>
                </a:cxn>
                <a:cxn ang="0">
                  <a:pos x="134" y="168"/>
                </a:cxn>
                <a:cxn ang="0">
                  <a:pos x="134" y="168"/>
                </a:cxn>
                <a:cxn ang="0">
                  <a:pos x="128" y="160"/>
                </a:cxn>
                <a:cxn ang="0">
                  <a:pos x="120" y="152"/>
                </a:cxn>
                <a:cxn ang="0">
                  <a:pos x="114" y="140"/>
                </a:cxn>
                <a:cxn ang="0">
                  <a:pos x="108" y="126"/>
                </a:cxn>
                <a:cxn ang="0">
                  <a:pos x="108" y="110"/>
                </a:cxn>
                <a:cxn ang="0">
                  <a:pos x="108" y="102"/>
                </a:cxn>
                <a:cxn ang="0">
                  <a:pos x="110" y="94"/>
                </a:cxn>
                <a:cxn ang="0">
                  <a:pos x="114" y="86"/>
                </a:cxn>
                <a:cxn ang="0">
                  <a:pos x="120" y="76"/>
                </a:cxn>
                <a:cxn ang="0">
                  <a:pos x="120" y="76"/>
                </a:cxn>
                <a:cxn ang="0">
                  <a:pos x="128" y="68"/>
                </a:cxn>
                <a:cxn ang="0">
                  <a:pos x="134" y="62"/>
                </a:cxn>
                <a:cxn ang="0">
                  <a:pos x="144" y="58"/>
                </a:cxn>
                <a:cxn ang="0">
                  <a:pos x="152" y="54"/>
                </a:cxn>
                <a:cxn ang="0">
                  <a:pos x="170" y="48"/>
                </a:cxn>
                <a:cxn ang="0">
                  <a:pos x="188" y="46"/>
                </a:cxn>
                <a:cxn ang="0">
                  <a:pos x="204" y="48"/>
                </a:cxn>
                <a:cxn ang="0">
                  <a:pos x="216" y="48"/>
                </a:cxn>
                <a:cxn ang="0">
                  <a:pos x="228" y="52"/>
                </a:cxn>
                <a:cxn ang="0">
                  <a:pos x="228" y="52"/>
                </a:cxn>
              </a:cxnLst>
              <a:rect l="0" t="0" r="r" b="b"/>
              <a:pathLst>
                <a:path w="228" h="172">
                  <a:moveTo>
                    <a:pt x="228" y="52"/>
                  </a:moveTo>
                  <a:lnTo>
                    <a:pt x="228" y="52"/>
                  </a:lnTo>
                  <a:lnTo>
                    <a:pt x="222" y="46"/>
                  </a:lnTo>
                  <a:lnTo>
                    <a:pt x="202" y="34"/>
                  </a:lnTo>
                  <a:lnTo>
                    <a:pt x="174" y="18"/>
                  </a:lnTo>
                  <a:lnTo>
                    <a:pt x="158" y="12"/>
                  </a:lnTo>
                  <a:lnTo>
                    <a:pt x="140" y="6"/>
                  </a:lnTo>
                  <a:lnTo>
                    <a:pt x="122" y="2"/>
                  </a:lnTo>
                  <a:lnTo>
                    <a:pt x="104" y="0"/>
                  </a:lnTo>
                  <a:lnTo>
                    <a:pt x="84" y="2"/>
                  </a:lnTo>
                  <a:lnTo>
                    <a:pt x="66" y="6"/>
                  </a:lnTo>
                  <a:lnTo>
                    <a:pt x="48" y="16"/>
                  </a:lnTo>
                  <a:lnTo>
                    <a:pt x="32" y="28"/>
                  </a:lnTo>
                  <a:lnTo>
                    <a:pt x="24" y="38"/>
                  </a:lnTo>
                  <a:lnTo>
                    <a:pt x="18" y="48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84"/>
                  </a:lnTo>
                  <a:lnTo>
                    <a:pt x="0" y="96"/>
                  </a:lnTo>
                  <a:lnTo>
                    <a:pt x="2" y="112"/>
                  </a:lnTo>
                  <a:lnTo>
                    <a:pt x="8" y="128"/>
                  </a:lnTo>
                  <a:lnTo>
                    <a:pt x="12" y="136"/>
                  </a:lnTo>
                  <a:lnTo>
                    <a:pt x="16" y="142"/>
                  </a:lnTo>
                  <a:lnTo>
                    <a:pt x="24" y="150"/>
                  </a:lnTo>
                  <a:lnTo>
                    <a:pt x="34" y="156"/>
                  </a:lnTo>
                  <a:lnTo>
                    <a:pt x="44" y="162"/>
                  </a:lnTo>
                  <a:lnTo>
                    <a:pt x="58" y="166"/>
                  </a:lnTo>
                  <a:lnTo>
                    <a:pt x="58" y="166"/>
                  </a:lnTo>
                  <a:lnTo>
                    <a:pt x="64" y="168"/>
                  </a:lnTo>
                  <a:lnTo>
                    <a:pt x="82" y="170"/>
                  </a:lnTo>
                  <a:lnTo>
                    <a:pt x="106" y="172"/>
                  </a:lnTo>
                  <a:lnTo>
                    <a:pt x="120" y="172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28" y="160"/>
                  </a:lnTo>
                  <a:lnTo>
                    <a:pt x="120" y="152"/>
                  </a:lnTo>
                  <a:lnTo>
                    <a:pt x="114" y="140"/>
                  </a:lnTo>
                  <a:lnTo>
                    <a:pt x="108" y="126"/>
                  </a:lnTo>
                  <a:lnTo>
                    <a:pt x="108" y="110"/>
                  </a:lnTo>
                  <a:lnTo>
                    <a:pt x="108" y="102"/>
                  </a:lnTo>
                  <a:lnTo>
                    <a:pt x="110" y="94"/>
                  </a:lnTo>
                  <a:lnTo>
                    <a:pt x="114" y="86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8" y="68"/>
                  </a:lnTo>
                  <a:lnTo>
                    <a:pt x="134" y="62"/>
                  </a:lnTo>
                  <a:lnTo>
                    <a:pt x="144" y="58"/>
                  </a:lnTo>
                  <a:lnTo>
                    <a:pt x="152" y="54"/>
                  </a:lnTo>
                  <a:lnTo>
                    <a:pt x="170" y="48"/>
                  </a:lnTo>
                  <a:lnTo>
                    <a:pt x="188" y="46"/>
                  </a:lnTo>
                  <a:lnTo>
                    <a:pt x="204" y="48"/>
                  </a:lnTo>
                  <a:lnTo>
                    <a:pt x="216" y="48"/>
                  </a:lnTo>
                  <a:lnTo>
                    <a:pt x="228" y="52"/>
                  </a:lnTo>
                  <a:lnTo>
                    <a:pt x="228" y="5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8" name=""/>
            <p:cNvSpPr/>
            <p:nvPr/>
          </p:nvSpPr>
          <p:spPr>
            <a:xfrm>
              <a:off x="417512" y="5051425"/>
              <a:ext cx="384175" cy="333375"/>
            </a:xfrm>
            <a:custGeom>
              <a:avLst/>
              <a:gdLst/>
              <a:cxnLst>
                <a:cxn ang="0">
                  <a:pos x="196" y="2"/>
                </a:cxn>
                <a:cxn ang="0">
                  <a:pos x="138" y="0"/>
                </a:cxn>
                <a:cxn ang="0">
                  <a:pos x="86" y="6"/>
                </a:cxn>
                <a:cxn ang="0">
                  <a:pos x="52" y="16"/>
                </a:cxn>
                <a:cxn ang="0">
                  <a:pos x="24" y="34"/>
                </a:cxn>
                <a:cxn ang="0">
                  <a:pos x="6" y="62"/>
                </a:cxn>
                <a:cxn ang="0">
                  <a:pos x="0" y="80"/>
                </a:cxn>
                <a:cxn ang="0">
                  <a:pos x="0" y="116"/>
                </a:cxn>
                <a:cxn ang="0">
                  <a:pos x="8" y="146"/>
                </a:cxn>
                <a:cxn ang="0">
                  <a:pos x="24" y="172"/>
                </a:cxn>
                <a:cxn ang="0">
                  <a:pos x="44" y="192"/>
                </a:cxn>
                <a:cxn ang="0">
                  <a:pos x="70" y="204"/>
                </a:cxn>
                <a:cxn ang="0">
                  <a:pos x="98" y="210"/>
                </a:cxn>
                <a:cxn ang="0">
                  <a:pos x="128" y="208"/>
                </a:cxn>
                <a:cxn ang="0">
                  <a:pos x="158" y="198"/>
                </a:cxn>
                <a:cxn ang="0">
                  <a:pos x="184" y="184"/>
                </a:cxn>
                <a:cxn ang="0">
                  <a:pos x="220" y="158"/>
                </a:cxn>
                <a:cxn ang="0">
                  <a:pos x="236" y="134"/>
                </a:cxn>
                <a:cxn ang="0">
                  <a:pos x="242" y="118"/>
                </a:cxn>
                <a:cxn ang="0">
                  <a:pos x="226" y="126"/>
                </a:cxn>
                <a:cxn ang="0">
                  <a:pos x="188" y="140"/>
                </a:cxn>
                <a:cxn ang="0">
                  <a:pos x="154" y="142"/>
                </a:cxn>
                <a:cxn ang="0">
                  <a:pos x="132" y="136"/>
                </a:cxn>
                <a:cxn ang="0">
                  <a:pos x="116" y="122"/>
                </a:cxn>
                <a:cxn ang="0">
                  <a:pos x="108" y="112"/>
                </a:cxn>
                <a:cxn ang="0">
                  <a:pos x="100" y="88"/>
                </a:cxn>
                <a:cxn ang="0">
                  <a:pos x="100" y="68"/>
                </a:cxn>
                <a:cxn ang="0">
                  <a:pos x="106" y="48"/>
                </a:cxn>
                <a:cxn ang="0">
                  <a:pos x="118" y="34"/>
                </a:cxn>
                <a:cxn ang="0">
                  <a:pos x="134" y="20"/>
                </a:cxn>
                <a:cxn ang="0">
                  <a:pos x="174" y="4"/>
                </a:cxn>
                <a:cxn ang="0">
                  <a:pos x="196" y="2"/>
                </a:cxn>
              </a:cxnLst>
              <a:rect l="0" t="0" r="r" b="b"/>
              <a:pathLst>
                <a:path w="242" h="210">
                  <a:moveTo>
                    <a:pt x="196" y="2"/>
                  </a:moveTo>
                  <a:lnTo>
                    <a:pt x="196" y="2"/>
                  </a:lnTo>
                  <a:lnTo>
                    <a:pt x="166" y="0"/>
                  </a:lnTo>
                  <a:lnTo>
                    <a:pt x="138" y="0"/>
                  </a:lnTo>
                  <a:lnTo>
                    <a:pt x="104" y="2"/>
                  </a:lnTo>
                  <a:lnTo>
                    <a:pt x="86" y="6"/>
                  </a:lnTo>
                  <a:lnTo>
                    <a:pt x="68" y="10"/>
                  </a:lnTo>
                  <a:lnTo>
                    <a:pt x="52" y="16"/>
                  </a:lnTo>
                  <a:lnTo>
                    <a:pt x="36" y="24"/>
                  </a:lnTo>
                  <a:lnTo>
                    <a:pt x="24" y="34"/>
                  </a:lnTo>
                  <a:lnTo>
                    <a:pt x="12" y="48"/>
                  </a:lnTo>
                  <a:lnTo>
                    <a:pt x="6" y="62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98"/>
                  </a:lnTo>
                  <a:lnTo>
                    <a:pt x="0" y="116"/>
                  </a:lnTo>
                  <a:lnTo>
                    <a:pt x="4" y="132"/>
                  </a:lnTo>
                  <a:lnTo>
                    <a:pt x="8" y="146"/>
                  </a:lnTo>
                  <a:lnTo>
                    <a:pt x="16" y="160"/>
                  </a:lnTo>
                  <a:lnTo>
                    <a:pt x="24" y="172"/>
                  </a:lnTo>
                  <a:lnTo>
                    <a:pt x="34" y="182"/>
                  </a:lnTo>
                  <a:lnTo>
                    <a:pt x="44" y="192"/>
                  </a:lnTo>
                  <a:lnTo>
                    <a:pt x="56" y="198"/>
                  </a:lnTo>
                  <a:lnTo>
                    <a:pt x="70" y="204"/>
                  </a:lnTo>
                  <a:lnTo>
                    <a:pt x="84" y="208"/>
                  </a:lnTo>
                  <a:lnTo>
                    <a:pt x="98" y="210"/>
                  </a:lnTo>
                  <a:lnTo>
                    <a:pt x="112" y="210"/>
                  </a:lnTo>
                  <a:lnTo>
                    <a:pt x="128" y="208"/>
                  </a:lnTo>
                  <a:lnTo>
                    <a:pt x="142" y="204"/>
                  </a:lnTo>
                  <a:lnTo>
                    <a:pt x="158" y="198"/>
                  </a:lnTo>
                  <a:lnTo>
                    <a:pt x="158" y="198"/>
                  </a:lnTo>
                  <a:lnTo>
                    <a:pt x="184" y="184"/>
                  </a:lnTo>
                  <a:lnTo>
                    <a:pt x="204" y="170"/>
                  </a:lnTo>
                  <a:lnTo>
                    <a:pt x="220" y="158"/>
                  </a:lnTo>
                  <a:lnTo>
                    <a:pt x="230" y="144"/>
                  </a:lnTo>
                  <a:lnTo>
                    <a:pt x="236" y="134"/>
                  </a:lnTo>
                  <a:lnTo>
                    <a:pt x="240" y="124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26" y="126"/>
                  </a:lnTo>
                  <a:lnTo>
                    <a:pt x="208" y="132"/>
                  </a:lnTo>
                  <a:lnTo>
                    <a:pt x="188" y="140"/>
                  </a:lnTo>
                  <a:lnTo>
                    <a:pt x="164" y="142"/>
                  </a:lnTo>
                  <a:lnTo>
                    <a:pt x="154" y="142"/>
                  </a:lnTo>
                  <a:lnTo>
                    <a:pt x="144" y="140"/>
                  </a:lnTo>
                  <a:lnTo>
                    <a:pt x="132" y="136"/>
                  </a:lnTo>
                  <a:lnTo>
                    <a:pt x="124" y="130"/>
                  </a:lnTo>
                  <a:lnTo>
                    <a:pt x="116" y="122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104" y="100"/>
                  </a:lnTo>
                  <a:lnTo>
                    <a:pt x="100" y="88"/>
                  </a:lnTo>
                  <a:lnTo>
                    <a:pt x="100" y="78"/>
                  </a:lnTo>
                  <a:lnTo>
                    <a:pt x="100" y="68"/>
                  </a:lnTo>
                  <a:lnTo>
                    <a:pt x="102" y="58"/>
                  </a:lnTo>
                  <a:lnTo>
                    <a:pt x="106" y="48"/>
                  </a:lnTo>
                  <a:lnTo>
                    <a:pt x="112" y="40"/>
                  </a:lnTo>
                  <a:lnTo>
                    <a:pt x="118" y="34"/>
                  </a:lnTo>
                  <a:lnTo>
                    <a:pt x="124" y="26"/>
                  </a:lnTo>
                  <a:lnTo>
                    <a:pt x="134" y="20"/>
                  </a:lnTo>
                  <a:lnTo>
                    <a:pt x="152" y="10"/>
                  </a:lnTo>
                  <a:lnTo>
                    <a:pt x="174" y="4"/>
                  </a:lnTo>
                  <a:lnTo>
                    <a:pt x="196" y="2"/>
                  </a:lnTo>
                  <a:lnTo>
                    <a:pt x="196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9" name=""/>
            <p:cNvSpPr/>
            <p:nvPr/>
          </p:nvSpPr>
          <p:spPr>
            <a:xfrm>
              <a:off x="1360488" y="5041900"/>
              <a:ext cx="304800" cy="266700"/>
            </a:xfrm>
            <a:custGeom>
              <a:avLst/>
              <a:gdLst/>
              <a:cxnLst>
                <a:cxn ang="0">
                  <a:pos x="18" y="14"/>
                </a:cxn>
                <a:cxn ang="0">
                  <a:pos x="18" y="14"/>
                </a:cxn>
                <a:cxn ang="0">
                  <a:pos x="40" y="8"/>
                </a:cxn>
                <a:cxn ang="0">
                  <a:pos x="64" y="2"/>
                </a:cxn>
                <a:cxn ang="0">
                  <a:pos x="92" y="0"/>
                </a:cxn>
                <a:cxn ang="0">
                  <a:pos x="106" y="0"/>
                </a:cxn>
                <a:cxn ang="0">
                  <a:pos x="120" y="0"/>
                </a:cxn>
                <a:cxn ang="0">
                  <a:pos x="134" y="2"/>
                </a:cxn>
                <a:cxn ang="0">
                  <a:pos x="148" y="6"/>
                </a:cxn>
                <a:cxn ang="0">
                  <a:pos x="160" y="12"/>
                </a:cxn>
                <a:cxn ang="0">
                  <a:pos x="170" y="20"/>
                </a:cxn>
                <a:cxn ang="0">
                  <a:pos x="180" y="32"/>
                </a:cxn>
                <a:cxn ang="0">
                  <a:pos x="186" y="44"/>
                </a:cxn>
                <a:cxn ang="0">
                  <a:pos x="186" y="44"/>
                </a:cxn>
                <a:cxn ang="0">
                  <a:pos x="190" y="60"/>
                </a:cxn>
                <a:cxn ang="0">
                  <a:pos x="192" y="74"/>
                </a:cxn>
                <a:cxn ang="0">
                  <a:pos x="192" y="86"/>
                </a:cxn>
                <a:cxn ang="0">
                  <a:pos x="190" y="98"/>
                </a:cxn>
                <a:cxn ang="0">
                  <a:pos x="188" y="110"/>
                </a:cxn>
                <a:cxn ang="0">
                  <a:pos x="182" y="122"/>
                </a:cxn>
                <a:cxn ang="0">
                  <a:pos x="176" y="132"/>
                </a:cxn>
                <a:cxn ang="0">
                  <a:pos x="170" y="140"/>
                </a:cxn>
                <a:cxn ang="0">
                  <a:pos x="162" y="148"/>
                </a:cxn>
                <a:cxn ang="0">
                  <a:pos x="152" y="154"/>
                </a:cxn>
                <a:cxn ang="0">
                  <a:pos x="142" y="160"/>
                </a:cxn>
                <a:cxn ang="0">
                  <a:pos x="130" y="164"/>
                </a:cxn>
                <a:cxn ang="0">
                  <a:pos x="118" y="166"/>
                </a:cxn>
                <a:cxn ang="0">
                  <a:pos x="106" y="168"/>
                </a:cxn>
                <a:cxn ang="0">
                  <a:pos x="94" y="166"/>
                </a:cxn>
                <a:cxn ang="0">
                  <a:pos x="80" y="164"/>
                </a:cxn>
                <a:cxn ang="0">
                  <a:pos x="80" y="164"/>
                </a:cxn>
                <a:cxn ang="0">
                  <a:pos x="58" y="158"/>
                </a:cxn>
                <a:cxn ang="0">
                  <a:pos x="38" y="150"/>
                </a:cxn>
                <a:cxn ang="0">
                  <a:pos x="24" y="142"/>
                </a:cxn>
                <a:cxn ang="0">
                  <a:pos x="14" y="134"/>
                </a:cxn>
                <a:cxn ang="0">
                  <a:pos x="8" y="126"/>
                </a:cxn>
                <a:cxn ang="0">
                  <a:pos x="4" y="120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4" y="118"/>
                </a:cxn>
                <a:cxn ang="0">
                  <a:pos x="30" y="120"/>
                </a:cxn>
                <a:cxn ang="0">
                  <a:pos x="48" y="122"/>
                </a:cxn>
                <a:cxn ang="0">
                  <a:pos x="66" y="122"/>
                </a:cxn>
                <a:cxn ang="0">
                  <a:pos x="74" y="120"/>
                </a:cxn>
                <a:cxn ang="0">
                  <a:pos x="82" y="116"/>
                </a:cxn>
                <a:cxn ang="0">
                  <a:pos x="90" y="112"/>
                </a:cxn>
                <a:cxn ang="0">
                  <a:pos x="96" y="106"/>
                </a:cxn>
                <a:cxn ang="0">
                  <a:pos x="102" y="98"/>
                </a:cxn>
                <a:cxn ang="0">
                  <a:pos x="106" y="88"/>
                </a:cxn>
                <a:cxn ang="0">
                  <a:pos x="106" y="88"/>
                </a:cxn>
                <a:cxn ang="0">
                  <a:pos x="108" y="78"/>
                </a:cxn>
                <a:cxn ang="0">
                  <a:pos x="108" y="68"/>
                </a:cxn>
                <a:cxn ang="0">
                  <a:pos x="106" y="60"/>
                </a:cxn>
                <a:cxn ang="0">
                  <a:pos x="104" y="52"/>
                </a:cxn>
                <a:cxn ang="0">
                  <a:pos x="102" y="44"/>
                </a:cxn>
                <a:cxn ang="0">
                  <a:pos x="98" y="38"/>
                </a:cxn>
                <a:cxn ang="0">
                  <a:pos x="86" y="26"/>
                </a:cxn>
                <a:cxn ang="0">
                  <a:pos x="70" y="20"/>
                </a:cxn>
                <a:cxn ang="0">
                  <a:pos x="54" y="14"/>
                </a:cxn>
                <a:cxn ang="0">
                  <a:pos x="36" y="12"/>
                </a:cxn>
                <a:cxn ang="0">
                  <a:pos x="18" y="14"/>
                </a:cxn>
                <a:cxn ang="0">
                  <a:pos x="18" y="14"/>
                </a:cxn>
              </a:cxnLst>
              <a:rect l="0" t="0" r="r" b="b"/>
              <a:pathLst>
                <a:path w="192" h="168">
                  <a:moveTo>
                    <a:pt x="18" y="14"/>
                  </a:moveTo>
                  <a:lnTo>
                    <a:pt x="18" y="14"/>
                  </a:lnTo>
                  <a:lnTo>
                    <a:pt x="40" y="8"/>
                  </a:lnTo>
                  <a:lnTo>
                    <a:pt x="64" y="2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20" y="0"/>
                  </a:lnTo>
                  <a:lnTo>
                    <a:pt x="134" y="2"/>
                  </a:lnTo>
                  <a:lnTo>
                    <a:pt x="148" y="6"/>
                  </a:lnTo>
                  <a:lnTo>
                    <a:pt x="160" y="12"/>
                  </a:lnTo>
                  <a:lnTo>
                    <a:pt x="170" y="20"/>
                  </a:lnTo>
                  <a:lnTo>
                    <a:pt x="180" y="32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90" y="60"/>
                  </a:lnTo>
                  <a:lnTo>
                    <a:pt x="192" y="74"/>
                  </a:lnTo>
                  <a:lnTo>
                    <a:pt x="192" y="86"/>
                  </a:lnTo>
                  <a:lnTo>
                    <a:pt x="190" y="98"/>
                  </a:lnTo>
                  <a:lnTo>
                    <a:pt x="188" y="110"/>
                  </a:lnTo>
                  <a:lnTo>
                    <a:pt x="182" y="122"/>
                  </a:lnTo>
                  <a:lnTo>
                    <a:pt x="176" y="132"/>
                  </a:lnTo>
                  <a:lnTo>
                    <a:pt x="170" y="140"/>
                  </a:lnTo>
                  <a:lnTo>
                    <a:pt x="162" y="148"/>
                  </a:lnTo>
                  <a:lnTo>
                    <a:pt x="152" y="154"/>
                  </a:lnTo>
                  <a:lnTo>
                    <a:pt x="142" y="160"/>
                  </a:lnTo>
                  <a:lnTo>
                    <a:pt x="130" y="164"/>
                  </a:lnTo>
                  <a:lnTo>
                    <a:pt x="118" y="166"/>
                  </a:lnTo>
                  <a:lnTo>
                    <a:pt x="106" y="168"/>
                  </a:lnTo>
                  <a:lnTo>
                    <a:pt x="94" y="166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58" y="158"/>
                  </a:lnTo>
                  <a:lnTo>
                    <a:pt x="38" y="150"/>
                  </a:lnTo>
                  <a:lnTo>
                    <a:pt x="24" y="142"/>
                  </a:lnTo>
                  <a:lnTo>
                    <a:pt x="14" y="134"/>
                  </a:lnTo>
                  <a:lnTo>
                    <a:pt x="8" y="126"/>
                  </a:lnTo>
                  <a:lnTo>
                    <a:pt x="4" y="12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4" y="118"/>
                  </a:lnTo>
                  <a:lnTo>
                    <a:pt x="30" y="120"/>
                  </a:lnTo>
                  <a:lnTo>
                    <a:pt x="48" y="122"/>
                  </a:lnTo>
                  <a:lnTo>
                    <a:pt x="66" y="122"/>
                  </a:lnTo>
                  <a:lnTo>
                    <a:pt x="74" y="120"/>
                  </a:lnTo>
                  <a:lnTo>
                    <a:pt x="82" y="116"/>
                  </a:lnTo>
                  <a:lnTo>
                    <a:pt x="90" y="112"/>
                  </a:lnTo>
                  <a:lnTo>
                    <a:pt x="96" y="106"/>
                  </a:lnTo>
                  <a:lnTo>
                    <a:pt x="102" y="98"/>
                  </a:lnTo>
                  <a:lnTo>
                    <a:pt x="106" y="88"/>
                  </a:lnTo>
                  <a:lnTo>
                    <a:pt x="106" y="88"/>
                  </a:lnTo>
                  <a:lnTo>
                    <a:pt x="108" y="78"/>
                  </a:lnTo>
                  <a:lnTo>
                    <a:pt x="108" y="68"/>
                  </a:lnTo>
                  <a:lnTo>
                    <a:pt x="106" y="60"/>
                  </a:lnTo>
                  <a:lnTo>
                    <a:pt x="104" y="52"/>
                  </a:lnTo>
                  <a:lnTo>
                    <a:pt x="102" y="44"/>
                  </a:lnTo>
                  <a:lnTo>
                    <a:pt x="98" y="38"/>
                  </a:lnTo>
                  <a:lnTo>
                    <a:pt x="86" y="26"/>
                  </a:lnTo>
                  <a:lnTo>
                    <a:pt x="70" y="20"/>
                  </a:lnTo>
                  <a:lnTo>
                    <a:pt x="54" y="14"/>
                  </a:lnTo>
                  <a:lnTo>
                    <a:pt x="36" y="12"/>
                  </a:lnTo>
                  <a:lnTo>
                    <a:pt x="18" y="14"/>
                  </a:lnTo>
                  <a:lnTo>
                    <a:pt x="18" y="1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30" name=""/>
            <p:cNvSpPr/>
            <p:nvPr/>
          </p:nvSpPr>
          <p:spPr>
            <a:xfrm>
              <a:off x="954088" y="5064125"/>
              <a:ext cx="269875" cy="279400"/>
            </a:xfrm>
            <a:custGeom>
              <a:avLst/>
              <a:gdLst/>
              <a:cxnLst>
                <a:cxn ang="0">
                  <a:pos x="72" y="0"/>
                </a:cxn>
                <a:cxn ang="0">
                  <a:pos x="72" y="0"/>
                </a:cxn>
                <a:cxn ang="0">
                  <a:pos x="90" y="6"/>
                </a:cxn>
                <a:cxn ang="0">
                  <a:pos x="110" y="16"/>
                </a:cxn>
                <a:cxn ang="0">
                  <a:pos x="130" y="26"/>
                </a:cxn>
                <a:cxn ang="0">
                  <a:pos x="140" y="34"/>
                </a:cxn>
                <a:cxn ang="0">
                  <a:pos x="150" y="44"/>
                </a:cxn>
                <a:cxn ang="0">
                  <a:pos x="158" y="52"/>
                </a:cxn>
                <a:cxn ang="0">
                  <a:pos x="164" y="64"/>
                </a:cxn>
                <a:cxn ang="0">
                  <a:pos x="168" y="76"/>
                </a:cxn>
                <a:cxn ang="0">
                  <a:pos x="170" y="90"/>
                </a:cxn>
                <a:cxn ang="0">
                  <a:pos x="168" y="104"/>
                </a:cxn>
                <a:cxn ang="0">
                  <a:pos x="162" y="120"/>
                </a:cxn>
                <a:cxn ang="0">
                  <a:pos x="162" y="120"/>
                </a:cxn>
                <a:cxn ang="0">
                  <a:pos x="154" y="136"/>
                </a:cxn>
                <a:cxn ang="0">
                  <a:pos x="146" y="148"/>
                </a:cxn>
                <a:cxn ang="0">
                  <a:pos x="134" y="158"/>
                </a:cxn>
                <a:cxn ang="0">
                  <a:pos x="122" y="164"/>
                </a:cxn>
                <a:cxn ang="0">
                  <a:pos x="108" y="170"/>
                </a:cxn>
                <a:cxn ang="0">
                  <a:pos x="96" y="174"/>
                </a:cxn>
                <a:cxn ang="0">
                  <a:pos x="82" y="176"/>
                </a:cxn>
                <a:cxn ang="0">
                  <a:pos x="68" y="176"/>
                </a:cxn>
                <a:cxn ang="0">
                  <a:pos x="42" y="176"/>
                </a:cxn>
                <a:cxn ang="0">
                  <a:pos x="20" y="172"/>
                </a:cxn>
                <a:cxn ang="0">
                  <a:pos x="0" y="166"/>
                </a:cxn>
                <a:cxn ang="0">
                  <a:pos x="0" y="166"/>
                </a:cxn>
                <a:cxn ang="0">
                  <a:pos x="12" y="164"/>
                </a:cxn>
                <a:cxn ang="0">
                  <a:pos x="26" y="160"/>
                </a:cxn>
                <a:cxn ang="0">
                  <a:pos x="40" y="154"/>
                </a:cxn>
                <a:cxn ang="0">
                  <a:pos x="58" y="146"/>
                </a:cxn>
                <a:cxn ang="0">
                  <a:pos x="74" y="134"/>
                </a:cxn>
                <a:cxn ang="0">
                  <a:pos x="88" y="120"/>
                </a:cxn>
                <a:cxn ang="0">
                  <a:pos x="94" y="112"/>
                </a:cxn>
                <a:cxn ang="0">
                  <a:pos x="98" y="102"/>
                </a:cxn>
                <a:cxn ang="0">
                  <a:pos x="98" y="102"/>
                </a:cxn>
                <a:cxn ang="0">
                  <a:pos x="102" y="92"/>
                </a:cxn>
                <a:cxn ang="0">
                  <a:pos x="104" y="82"/>
                </a:cxn>
                <a:cxn ang="0">
                  <a:pos x="104" y="72"/>
                </a:cxn>
                <a:cxn ang="0">
                  <a:pos x="104" y="62"/>
                </a:cxn>
                <a:cxn ang="0">
                  <a:pos x="100" y="46"/>
                </a:cxn>
                <a:cxn ang="0">
                  <a:pos x="94" y="30"/>
                </a:cxn>
                <a:cxn ang="0">
                  <a:pos x="86" y="18"/>
                </a:cxn>
                <a:cxn ang="0">
                  <a:pos x="78" y="8"/>
                </a:cxn>
                <a:cxn ang="0">
                  <a:pos x="72" y="0"/>
                </a:cxn>
                <a:cxn ang="0">
                  <a:pos x="72" y="0"/>
                </a:cxn>
              </a:cxnLst>
              <a:rect l="0" t="0" r="r" b="b"/>
              <a:pathLst>
                <a:path w="170" h="176">
                  <a:moveTo>
                    <a:pt x="72" y="0"/>
                  </a:moveTo>
                  <a:lnTo>
                    <a:pt x="72" y="0"/>
                  </a:lnTo>
                  <a:lnTo>
                    <a:pt x="90" y="6"/>
                  </a:lnTo>
                  <a:lnTo>
                    <a:pt x="110" y="16"/>
                  </a:lnTo>
                  <a:lnTo>
                    <a:pt x="130" y="26"/>
                  </a:lnTo>
                  <a:lnTo>
                    <a:pt x="140" y="34"/>
                  </a:lnTo>
                  <a:lnTo>
                    <a:pt x="150" y="44"/>
                  </a:lnTo>
                  <a:lnTo>
                    <a:pt x="158" y="52"/>
                  </a:lnTo>
                  <a:lnTo>
                    <a:pt x="164" y="64"/>
                  </a:lnTo>
                  <a:lnTo>
                    <a:pt x="168" y="76"/>
                  </a:lnTo>
                  <a:lnTo>
                    <a:pt x="170" y="90"/>
                  </a:lnTo>
                  <a:lnTo>
                    <a:pt x="168" y="104"/>
                  </a:lnTo>
                  <a:lnTo>
                    <a:pt x="162" y="120"/>
                  </a:lnTo>
                  <a:lnTo>
                    <a:pt x="162" y="120"/>
                  </a:lnTo>
                  <a:lnTo>
                    <a:pt x="154" y="136"/>
                  </a:lnTo>
                  <a:lnTo>
                    <a:pt x="146" y="148"/>
                  </a:lnTo>
                  <a:lnTo>
                    <a:pt x="134" y="158"/>
                  </a:lnTo>
                  <a:lnTo>
                    <a:pt x="122" y="164"/>
                  </a:lnTo>
                  <a:lnTo>
                    <a:pt x="108" y="170"/>
                  </a:lnTo>
                  <a:lnTo>
                    <a:pt x="96" y="174"/>
                  </a:lnTo>
                  <a:lnTo>
                    <a:pt x="82" y="176"/>
                  </a:lnTo>
                  <a:lnTo>
                    <a:pt x="68" y="176"/>
                  </a:lnTo>
                  <a:lnTo>
                    <a:pt x="42" y="176"/>
                  </a:lnTo>
                  <a:lnTo>
                    <a:pt x="20" y="172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12" y="164"/>
                  </a:lnTo>
                  <a:lnTo>
                    <a:pt x="26" y="160"/>
                  </a:lnTo>
                  <a:lnTo>
                    <a:pt x="40" y="154"/>
                  </a:lnTo>
                  <a:lnTo>
                    <a:pt x="58" y="146"/>
                  </a:lnTo>
                  <a:lnTo>
                    <a:pt x="74" y="134"/>
                  </a:lnTo>
                  <a:lnTo>
                    <a:pt x="88" y="120"/>
                  </a:lnTo>
                  <a:lnTo>
                    <a:pt x="94" y="112"/>
                  </a:lnTo>
                  <a:lnTo>
                    <a:pt x="98" y="102"/>
                  </a:lnTo>
                  <a:lnTo>
                    <a:pt x="98" y="102"/>
                  </a:lnTo>
                  <a:lnTo>
                    <a:pt x="102" y="92"/>
                  </a:lnTo>
                  <a:lnTo>
                    <a:pt x="104" y="82"/>
                  </a:lnTo>
                  <a:lnTo>
                    <a:pt x="104" y="72"/>
                  </a:lnTo>
                  <a:lnTo>
                    <a:pt x="104" y="62"/>
                  </a:lnTo>
                  <a:lnTo>
                    <a:pt x="100" y="46"/>
                  </a:lnTo>
                  <a:lnTo>
                    <a:pt x="94" y="30"/>
                  </a:lnTo>
                  <a:lnTo>
                    <a:pt x="86" y="18"/>
                  </a:lnTo>
                  <a:lnTo>
                    <a:pt x="78" y="8"/>
                  </a:lnTo>
                  <a:lnTo>
                    <a:pt x="72" y="0"/>
                  </a:lnTo>
                  <a:lnTo>
                    <a:pt x="7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31" name=""/>
            <p:cNvSpPr/>
            <p:nvPr/>
          </p:nvSpPr>
          <p:spPr>
            <a:xfrm>
              <a:off x="439737" y="4143375"/>
              <a:ext cx="406400" cy="625475"/>
            </a:xfrm>
            <a:custGeom>
              <a:avLst/>
              <a:gdLst/>
              <a:cxnLst>
                <a:cxn ang="0">
                  <a:pos x="154" y="0"/>
                </a:cxn>
                <a:cxn ang="0">
                  <a:pos x="154" y="0"/>
                </a:cxn>
                <a:cxn ang="0">
                  <a:pos x="150" y="6"/>
                </a:cxn>
                <a:cxn ang="0">
                  <a:pos x="142" y="24"/>
                </a:cxn>
                <a:cxn ang="0">
                  <a:pos x="134" y="36"/>
                </a:cxn>
                <a:cxn ang="0">
                  <a:pos x="124" y="48"/>
                </a:cxn>
                <a:cxn ang="0">
                  <a:pos x="112" y="62"/>
                </a:cxn>
                <a:cxn ang="0">
                  <a:pos x="96" y="76"/>
                </a:cxn>
                <a:cxn ang="0">
                  <a:pos x="96" y="76"/>
                </a:cxn>
                <a:cxn ang="0">
                  <a:pos x="62" y="104"/>
                </a:cxn>
                <a:cxn ang="0">
                  <a:pos x="46" y="120"/>
                </a:cxn>
                <a:cxn ang="0">
                  <a:pos x="30" y="136"/>
                </a:cxn>
                <a:cxn ang="0">
                  <a:pos x="18" y="154"/>
                </a:cxn>
                <a:cxn ang="0">
                  <a:pos x="8" y="174"/>
                </a:cxn>
                <a:cxn ang="0">
                  <a:pos x="2" y="196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2" y="244"/>
                </a:cxn>
                <a:cxn ang="0">
                  <a:pos x="6" y="270"/>
                </a:cxn>
                <a:cxn ang="0">
                  <a:pos x="12" y="298"/>
                </a:cxn>
                <a:cxn ang="0">
                  <a:pos x="24" y="324"/>
                </a:cxn>
                <a:cxn ang="0">
                  <a:pos x="30" y="336"/>
                </a:cxn>
                <a:cxn ang="0">
                  <a:pos x="38" y="346"/>
                </a:cxn>
                <a:cxn ang="0">
                  <a:pos x="48" y="358"/>
                </a:cxn>
                <a:cxn ang="0">
                  <a:pos x="58" y="366"/>
                </a:cxn>
                <a:cxn ang="0">
                  <a:pos x="68" y="376"/>
                </a:cxn>
                <a:cxn ang="0">
                  <a:pos x="82" y="382"/>
                </a:cxn>
                <a:cxn ang="0">
                  <a:pos x="96" y="388"/>
                </a:cxn>
                <a:cxn ang="0">
                  <a:pos x="110" y="392"/>
                </a:cxn>
                <a:cxn ang="0">
                  <a:pos x="110" y="392"/>
                </a:cxn>
                <a:cxn ang="0">
                  <a:pos x="126" y="394"/>
                </a:cxn>
                <a:cxn ang="0">
                  <a:pos x="142" y="394"/>
                </a:cxn>
                <a:cxn ang="0">
                  <a:pos x="156" y="390"/>
                </a:cxn>
                <a:cxn ang="0">
                  <a:pos x="170" y="386"/>
                </a:cxn>
                <a:cxn ang="0">
                  <a:pos x="184" y="378"/>
                </a:cxn>
                <a:cxn ang="0">
                  <a:pos x="196" y="368"/>
                </a:cxn>
                <a:cxn ang="0">
                  <a:pos x="208" y="358"/>
                </a:cxn>
                <a:cxn ang="0">
                  <a:pos x="218" y="346"/>
                </a:cxn>
                <a:cxn ang="0">
                  <a:pos x="228" y="332"/>
                </a:cxn>
                <a:cxn ang="0">
                  <a:pos x="236" y="318"/>
                </a:cxn>
                <a:cxn ang="0">
                  <a:pos x="244" y="302"/>
                </a:cxn>
                <a:cxn ang="0">
                  <a:pos x="248" y="286"/>
                </a:cxn>
                <a:cxn ang="0">
                  <a:pos x="252" y="270"/>
                </a:cxn>
                <a:cxn ang="0">
                  <a:pos x="256" y="254"/>
                </a:cxn>
                <a:cxn ang="0">
                  <a:pos x="256" y="236"/>
                </a:cxn>
                <a:cxn ang="0">
                  <a:pos x="256" y="220"/>
                </a:cxn>
                <a:cxn ang="0">
                  <a:pos x="256" y="220"/>
                </a:cxn>
                <a:cxn ang="0">
                  <a:pos x="252" y="190"/>
                </a:cxn>
                <a:cxn ang="0">
                  <a:pos x="244" y="162"/>
                </a:cxn>
                <a:cxn ang="0">
                  <a:pos x="234" y="140"/>
                </a:cxn>
                <a:cxn ang="0">
                  <a:pos x="224" y="122"/>
                </a:cxn>
                <a:cxn ang="0">
                  <a:pos x="212" y="106"/>
                </a:cxn>
                <a:cxn ang="0">
                  <a:pos x="200" y="90"/>
                </a:cxn>
                <a:cxn ang="0">
                  <a:pos x="190" y="78"/>
                </a:cxn>
                <a:cxn ang="0">
                  <a:pos x="182" y="64"/>
                </a:cxn>
                <a:cxn ang="0">
                  <a:pos x="182" y="64"/>
                </a:cxn>
                <a:cxn ang="0">
                  <a:pos x="168" y="38"/>
                </a:cxn>
                <a:cxn ang="0">
                  <a:pos x="160" y="18"/>
                </a:cxn>
                <a:cxn ang="0">
                  <a:pos x="154" y="0"/>
                </a:cxn>
                <a:cxn ang="0">
                  <a:pos x="154" y="0"/>
                </a:cxn>
              </a:cxnLst>
              <a:rect l="0" t="0" r="r" b="b"/>
              <a:pathLst>
                <a:path w="256" h="394">
                  <a:moveTo>
                    <a:pt x="154" y="0"/>
                  </a:moveTo>
                  <a:lnTo>
                    <a:pt x="154" y="0"/>
                  </a:lnTo>
                  <a:lnTo>
                    <a:pt x="150" y="6"/>
                  </a:lnTo>
                  <a:lnTo>
                    <a:pt x="142" y="24"/>
                  </a:lnTo>
                  <a:lnTo>
                    <a:pt x="134" y="36"/>
                  </a:lnTo>
                  <a:lnTo>
                    <a:pt x="124" y="48"/>
                  </a:lnTo>
                  <a:lnTo>
                    <a:pt x="112" y="62"/>
                  </a:lnTo>
                  <a:lnTo>
                    <a:pt x="96" y="76"/>
                  </a:lnTo>
                  <a:lnTo>
                    <a:pt x="96" y="76"/>
                  </a:lnTo>
                  <a:lnTo>
                    <a:pt x="62" y="104"/>
                  </a:lnTo>
                  <a:lnTo>
                    <a:pt x="46" y="120"/>
                  </a:lnTo>
                  <a:lnTo>
                    <a:pt x="30" y="136"/>
                  </a:lnTo>
                  <a:lnTo>
                    <a:pt x="18" y="154"/>
                  </a:lnTo>
                  <a:lnTo>
                    <a:pt x="8" y="174"/>
                  </a:lnTo>
                  <a:lnTo>
                    <a:pt x="2" y="196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2" y="244"/>
                  </a:lnTo>
                  <a:lnTo>
                    <a:pt x="6" y="270"/>
                  </a:lnTo>
                  <a:lnTo>
                    <a:pt x="12" y="298"/>
                  </a:lnTo>
                  <a:lnTo>
                    <a:pt x="24" y="324"/>
                  </a:lnTo>
                  <a:lnTo>
                    <a:pt x="30" y="336"/>
                  </a:lnTo>
                  <a:lnTo>
                    <a:pt x="38" y="346"/>
                  </a:lnTo>
                  <a:lnTo>
                    <a:pt x="48" y="358"/>
                  </a:lnTo>
                  <a:lnTo>
                    <a:pt x="58" y="366"/>
                  </a:lnTo>
                  <a:lnTo>
                    <a:pt x="68" y="376"/>
                  </a:lnTo>
                  <a:lnTo>
                    <a:pt x="82" y="382"/>
                  </a:lnTo>
                  <a:lnTo>
                    <a:pt x="96" y="388"/>
                  </a:lnTo>
                  <a:lnTo>
                    <a:pt x="110" y="392"/>
                  </a:lnTo>
                  <a:lnTo>
                    <a:pt x="110" y="392"/>
                  </a:lnTo>
                  <a:lnTo>
                    <a:pt x="126" y="394"/>
                  </a:lnTo>
                  <a:lnTo>
                    <a:pt x="142" y="394"/>
                  </a:lnTo>
                  <a:lnTo>
                    <a:pt x="156" y="390"/>
                  </a:lnTo>
                  <a:lnTo>
                    <a:pt x="170" y="386"/>
                  </a:lnTo>
                  <a:lnTo>
                    <a:pt x="184" y="378"/>
                  </a:lnTo>
                  <a:lnTo>
                    <a:pt x="196" y="368"/>
                  </a:lnTo>
                  <a:lnTo>
                    <a:pt x="208" y="358"/>
                  </a:lnTo>
                  <a:lnTo>
                    <a:pt x="218" y="346"/>
                  </a:lnTo>
                  <a:lnTo>
                    <a:pt x="228" y="332"/>
                  </a:lnTo>
                  <a:lnTo>
                    <a:pt x="236" y="318"/>
                  </a:lnTo>
                  <a:lnTo>
                    <a:pt x="244" y="302"/>
                  </a:lnTo>
                  <a:lnTo>
                    <a:pt x="248" y="286"/>
                  </a:lnTo>
                  <a:lnTo>
                    <a:pt x="252" y="270"/>
                  </a:lnTo>
                  <a:lnTo>
                    <a:pt x="256" y="254"/>
                  </a:lnTo>
                  <a:lnTo>
                    <a:pt x="256" y="236"/>
                  </a:lnTo>
                  <a:lnTo>
                    <a:pt x="256" y="220"/>
                  </a:lnTo>
                  <a:lnTo>
                    <a:pt x="256" y="220"/>
                  </a:lnTo>
                  <a:lnTo>
                    <a:pt x="252" y="190"/>
                  </a:lnTo>
                  <a:lnTo>
                    <a:pt x="244" y="162"/>
                  </a:lnTo>
                  <a:lnTo>
                    <a:pt x="234" y="140"/>
                  </a:lnTo>
                  <a:lnTo>
                    <a:pt x="224" y="122"/>
                  </a:lnTo>
                  <a:lnTo>
                    <a:pt x="212" y="106"/>
                  </a:lnTo>
                  <a:lnTo>
                    <a:pt x="200" y="90"/>
                  </a:lnTo>
                  <a:lnTo>
                    <a:pt x="190" y="78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68" y="38"/>
                  </a:lnTo>
                  <a:lnTo>
                    <a:pt x="160" y="18"/>
                  </a:lnTo>
                  <a:lnTo>
                    <a:pt x="154" y="0"/>
                  </a:lnTo>
                  <a:lnTo>
                    <a:pt x="154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32" name=""/>
            <p:cNvSpPr/>
            <p:nvPr/>
          </p:nvSpPr>
          <p:spPr>
            <a:xfrm>
              <a:off x="233362" y="3683000"/>
              <a:ext cx="447675" cy="803275"/>
            </a:xfrm>
            <a:custGeom>
              <a:avLst/>
              <a:gdLst/>
              <a:cxnLst>
                <a:cxn ang="0">
                  <a:pos x="264" y="0"/>
                </a:cxn>
                <a:cxn ang="0">
                  <a:pos x="258" y="12"/>
                </a:cxn>
                <a:cxn ang="0">
                  <a:pos x="234" y="32"/>
                </a:cxn>
                <a:cxn ang="0">
                  <a:pos x="184" y="62"/>
                </a:cxn>
                <a:cxn ang="0">
                  <a:pos x="144" y="80"/>
                </a:cxn>
                <a:cxn ang="0">
                  <a:pos x="104" y="102"/>
                </a:cxn>
                <a:cxn ang="0">
                  <a:pos x="70" y="126"/>
                </a:cxn>
                <a:cxn ang="0">
                  <a:pos x="44" y="152"/>
                </a:cxn>
                <a:cxn ang="0">
                  <a:pos x="22" y="182"/>
                </a:cxn>
                <a:cxn ang="0">
                  <a:pos x="8" y="216"/>
                </a:cxn>
                <a:cxn ang="0">
                  <a:pos x="2" y="254"/>
                </a:cxn>
                <a:cxn ang="0">
                  <a:pos x="0" y="296"/>
                </a:cxn>
                <a:cxn ang="0">
                  <a:pos x="6" y="344"/>
                </a:cxn>
                <a:cxn ang="0">
                  <a:pos x="16" y="388"/>
                </a:cxn>
                <a:cxn ang="0">
                  <a:pos x="42" y="452"/>
                </a:cxn>
                <a:cxn ang="0">
                  <a:pos x="68" y="490"/>
                </a:cxn>
                <a:cxn ang="0">
                  <a:pos x="86" y="506"/>
                </a:cxn>
                <a:cxn ang="0">
                  <a:pos x="84" y="496"/>
                </a:cxn>
                <a:cxn ang="0">
                  <a:pos x="84" y="468"/>
                </a:cxn>
                <a:cxn ang="0">
                  <a:pos x="96" y="428"/>
                </a:cxn>
                <a:cxn ang="0">
                  <a:pos x="108" y="408"/>
                </a:cxn>
                <a:cxn ang="0">
                  <a:pos x="128" y="388"/>
                </a:cxn>
                <a:cxn ang="0">
                  <a:pos x="152" y="368"/>
                </a:cxn>
                <a:cxn ang="0">
                  <a:pos x="202" y="326"/>
                </a:cxn>
                <a:cxn ang="0">
                  <a:pos x="238" y="290"/>
                </a:cxn>
                <a:cxn ang="0">
                  <a:pos x="258" y="260"/>
                </a:cxn>
                <a:cxn ang="0">
                  <a:pos x="272" y="222"/>
                </a:cxn>
                <a:cxn ang="0">
                  <a:pos x="280" y="180"/>
                </a:cxn>
                <a:cxn ang="0">
                  <a:pos x="282" y="154"/>
                </a:cxn>
                <a:cxn ang="0">
                  <a:pos x="280" y="70"/>
                </a:cxn>
                <a:cxn ang="0">
                  <a:pos x="274" y="24"/>
                </a:cxn>
                <a:cxn ang="0">
                  <a:pos x="268" y="4"/>
                </a:cxn>
                <a:cxn ang="0">
                  <a:pos x="264" y="0"/>
                </a:cxn>
              </a:cxnLst>
              <a:rect l="0" t="0" r="r" b="b"/>
              <a:pathLst>
                <a:path w="282" h="506">
                  <a:moveTo>
                    <a:pt x="264" y="0"/>
                  </a:moveTo>
                  <a:lnTo>
                    <a:pt x="264" y="0"/>
                  </a:lnTo>
                  <a:lnTo>
                    <a:pt x="262" y="6"/>
                  </a:lnTo>
                  <a:lnTo>
                    <a:pt x="258" y="12"/>
                  </a:lnTo>
                  <a:lnTo>
                    <a:pt x="248" y="22"/>
                  </a:lnTo>
                  <a:lnTo>
                    <a:pt x="234" y="32"/>
                  </a:lnTo>
                  <a:lnTo>
                    <a:pt x="212" y="46"/>
                  </a:lnTo>
                  <a:lnTo>
                    <a:pt x="184" y="62"/>
                  </a:lnTo>
                  <a:lnTo>
                    <a:pt x="144" y="80"/>
                  </a:lnTo>
                  <a:lnTo>
                    <a:pt x="144" y="80"/>
                  </a:lnTo>
                  <a:lnTo>
                    <a:pt x="124" y="90"/>
                  </a:lnTo>
                  <a:lnTo>
                    <a:pt x="104" y="102"/>
                  </a:lnTo>
                  <a:lnTo>
                    <a:pt x="86" y="112"/>
                  </a:lnTo>
                  <a:lnTo>
                    <a:pt x="70" y="126"/>
                  </a:lnTo>
                  <a:lnTo>
                    <a:pt x="56" y="138"/>
                  </a:lnTo>
                  <a:lnTo>
                    <a:pt x="44" y="152"/>
                  </a:lnTo>
                  <a:lnTo>
                    <a:pt x="32" y="166"/>
                  </a:lnTo>
                  <a:lnTo>
                    <a:pt x="22" y="182"/>
                  </a:lnTo>
                  <a:lnTo>
                    <a:pt x="14" y="198"/>
                  </a:lnTo>
                  <a:lnTo>
                    <a:pt x="8" y="216"/>
                  </a:lnTo>
                  <a:lnTo>
                    <a:pt x="4" y="234"/>
                  </a:lnTo>
                  <a:lnTo>
                    <a:pt x="2" y="254"/>
                  </a:lnTo>
                  <a:lnTo>
                    <a:pt x="0" y="274"/>
                  </a:lnTo>
                  <a:lnTo>
                    <a:pt x="0" y="296"/>
                  </a:lnTo>
                  <a:lnTo>
                    <a:pt x="2" y="320"/>
                  </a:lnTo>
                  <a:lnTo>
                    <a:pt x="6" y="344"/>
                  </a:lnTo>
                  <a:lnTo>
                    <a:pt x="6" y="344"/>
                  </a:lnTo>
                  <a:lnTo>
                    <a:pt x="16" y="388"/>
                  </a:lnTo>
                  <a:lnTo>
                    <a:pt x="28" y="424"/>
                  </a:lnTo>
                  <a:lnTo>
                    <a:pt x="42" y="452"/>
                  </a:lnTo>
                  <a:lnTo>
                    <a:pt x="56" y="474"/>
                  </a:lnTo>
                  <a:lnTo>
                    <a:pt x="68" y="490"/>
                  </a:lnTo>
                  <a:lnTo>
                    <a:pt x="76" y="500"/>
                  </a:lnTo>
                  <a:lnTo>
                    <a:pt x="86" y="506"/>
                  </a:lnTo>
                  <a:lnTo>
                    <a:pt x="86" y="506"/>
                  </a:lnTo>
                  <a:lnTo>
                    <a:pt x="84" y="496"/>
                  </a:lnTo>
                  <a:lnTo>
                    <a:pt x="84" y="482"/>
                  </a:lnTo>
                  <a:lnTo>
                    <a:pt x="84" y="468"/>
                  </a:lnTo>
                  <a:lnTo>
                    <a:pt x="88" y="448"/>
                  </a:lnTo>
                  <a:lnTo>
                    <a:pt x="96" y="428"/>
                  </a:lnTo>
                  <a:lnTo>
                    <a:pt x="102" y="418"/>
                  </a:lnTo>
                  <a:lnTo>
                    <a:pt x="108" y="408"/>
                  </a:lnTo>
                  <a:lnTo>
                    <a:pt x="116" y="398"/>
                  </a:lnTo>
                  <a:lnTo>
                    <a:pt x="128" y="388"/>
                  </a:lnTo>
                  <a:lnTo>
                    <a:pt x="128" y="388"/>
                  </a:lnTo>
                  <a:lnTo>
                    <a:pt x="152" y="368"/>
                  </a:lnTo>
                  <a:lnTo>
                    <a:pt x="176" y="348"/>
                  </a:lnTo>
                  <a:lnTo>
                    <a:pt x="202" y="326"/>
                  </a:lnTo>
                  <a:lnTo>
                    <a:pt x="228" y="302"/>
                  </a:lnTo>
                  <a:lnTo>
                    <a:pt x="238" y="290"/>
                  </a:lnTo>
                  <a:lnTo>
                    <a:pt x="248" y="274"/>
                  </a:lnTo>
                  <a:lnTo>
                    <a:pt x="258" y="260"/>
                  </a:lnTo>
                  <a:lnTo>
                    <a:pt x="266" y="242"/>
                  </a:lnTo>
                  <a:lnTo>
                    <a:pt x="272" y="222"/>
                  </a:lnTo>
                  <a:lnTo>
                    <a:pt x="278" y="202"/>
                  </a:lnTo>
                  <a:lnTo>
                    <a:pt x="280" y="180"/>
                  </a:lnTo>
                  <a:lnTo>
                    <a:pt x="282" y="154"/>
                  </a:lnTo>
                  <a:lnTo>
                    <a:pt x="282" y="154"/>
                  </a:lnTo>
                  <a:lnTo>
                    <a:pt x="282" y="108"/>
                  </a:lnTo>
                  <a:lnTo>
                    <a:pt x="280" y="70"/>
                  </a:lnTo>
                  <a:lnTo>
                    <a:pt x="276" y="44"/>
                  </a:lnTo>
                  <a:lnTo>
                    <a:pt x="274" y="24"/>
                  </a:lnTo>
                  <a:lnTo>
                    <a:pt x="270" y="12"/>
                  </a:lnTo>
                  <a:lnTo>
                    <a:pt x="268" y="4"/>
                  </a:lnTo>
                  <a:lnTo>
                    <a:pt x="264" y="0"/>
                  </a:lnTo>
                  <a:lnTo>
                    <a:pt x="264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33" name=""/>
            <p:cNvSpPr/>
            <p:nvPr/>
          </p:nvSpPr>
          <p:spPr>
            <a:xfrm>
              <a:off x="712788" y="3711575"/>
              <a:ext cx="352425" cy="768350"/>
            </a:xfrm>
            <a:custGeom>
              <a:avLst/>
              <a:gd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22"/>
                </a:cxn>
                <a:cxn ang="0">
                  <a:pos x="2" y="48"/>
                </a:cxn>
                <a:cxn ang="0">
                  <a:pos x="0" y="78"/>
                </a:cxn>
                <a:cxn ang="0">
                  <a:pos x="0" y="114"/>
                </a:cxn>
                <a:cxn ang="0">
                  <a:pos x="4" y="154"/>
                </a:cxn>
                <a:cxn ang="0">
                  <a:pos x="10" y="192"/>
                </a:cxn>
                <a:cxn ang="0">
                  <a:pos x="16" y="210"/>
                </a:cxn>
                <a:cxn ang="0">
                  <a:pos x="22" y="230"/>
                </a:cxn>
                <a:cxn ang="0">
                  <a:pos x="22" y="230"/>
                </a:cxn>
                <a:cxn ang="0">
                  <a:pos x="40" y="264"/>
                </a:cxn>
                <a:cxn ang="0">
                  <a:pos x="58" y="296"/>
                </a:cxn>
                <a:cxn ang="0">
                  <a:pos x="78" y="328"/>
                </a:cxn>
                <a:cxn ang="0">
                  <a:pos x="96" y="358"/>
                </a:cxn>
                <a:cxn ang="0">
                  <a:pos x="110" y="388"/>
                </a:cxn>
                <a:cxn ang="0">
                  <a:pos x="116" y="404"/>
                </a:cxn>
                <a:cxn ang="0">
                  <a:pos x="120" y="418"/>
                </a:cxn>
                <a:cxn ang="0">
                  <a:pos x="122" y="434"/>
                </a:cxn>
                <a:cxn ang="0">
                  <a:pos x="122" y="450"/>
                </a:cxn>
                <a:cxn ang="0">
                  <a:pos x="120" y="468"/>
                </a:cxn>
                <a:cxn ang="0">
                  <a:pos x="116" y="484"/>
                </a:cxn>
                <a:cxn ang="0">
                  <a:pos x="116" y="484"/>
                </a:cxn>
                <a:cxn ang="0">
                  <a:pos x="136" y="460"/>
                </a:cxn>
                <a:cxn ang="0">
                  <a:pos x="158" y="434"/>
                </a:cxn>
                <a:cxn ang="0">
                  <a:pos x="180" y="400"/>
                </a:cxn>
                <a:cxn ang="0">
                  <a:pos x="192" y="380"/>
                </a:cxn>
                <a:cxn ang="0">
                  <a:pos x="200" y="358"/>
                </a:cxn>
                <a:cxn ang="0">
                  <a:pos x="210" y="336"/>
                </a:cxn>
                <a:cxn ang="0">
                  <a:pos x="216" y="314"/>
                </a:cxn>
                <a:cxn ang="0">
                  <a:pos x="220" y="290"/>
                </a:cxn>
                <a:cxn ang="0">
                  <a:pos x="222" y="264"/>
                </a:cxn>
                <a:cxn ang="0">
                  <a:pos x="222" y="238"/>
                </a:cxn>
                <a:cxn ang="0">
                  <a:pos x="216" y="214"/>
                </a:cxn>
                <a:cxn ang="0">
                  <a:pos x="216" y="214"/>
                </a:cxn>
                <a:cxn ang="0">
                  <a:pos x="210" y="194"/>
                </a:cxn>
                <a:cxn ang="0">
                  <a:pos x="202" y="176"/>
                </a:cxn>
                <a:cxn ang="0">
                  <a:pos x="194" y="160"/>
                </a:cxn>
                <a:cxn ang="0">
                  <a:pos x="184" y="144"/>
                </a:cxn>
                <a:cxn ang="0">
                  <a:pos x="174" y="130"/>
                </a:cxn>
                <a:cxn ang="0">
                  <a:pos x="162" y="118"/>
                </a:cxn>
                <a:cxn ang="0">
                  <a:pos x="138" y="98"/>
                </a:cxn>
                <a:cxn ang="0">
                  <a:pos x="114" y="82"/>
                </a:cxn>
                <a:cxn ang="0">
                  <a:pos x="92" y="68"/>
                </a:cxn>
                <a:cxn ang="0">
                  <a:pos x="52" y="44"/>
                </a:cxn>
                <a:cxn ang="0">
                  <a:pos x="52" y="44"/>
                </a:cxn>
                <a:cxn ang="0">
                  <a:pos x="24" y="24"/>
                </a:cxn>
                <a:cxn ang="0">
                  <a:pos x="12" y="10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22" h="484">
                  <a:moveTo>
                    <a:pt x="6" y="0"/>
                  </a:moveTo>
                  <a:lnTo>
                    <a:pt x="6" y="0"/>
                  </a:lnTo>
                  <a:lnTo>
                    <a:pt x="4" y="22"/>
                  </a:lnTo>
                  <a:lnTo>
                    <a:pt x="2" y="48"/>
                  </a:lnTo>
                  <a:lnTo>
                    <a:pt x="0" y="78"/>
                  </a:lnTo>
                  <a:lnTo>
                    <a:pt x="0" y="114"/>
                  </a:lnTo>
                  <a:lnTo>
                    <a:pt x="4" y="154"/>
                  </a:lnTo>
                  <a:lnTo>
                    <a:pt x="10" y="192"/>
                  </a:lnTo>
                  <a:lnTo>
                    <a:pt x="16" y="210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40" y="264"/>
                  </a:lnTo>
                  <a:lnTo>
                    <a:pt x="58" y="296"/>
                  </a:lnTo>
                  <a:lnTo>
                    <a:pt x="78" y="328"/>
                  </a:lnTo>
                  <a:lnTo>
                    <a:pt x="96" y="358"/>
                  </a:lnTo>
                  <a:lnTo>
                    <a:pt x="110" y="388"/>
                  </a:lnTo>
                  <a:lnTo>
                    <a:pt x="116" y="404"/>
                  </a:lnTo>
                  <a:lnTo>
                    <a:pt x="120" y="418"/>
                  </a:lnTo>
                  <a:lnTo>
                    <a:pt x="122" y="434"/>
                  </a:lnTo>
                  <a:lnTo>
                    <a:pt x="122" y="450"/>
                  </a:lnTo>
                  <a:lnTo>
                    <a:pt x="120" y="468"/>
                  </a:lnTo>
                  <a:lnTo>
                    <a:pt x="116" y="484"/>
                  </a:lnTo>
                  <a:lnTo>
                    <a:pt x="116" y="484"/>
                  </a:lnTo>
                  <a:lnTo>
                    <a:pt x="136" y="460"/>
                  </a:lnTo>
                  <a:lnTo>
                    <a:pt x="158" y="434"/>
                  </a:lnTo>
                  <a:lnTo>
                    <a:pt x="180" y="400"/>
                  </a:lnTo>
                  <a:lnTo>
                    <a:pt x="192" y="380"/>
                  </a:lnTo>
                  <a:lnTo>
                    <a:pt x="200" y="358"/>
                  </a:lnTo>
                  <a:lnTo>
                    <a:pt x="210" y="336"/>
                  </a:lnTo>
                  <a:lnTo>
                    <a:pt x="216" y="314"/>
                  </a:lnTo>
                  <a:lnTo>
                    <a:pt x="220" y="290"/>
                  </a:lnTo>
                  <a:lnTo>
                    <a:pt x="222" y="264"/>
                  </a:lnTo>
                  <a:lnTo>
                    <a:pt x="222" y="238"/>
                  </a:lnTo>
                  <a:lnTo>
                    <a:pt x="216" y="214"/>
                  </a:lnTo>
                  <a:lnTo>
                    <a:pt x="216" y="214"/>
                  </a:lnTo>
                  <a:lnTo>
                    <a:pt x="210" y="194"/>
                  </a:lnTo>
                  <a:lnTo>
                    <a:pt x="202" y="176"/>
                  </a:lnTo>
                  <a:lnTo>
                    <a:pt x="194" y="160"/>
                  </a:lnTo>
                  <a:lnTo>
                    <a:pt x="184" y="144"/>
                  </a:lnTo>
                  <a:lnTo>
                    <a:pt x="174" y="130"/>
                  </a:lnTo>
                  <a:lnTo>
                    <a:pt x="162" y="118"/>
                  </a:lnTo>
                  <a:lnTo>
                    <a:pt x="138" y="98"/>
                  </a:lnTo>
                  <a:lnTo>
                    <a:pt x="114" y="82"/>
                  </a:lnTo>
                  <a:lnTo>
                    <a:pt x="92" y="68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24" y="24"/>
                  </a:lnTo>
                  <a:lnTo>
                    <a:pt x="12" y="10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grpSp>
        <p:nvGrpSpPr>
          <p:cNvPr id="134" name=""/>
          <p:cNvGrpSpPr/>
          <p:nvPr/>
        </p:nvGrpSpPr>
        <p:grpSpPr>
          <a:xfrm rot="21321114">
            <a:off x="2834521" y="4496383"/>
            <a:ext cx="2289279" cy="1407866"/>
            <a:chOff x="-785813" y="3143250"/>
            <a:chExt cx="2733676" cy="2241550"/>
          </a:xfrm>
          <a:solidFill>
            <a:schemeClr val="bg2">
              <a:alpha val="30000"/>
            </a:schemeClr>
          </a:solidFill>
        </p:grpSpPr>
        <p:sp>
          <p:nvSpPr>
            <p:cNvPr id="135" name=""/>
            <p:cNvSpPr/>
            <p:nvPr/>
          </p:nvSpPr>
          <p:spPr>
            <a:xfrm>
              <a:off x="563562" y="3143250"/>
              <a:ext cx="311150" cy="444500"/>
            </a:xfrm>
            <a:custGeom>
              <a:avLst/>
              <a:gdLst/>
              <a:cxnLst>
                <a:cxn ang="0">
                  <a:pos x="132" y="280"/>
                </a:cxn>
                <a:cxn ang="0">
                  <a:pos x="90" y="256"/>
                </a:cxn>
                <a:cxn ang="0">
                  <a:pos x="54" y="224"/>
                </a:cxn>
                <a:cxn ang="0">
                  <a:pos x="30" y="196"/>
                </a:cxn>
                <a:cxn ang="0">
                  <a:pos x="12" y="160"/>
                </a:cxn>
                <a:cxn ang="0">
                  <a:pos x="2" y="118"/>
                </a:cxn>
                <a:cxn ang="0">
                  <a:pos x="0" y="94"/>
                </a:cxn>
                <a:cxn ang="0">
                  <a:pos x="2" y="70"/>
                </a:cxn>
                <a:cxn ang="0">
                  <a:pos x="18" y="34"/>
                </a:cxn>
                <a:cxn ang="0">
                  <a:pos x="46" y="12"/>
                </a:cxn>
                <a:cxn ang="0">
                  <a:pos x="82" y="0"/>
                </a:cxn>
                <a:cxn ang="0">
                  <a:pos x="118" y="2"/>
                </a:cxn>
                <a:cxn ang="0">
                  <a:pos x="154" y="18"/>
                </a:cxn>
                <a:cxn ang="0">
                  <a:pos x="180" y="44"/>
                </a:cxn>
                <a:cxn ang="0">
                  <a:pos x="194" y="82"/>
                </a:cxn>
                <a:cxn ang="0">
                  <a:pos x="196" y="106"/>
                </a:cxn>
                <a:cxn ang="0">
                  <a:pos x="196" y="114"/>
                </a:cxn>
                <a:cxn ang="0">
                  <a:pos x="188" y="146"/>
                </a:cxn>
                <a:cxn ang="0">
                  <a:pos x="176" y="172"/>
                </a:cxn>
                <a:cxn ang="0">
                  <a:pos x="164" y="186"/>
                </a:cxn>
                <a:cxn ang="0">
                  <a:pos x="166" y="162"/>
                </a:cxn>
                <a:cxn ang="0">
                  <a:pos x="162" y="136"/>
                </a:cxn>
                <a:cxn ang="0">
                  <a:pos x="156" y="124"/>
                </a:cxn>
                <a:cxn ang="0">
                  <a:pos x="144" y="114"/>
                </a:cxn>
                <a:cxn ang="0">
                  <a:pos x="126" y="112"/>
                </a:cxn>
                <a:cxn ang="0">
                  <a:pos x="116" y="112"/>
                </a:cxn>
                <a:cxn ang="0">
                  <a:pos x="100" y="120"/>
                </a:cxn>
                <a:cxn ang="0">
                  <a:pos x="86" y="132"/>
                </a:cxn>
                <a:cxn ang="0">
                  <a:pos x="80" y="150"/>
                </a:cxn>
                <a:cxn ang="0">
                  <a:pos x="78" y="172"/>
                </a:cxn>
                <a:cxn ang="0">
                  <a:pos x="84" y="200"/>
                </a:cxn>
                <a:cxn ang="0">
                  <a:pos x="96" y="230"/>
                </a:cxn>
                <a:cxn ang="0">
                  <a:pos x="118" y="262"/>
                </a:cxn>
                <a:cxn ang="0">
                  <a:pos x="132" y="280"/>
                </a:cxn>
              </a:cxnLst>
              <a:rect l="0" t="0" r="r" b="b"/>
              <a:pathLst>
                <a:path w="196" h="280">
                  <a:moveTo>
                    <a:pt x="132" y="280"/>
                  </a:moveTo>
                  <a:lnTo>
                    <a:pt x="132" y="280"/>
                  </a:lnTo>
                  <a:lnTo>
                    <a:pt x="112" y="270"/>
                  </a:lnTo>
                  <a:lnTo>
                    <a:pt x="90" y="256"/>
                  </a:lnTo>
                  <a:lnTo>
                    <a:pt x="66" y="236"/>
                  </a:lnTo>
                  <a:lnTo>
                    <a:pt x="54" y="224"/>
                  </a:lnTo>
                  <a:lnTo>
                    <a:pt x="42" y="210"/>
                  </a:lnTo>
                  <a:lnTo>
                    <a:pt x="30" y="196"/>
                  </a:lnTo>
                  <a:lnTo>
                    <a:pt x="20" y="178"/>
                  </a:lnTo>
                  <a:lnTo>
                    <a:pt x="12" y="160"/>
                  </a:lnTo>
                  <a:lnTo>
                    <a:pt x="6" y="140"/>
                  </a:lnTo>
                  <a:lnTo>
                    <a:pt x="2" y="11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2" y="70"/>
                  </a:lnTo>
                  <a:lnTo>
                    <a:pt x="8" y="52"/>
                  </a:lnTo>
                  <a:lnTo>
                    <a:pt x="18" y="34"/>
                  </a:lnTo>
                  <a:lnTo>
                    <a:pt x="32" y="22"/>
                  </a:lnTo>
                  <a:lnTo>
                    <a:pt x="46" y="12"/>
                  </a:lnTo>
                  <a:lnTo>
                    <a:pt x="64" y="4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18" y="2"/>
                  </a:lnTo>
                  <a:lnTo>
                    <a:pt x="136" y="8"/>
                  </a:lnTo>
                  <a:lnTo>
                    <a:pt x="154" y="18"/>
                  </a:lnTo>
                  <a:lnTo>
                    <a:pt x="168" y="30"/>
                  </a:lnTo>
                  <a:lnTo>
                    <a:pt x="180" y="44"/>
                  </a:lnTo>
                  <a:lnTo>
                    <a:pt x="190" y="62"/>
                  </a:lnTo>
                  <a:lnTo>
                    <a:pt x="194" y="82"/>
                  </a:lnTo>
                  <a:lnTo>
                    <a:pt x="196" y="94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6" y="114"/>
                  </a:lnTo>
                  <a:lnTo>
                    <a:pt x="192" y="132"/>
                  </a:lnTo>
                  <a:lnTo>
                    <a:pt x="188" y="146"/>
                  </a:lnTo>
                  <a:lnTo>
                    <a:pt x="182" y="158"/>
                  </a:lnTo>
                  <a:lnTo>
                    <a:pt x="176" y="172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6" y="174"/>
                  </a:lnTo>
                  <a:lnTo>
                    <a:pt x="166" y="162"/>
                  </a:lnTo>
                  <a:lnTo>
                    <a:pt x="166" y="148"/>
                  </a:lnTo>
                  <a:lnTo>
                    <a:pt x="162" y="136"/>
                  </a:lnTo>
                  <a:lnTo>
                    <a:pt x="160" y="128"/>
                  </a:lnTo>
                  <a:lnTo>
                    <a:pt x="156" y="124"/>
                  </a:lnTo>
                  <a:lnTo>
                    <a:pt x="150" y="118"/>
                  </a:lnTo>
                  <a:lnTo>
                    <a:pt x="144" y="114"/>
                  </a:lnTo>
                  <a:lnTo>
                    <a:pt x="136" y="112"/>
                  </a:lnTo>
                  <a:lnTo>
                    <a:pt x="126" y="112"/>
                  </a:lnTo>
                  <a:lnTo>
                    <a:pt x="126" y="112"/>
                  </a:lnTo>
                  <a:lnTo>
                    <a:pt x="116" y="112"/>
                  </a:lnTo>
                  <a:lnTo>
                    <a:pt x="108" y="114"/>
                  </a:lnTo>
                  <a:lnTo>
                    <a:pt x="100" y="120"/>
                  </a:lnTo>
                  <a:lnTo>
                    <a:pt x="92" y="124"/>
                  </a:lnTo>
                  <a:lnTo>
                    <a:pt x="86" y="132"/>
                  </a:lnTo>
                  <a:lnTo>
                    <a:pt x="82" y="140"/>
                  </a:lnTo>
                  <a:lnTo>
                    <a:pt x="80" y="150"/>
                  </a:lnTo>
                  <a:lnTo>
                    <a:pt x="78" y="160"/>
                  </a:lnTo>
                  <a:lnTo>
                    <a:pt x="78" y="172"/>
                  </a:lnTo>
                  <a:lnTo>
                    <a:pt x="80" y="186"/>
                  </a:lnTo>
                  <a:lnTo>
                    <a:pt x="84" y="200"/>
                  </a:lnTo>
                  <a:lnTo>
                    <a:pt x="88" y="214"/>
                  </a:lnTo>
                  <a:lnTo>
                    <a:pt x="96" y="230"/>
                  </a:lnTo>
                  <a:lnTo>
                    <a:pt x="106" y="246"/>
                  </a:lnTo>
                  <a:lnTo>
                    <a:pt x="118" y="262"/>
                  </a:lnTo>
                  <a:lnTo>
                    <a:pt x="132" y="280"/>
                  </a:lnTo>
                  <a:lnTo>
                    <a:pt x="132" y="28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36" name=""/>
            <p:cNvSpPr/>
            <p:nvPr/>
          </p:nvSpPr>
          <p:spPr>
            <a:xfrm>
              <a:off x="201612" y="3429000"/>
              <a:ext cx="444500" cy="311150"/>
            </a:xfrm>
            <a:custGeom>
              <a:avLst/>
              <a:gdLst/>
              <a:cxnLst>
                <a:cxn ang="0">
                  <a:pos x="280" y="132"/>
                </a:cxn>
                <a:cxn ang="0">
                  <a:pos x="256" y="90"/>
                </a:cxn>
                <a:cxn ang="0">
                  <a:pos x="224" y="54"/>
                </a:cxn>
                <a:cxn ang="0">
                  <a:pos x="194" y="32"/>
                </a:cxn>
                <a:cxn ang="0">
                  <a:pos x="160" y="12"/>
                </a:cxn>
                <a:cxn ang="0">
                  <a:pos x="118" y="2"/>
                </a:cxn>
                <a:cxn ang="0">
                  <a:pos x="94" y="0"/>
                </a:cxn>
                <a:cxn ang="0">
                  <a:pos x="70" y="2"/>
                </a:cxn>
                <a:cxn ang="0">
                  <a:pos x="34" y="20"/>
                </a:cxn>
                <a:cxn ang="0">
                  <a:pos x="10" y="48"/>
                </a:cxn>
                <a:cxn ang="0">
                  <a:pos x="0" y="82"/>
                </a:cxn>
                <a:cxn ang="0">
                  <a:pos x="2" y="120"/>
                </a:cxn>
                <a:cxn ang="0">
                  <a:pos x="16" y="154"/>
                </a:cxn>
                <a:cxn ang="0">
                  <a:pos x="44" y="180"/>
                </a:cxn>
                <a:cxn ang="0">
                  <a:pos x="82" y="196"/>
                </a:cxn>
                <a:cxn ang="0">
                  <a:pos x="106" y="196"/>
                </a:cxn>
                <a:cxn ang="0">
                  <a:pos x="112" y="196"/>
                </a:cxn>
                <a:cxn ang="0">
                  <a:pos x="144" y="190"/>
                </a:cxn>
                <a:cxn ang="0">
                  <a:pos x="172" y="176"/>
                </a:cxn>
                <a:cxn ang="0">
                  <a:pos x="186" y="166"/>
                </a:cxn>
                <a:cxn ang="0">
                  <a:pos x="162" y="168"/>
                </a:cxn>
                <a:cxn ang="0">
                  <a:pos x="134" y="162"/>
                </a:cxn>
                <a:cxn ang="0">
                  <a:pos x="122" y="156"/>
                </a:cxn>
                <a:cxn ang="0">
                  <a:pos x="114" y="144"/>
                </a:cxn>
                <a:cxn ang="0">
                  <a:pos x="110" y="126"/>
                </a:cxn>
                <a:cxn ang="0">
                  <a:pos x="112" y="116"/>
                </a:cxn>
                <a:cxn ang="0">
                  <a:pos x="118" y="100"/>
                </a:cxn>
                <a:cxn ang="0">
                  <a:pos x="132" y="88"/>
                </a:cxn>
                <a:cxn ang="0">
                  <a:pos x="150" y="80"/>
                </a:cxn>
                <a:cxn ang="0">
                  <a:pos x="172" y="78"/>
                </a:cxn>
                <a:cxn ang="0">
                  <a:pos x="200" y="84"/>
                </a:cxn>
                <a:cxn ang="0">
                  <a:pos x="230" y="96"/>
                </a:cxn>
                <a:cxn ang="0">
                  <a:pos x="262" y="118"/>
                </a:cxn>
                <a:cxn ang="0">
                  <a:pos x="280" y="132"/>
                </a:cxn>
              </a:cxnLst>
              <a:rect l="0" t="0" r="r" b="b"/>
              <a:pathLst>
                <a:path w="280" h="196">
                  <a:moveTo>
                    <a:pt x="280" y="132"/>
                  </a:moveTo>
                  <a:lnTo>
                    <a:pt x="280" y="132"/>
                  </a:lnTo>
                  <a:lnTo>
                    <a:pt x="268" y="112"/>
                  </a:lnTo>
                  <a:lnTo>
                    <a:pt x="256" y="90"/>
                  </a:lnTo>
                  <a:lnTo>
                    <a:pt x="236" y="66"/>
                  </a:lnTo>
                  <a:lnTo>
                    <a:pt x="224" y="54"/>
                  </a:lnTo>
                  <a:lnTo>
                    <a:pt x="210" y="42"/>
                  </a:lnTo>
                  <a:lnTo>
                    <a:pt x="194" y="32"/>
                  </a:lnTo>
                  <a:lnTo>
                    <a:pt x="178" y="22"/>
                  </a:lnTo>
                  <a:lnTo>
                    <a:pt x="160" y="12"/>
                  </a:lnTo>
                  <a:lnTo>
                    <a:pt x="140" y="6"/>
                  </a:lnTo>
                  <a:lnTo>
                    <a:pt x="118" y="2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82" y="2"/>
                  </a:lnTo>
                  <a:lnTo>
                    <a:pt x="70" y="2"/>
                  </a:lnTo>
                  <a:lnTo>
                    <a:pt x="50" y="10"/>
                  </a:lnTo>
                  <a:lnTo>
                    <a:pt x="34" y="20"/>
                  </a:lnTo>
                  <a:lnTo>
                    <a:pt x="20" y="32"/>
                  </a:lnTo>
                  <a:lnTo>
                    <a:pt x="10" y="48"/>
                  </a:lnTo>
                  <a:lnTo>
                    <a:pt x="4" y="64"/>
                  </a:lnTo>
                  <a:lnTo>
                    <a:pt x="0" y="82"/>
                  </a:lnTo>
                  <a:lnTo>
                    <a:pt x="0" y="100"/>
                  </a:lnTo>
                  <a:lnTo>
                    <a:pt x="2" y="120"/>
                  </a:lnTo>
                  <a:lnTo>
                    <a:pt x="8" y="138"/>
                  </a:lnTo>
                  <a:lnTo>
                    <a:pt x="16" y="154"/>
                  </a:lnTo>
                  <a:lnTo>
                    <a:pt x="28" y="168"/>
                  </a:lnTo>
                  <a:lnTo>
                    <a:pt x="44" y="180"/>
                  </a:lnTo>
                  <a:lnTo>
                    <a:pt x="60" y="190"/>
                  </a:lnTo>
                  <a:lnTo>
                    <a:pt x="82" y="196"/>
                  </a:lnTo>
                  <a:lnTo>
                    <a:pt x="94" y="196"/>
                  </a:lnTo>
                  <a:lnTo>
                    <a:pt x="106" y="196"/>
                  </a:lnTo>
                  <a:lnTo>
                    <a:pt x="106" y="196"/>
                  </a:lnTo>
                  <a:lnTo>
                    <a:pt x="112" y="196"/>
                  </a:lnTo>
                  <a:lnTo>
                    <a:pt x="132" y="192"/>
                  </a:lnTo>
                  <a:lnTo>
                    <a:pt x="144" y="190"/>
                  </a:lnTo>
                  <a:lnTo>
                    <a:pt x="158" y="184"/>
                  </a:lnTo>
                  <a:lnTo>
                    <a:pt x="172" y="176"/>
                  </a:lnTo>
                  <a:lnTo>
                    <a:pt x="186" y="166"/>
                  </a:lnTo>
                  <a:lnTo>
                    <a:pt x="186" y="166"/>
                  </a:lnTo>
                  <a:lnTo>
                    <a:pt x="174" y="166"/>
                  </a:lnTo>
                  <a:lnTo>
                    <a:pt x="162" y="168"/>
                  </a:lnTo>
                  <a:lnTo>
                    <a:pt x="148" y="166"/>
                  </a:lnTo>
                  <a:lnTo>
                    <a:pt x="134" y="162"/>
                  </a:lnTo>
                  <a:lnTo>
                    <a:pt x="128" y="160"/>
                  </a:lnTo>
                  <a:lnTo>
                    <a:pt x="122" y="156"/>
                  </a:lnTo>
                  <a:lnTo>
                    <a:pt x="118" y="150"/>
                  </a:lnTo>
                  <a:lnTo>
                    <a:pt x="114" y="144"/>
                  </a:lnTo>
                  <a:lnTo>
                    <a:pt x="112" y="136"/>
                  </a:lnTo>
                  <a:lnTo>
                    <a:pt x="110" y="126"/>
                  </a:lnTo>
                  <a:lnTo>
                    <a:pt x="110" y="126"/>
                  </a:lnTo>
                  <a:lnTo>
                    <a:pt x="112" y="116"/>
                  </a:lnTo>
                  <a:lnTo>
                    <a:pt x="114" y="108"/>
                  </a:lnTo>
                  <a:lnTo>
                    <a:pt x="118" y="100"/>
                  </a:lnTo>
                  <a:lnTo>
                    <a:pt x="124" y="94"/>
                  </a:lnTo>
                  <a:lnTo>
                    <a:pt x="132" y="88"/>
                  </a:lnTo>
                  <a:lnTo>
                    <a:pt x="140" y="82"/>
                  </a:lnTo>
                  <a:lnTo>
                    <a:pt x="150" y="80"/>
                  </a:lnTo>
                  <a:lnTo>
                    <a:pt x="160" y="78"/>
                  </a:lnTo>
                  <a:lnTo>
                    <a:pt x="172" y="78"/>
                  </a:lnTo>
                  <a:lnTo>
                    <a:pt x="186" y="80"/>
                  </a:lnTo>
                  <a:lnTo>
                    <a:pt x="200" y="84"/>
                  </a:lnTo>
                  <a:lnTo>
                    <a:pt x="214" y="90"/>
                  </a:lnTo>
                  <a:lnTo>
                    <a:pt x="230" y="96"/>
                  </a:lnTo>
                  <a:lnTo>
                    <a:pt x="246" y="106"/>
                  </a:lnTo>
                  <a:lnTo>
                    <a:pt x="262" y="118"/>
                  </a:lnTo>
                  <a:lnTo>
                    <a:pt x="280" y="132"/>
                  </a:lnTo>
                  <a:lnTo>
                    <a:pt x="280" y="13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37" name=""/>
            <p:cNvSpPr/>
            <p:nvPr/>
          </p:nvSpPr>
          <p:spPr>
            <a:xfrm>
              <a:off x="820738" y="3470275"/>
              <a:ext cx="422275" cy="327025"/>
            </a:xfrm>
            <a:custGeom>
              <a:avLst/>
              <a:gdLst/>
              <a:cxnLst>
                <a:cxn ang="0">
                  <a:pos x="0" y="128"/>
                </a:cxn>
                <a:cxn ang="0">
                  <a:pos x="0" y="128"/>
                </a:cxn>
                <a:cxn ang="0">
                  <a:pos x="2" y="122"/>
                </a:cxn>
                <a:cxn ang="0">
                  <a:pos x="8" y="104"/>
                </a:cxn>
                <a:cxn ang="0">
                  <a:pos x="18" y="80"/>
                </a:cxn>
                <a:cxn ang="0">
                  <a:pos x="26" y="66"/>
                </a:cxn>
                <a:cxn ang="0">
                  <a:pos x="34" y="52"/>
                </a:cxn>
                <a:cxn ang="0">
                  <a:pos x="46" y="40"/>
                </a:cxn>
                <a:cxn ang="0">
                  <a:pos x="58" y="28"/>
                </a:cxn>
                <a:cxn ang="0">
                  <a:pos x="72" y="18"/>
                </a:cxn>
                <a:cxn ang="0">
                  <a:pos x="88" y="8"/>
                </a:cxn>
                <a:cxn ang="0">
                  <a:pos x="106" y="4"/>
                </a:cxn>
                <a:cxn ang="0">
                  <a:pos x="126" y="0"/>
                </a:cxn>
                <a:cxn ang="0">
                  <a:pos x="148" y="2"/>
                </a:cxn>
                <a:cxn ang="0">
                  <a:pos x="172" y="6"/>
                </a:cxn>
                <a:cxn ang="0">
                  <a:pos x="172" y="6"/>
                </a:cxn>
                <a:cxn ang="0">
                  <a:pos x="196" y="16"/>
                </a:cxn>
                <a:cxn ang="0">
                  <a:pos x="214" y="26"/>
                </a:cxn>
                <a:cxn ang="0">
                  <a:pos x="230" y="40"/>
                </a:cxn>
                <a:cxn ang="0">
                  <a:pos x="242" y="54"/>
                </a:cxn>
                <a:cxn ang="0">
                  <a:pos x="252" y="70"/>
                </a:cxn>
                <a:cxn ang="0">
                  <a:pos x="258" y="88"/>
                </a:cxn>
                <a:cxn ang="0">
                  <a:pos x="262" y="104"/>
                </a:cxn>
                <a:cxn ang="0">
                  <a:pos x="264" y="122"/>
                </a:cxn>
                <a:cxn ang="0">
                  <a:pos x="266" y="138"/>
                </a:cxn>
                <a:cxn ang="0">
                  <a:pos x="264" y="154"/>
                </a:cxn>
                <a:cxn ang="0">
                  <a:pos x="262" y="180"/>
                </a:cxn>
                <a:cxn ang="0">
                  <a:pos x="256" y="198"/>
                </a:cxn>
                <a:cxn ang="0">
                  <a:pos x="254" y="206"/>
                </a:cxn>
                <a:cxn ang="0">
                  <a:pos x="254" y="206"/>
                </a:cxn>
                <a:cxn ang="0">
                  <a:pos x="250" y="190"/>
                </a:cxn>
                <a:cxn ang="0">
                  <a:pos x="244" y="174"/>
                </a:cxn>
                <a:cxn ang="0">
                  <a:pos x="234" y="156"/>
                </a:cxn>
                <a:cxn ang="0">
                  <a:pos x="220" y="136"/>
                </a:cxn>
                <a:cxn ang="0">
                  <a:pos x="212" y="126"/>
                </a:cxn>
                <a:cxn ang="0">
                  <a:pos x="202" y="116"/>
                </a:cxn>
                <a:cxn ang="0">
                  <a:pos x="190" y="108"/>
                </a:cxn>
                <a:cxn ang="0">
                  <a:pos x="178" y="100"/>
                </a:cxn>
                <a:cxn ang="0">
                  <a:pos x="164" y="94"/>
                </a:cxn>
                <a:cxn ang="0">
                  <a:pos x="150" y="88"/>
                </a:cxn>
                <a:cxn ang="0">
                  <a:pos x="150" y="88"/>
                </a:cxn>
                <a:cxn ang="0">
                  <a:pos x="134" y="84"/>
                </a:cxn>
                <a:cxn ang="0">
                  <a:pos x="118" y="82"/>
                </a:cxn>
                <a:cxn ang="0">
                  <a:pos x="104" y="82"/>
                </a:cxn>
                <a:cxn ang="0">
                  <a:pos x="90" y="84"/>
                </a:cxn>
                <a:cxn ang="0">
                  <a:pos x="64" y="90"/>
                </a:cxn>
                <a:cxn ang="0">
                  <a:pos x="42" y="98"/>
                </a:cxn>
                <a:cxn ang="0">
                  <a:pos x="24" y="110"/>
                </a:cxn>
                <a:cxn ang="0">
                  <a:pos x="12" y="118"/>
                </a:cxn>
                <a:cxn ang="0">
                  <a:pos x="0" y="128"/>
                </a:cxn>
                <a:cxn ang="0">
                  <a:pos x="0" y="128"/>
                </a:cxn>
              </a:cxnLst>
              <a:rect l="0" t="0" r="r" b="b"/>
              <a:pathLst>
                <a:path w="266" h="206">
                  <a:moveTo>
                    <a:pt x="0" y="128"/>
                  </a:moveTo>
                  <a:lnTo>
                    <a:pt x="0" y="128"/>
                  </a:lnTo>
                  <a:lnTo>
                    <a:pt x="2" y="122"/>
                  </a:lnTo>
                  <a:lnTo>
                    <a:pt x="8" y="104"/>
                  </a:lnTo>
                  <a:lnTo>
                    <a:pt x="18" y="80"/>
                  </a:lnTo>
                  <a:lnTo>
                    <a:pt x="26" y="66"/>
                  </a:lnTo>
                  <a:lnTo>
                    <a:pt x="34" y="52"/>
                  </a:lnTo>
                  <a:lnTo>
                    <a:pt x="46" y="40"/>
                  </a:lnTo>
                  <a:lnTo>
                    <a:pt x="58" y="28"/>
                  </a:lnTo>
                  <a:lnTo>
                    <a:pt x="72" y="18"/>
                  </a:lnTo>
                  <a:lnTo>
                    <a:pt x="88" y="8"/>
                  </a:lnTo>
                  <a:lnTo>
                    <a:pt x="106" y="4"/>
                  </a:lnTo>
                  <a:lnTo>
                    <a:pt x="126" y="0"/>
                  </a:lnTo>
                  <a:lnTo>
                    <a:pt x="148" y="2"/>
                  </a:lnTo>
                  <a:lnTo>
                    <a:pt x="172" y="6"/>
                  </a:lnTo>
                  <a:lnTo>
                    <a:pt x="172" y="6"/>
                  </a:lnTo>
                  <a:lnTo>
                    <a:pt x="196" y="16"/>
                  </a:lnTo>
                  <a:lnTo>
                    <a:pt x="214" y="26"/>
                  </a:lnTo>
                  <a:lnTo>
                    <a:pt x="230" y="40"/>
                  </a:lnTo>
                  <a:lnTo>
                    <a:pt x="242" y="54"/>
                  </a:lnTo>
                  <a:lnTo>
                    <a:pt x="252" y="70"/>
                  </a:lnTo>
                  <a:lnTo>
                    <a:pt x="258" y="88"/>
                  </a:lnTo>
                  <a:lnTo>
                    <a:pt x="262" y="104"/>
                  </a:lnTo>
                  <a:lnTo>
                    <a:pt x="264" y="122"/>
                  </a:lnTo>
                  <a:lnTo>
                    <a:pt x="266" y="138"/>
                  </a:lnTo>
                  <a:lnTo>
                    <a:pt x="264" y="154"/>
                  </a:lnTo>
                  <a:lnTo>
                    <a:pt x="262" y="180"/>
                  </a:lnTo>
                  <a:lnTo>
                    <a:pt x="256" y="198"/>
                  </a:lnTo>
                  <a:lnTo>
                    <a:pt x="254" y="206"/>
                  </a:lnTo>
                  <a:lnTo>
                    <a:pt x="254" y="206"/>
                  </a:lnTo>
                  <a:lnTo>
                    <a:pt x="250" y="190"/>
                  </a:lnTo>
                  <a:lnTo>
                    <a:pt x="244" y="174"/>
                  </a:lnTo>
                  <a:lnTo>
                    <a:pt x="234" y="156"/>
                  </a:lnTo>
                  <a:lnTo>
                    <a:pt x="220" y="136"/>
                  </a:lnTo>
                  <a:lnTo>
                    <a:pt x="212" y="126"/>
                  </a:lnTo>
                  <a:lnTo>
                    <a:pt x="202" y="116"/>
                  </a:lnTo>
                  <a:lnTo>
                    <a:pt x="190" y="108"/>
                  </a:lnTo>
                  <a:lnTo>
                    <a:pt x="178" y="100"/>
                  </a:lnTo>
                  <a:lnTo>
                    <a:pt x="164" y="94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34" y="84"/>
                  </a:lnTo>
                  <a:lnTo>
                    <a:pt x="118" y="82"/>
                  </a:lnTo>
                  <a:lnTo>
                    <a:pt x="104" y="82"/>
                  </a:lnTo>
                  <a:lnTo>
                    <a:pt x="90" y="84"/>
                  </a:lnTo>
                  <a:lnTo>
                    <a:pt x="64" y="90"/>
                  </a:lnTo>
                  <a:lnTo>
                    <a:pt x="42" y="98"/>
                  </a:lnTo>
                  <a:lnTo>
                    <a:pt x="24" y="110"/>
                  </a:lnTo>
                  <a:lnTo>
                    <a:pt x="12" y="118"/>
                  </a:lnTo>
                  <a:lnTo>
                    <a:pt x="0" y="128"/>
                  </a:lnTo>
                  <a:lnTo>
                    <a:pt x="0" y="128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38" name=""/>
            <p:cNvSpPr/>
            <p:nvPr/>
          </p:nvSpPr>
          <p:spPr>
            <a:xfrm>
              <a:off x="1271588" y="3775075"/>
              <a:ext cx="260350" cy="279400"/>
            </a:xfrm>
            <a:custGeom>
              <a:avLst/>
              <a:gd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10" y="34"/>
                </a:cxn>
                <a:cxn ang="0">
                  <a:pos x="20" y="38"/>
                </a:cxn>
                <a:cxn ang="0">
                  <a:pos x="32" y="44"/>
                </a:cxn>
                <a:cxn ang="0">
                  <a:pos x="44" y="52"/>
                </a:cxn>
                <a:cxn ang="0">
                  <a:pos x="54" y="64"/>
                </a:cxn>
                <a:cxn ang="0">
                  <a:pos x="60" y="72"/>
                </a:cxn>
                <a:cxn ang="0">
                  <a:pos x="62" y="80"/>
                </a:cxn>
                <a:cxn ang="0">
                  <a:pos x="66" y="92"/>
                </a:cxn>
                <a:cxn ang="0">
                  <a:pos x="66" y="102"/>
                </a:cxn>
                <a:cxn ang="0">
                  <a:pos x="66" y="102"/>
                </a:cxn>
                <a:cxn ang="0">
                  <a:pos x="66" y="124"/>
                </a:cxn>
                <a:cxn ang="0">
                  <a:pos x="62" y="142"/>
                </a:cxn>
                <a:cxn ang="0">
                  <a:pos x="54" y="154"/>
                </a:cxn>
                <a:cxn ang="0">
                  <a:pos x="46" y="162"/>
                </a:cxn>
                <a:cxn ang="0">
                  <a:pos x="38" y="168"/>
                </a:cxn>
                <a:cxn ang="0">
                  <a:pos x="30" y="170"/>
                </a:cxn>
                <a:cxn ang="0">
                  <a:pos x="22" y="172"/>
                </a:cxn>
                <a:cxn ang="0">
                  <a:pos x="22" y="172"/>
                </a:cxn>
                <a:cxn ang="0">
                  <a:pos x="44" y="176"/>
                </a:cxn>
                <a:cxn ang="0">
                  <a:pos x="68" y="176"/>
                </a:cxn>
                <a:cxn ang="0">
                  <a:pos x="94" y="174"/>
                </a:cxn>
                <a:cxn ang="0">
                  <a:pos x="106" y="170"/>
                </a:cxn>
                <a:cxn ang="0">
                  <a:pos x="120" y="164"/>
                </a:cxn>
                <a:cxn ang="0">
                  <a:pos x="132" y="158"/>
                </a:cxn>
                <a:cxn ang="0">
                  <a:pos x="142" y="148"/>
                </a:cxn>
                <a:cxn ang="0">
                  <a:pos x="150" y="138"/>
                </a:cxn>
                <a:cxn ang="0">
                  <a:pos x="158" y="124"/>
                </a:cxn>
                <a:cxn ang="0">
                  <a:pos x="162" y="106"/>
                </a:cxn>
                <a:cxn ang="0">
                  <a:pos x="164" y="86"/>
                </a:cxn>
                <a:cxn ang="0">
                  <a:pos x="164" y="86"/>
                </a:cxn>
                <a:cxn ang="0">
                  <a:pos x="162" y="64"/>
                </a:cxn>
                <a:cxn ang="0">
                  <a:pos x="158" y="48"/>
                </a:cxn>
                <a:cxn ang="0">
                  <a:pos x="150" y="34"/>
                </a:cxn>
                <a:cxn ang="0">
                  <a:pos x="138" y="22"/>
                </a:cxn>
                <a:cxn ang="0">
                  <a:pos x="126" y="12"/>
                </a:cxn>
                <a:cxn ang="0">
                  <a:pos x="112" y="6"/>
                </a:cxn>
                <a:cxn ang="0">
                  <a:pos x="98" y="2"/>
                </a:cxn>
                <a:cxn ang="0">
                  <a:pos x="82" y="0"/>
                </a:cxn>
                <a:cxn ang="0">
                  <a:pos x="68" y="0"/>
                </a:cxn>
                <a:cxn ang="0">
                  <a:pos x="54" y="0"/>
                </a:cxn>
                <a:cxn ang="0">
                  <a:pos x="40" y="4"/>
                </a:cxn>
                <a:cxn ang="0">
                  <a:pos x="26" y="8"/>
                </a:cxn>
                <a:cxn ang="0">
                  <a:pos x="16" y="14"/>
                </a:cxn>
                <a:cxn ang="0">
                  <a:pos x="8" y="20"/>
                </a:cxn>
                <a:cxn ang="0">
                  <a:pos x="2" y="26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64" h="176">
                  <a:moveTo>
                    <a:pt x="0" y="34"/>
                  </a:moveTo>
                  <a:lnTo>
                    <a:pt x="0" y="34"/>
                  </a:lnTo>
                  <a:lnTo>
                    <a:pt x="10" y="34"/>
                  </a:lnTo>
                  <a:lnTo>
                    <a:pt x="20" y="38"/>
                  </a:lnTo>
                  <a:lnTo>
                    <a:pt x="32" y="44"/>
                  </a:lnTo>
                  <a:lnTo>
                    <a:pt x="44" y="52"/>
                  </a:lnTo>
                  <a:lnTo>
                    <a:pt x="54" y="64"/>
                  </a:lnTo>
                  <a:lnTo>
                    <a:pt x="60" y="72"/>
                  </a:lnTo>
                  <a:lnTo>
                    <a:pt x="62" y="80"/>
                  </a:lnTo>
                  <a:lnTo>
                    <a:pt x="66" y="92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6" y="124"/>
                  </a:lnTo>
                  <a:lnTo>
                    <a:pt x="62" y="142"/>
                  </a:lnTo>
                  <a:lnTo>
                    <a:pt x="54" y="154"/>
                  </a:lnTo>
                  <a:lnTo>
                    <a:pt x="46" y="162"/>
                  </a:lnTo>
                  <a:lnTo>
                    <a:pt x="38" y="168"/>
                  </a:lnTo>
                  <a:lnTo>
                    <a:pt x="30" y="170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44" y="176"/>
                  </a:lnTo>
                  <a:lnTo>
                    <a:pt x="68" y="176"/>
                  </a:lnTo>
                  <a:lnTo>
                    <a:pt x="94" y="174"/>
                  </a:lnTo>
                  <a:lnTo>
                    <a:pt x="106" y="170"/>
                  </a:lnTo>
                  <a:lnTo>
                    <a:pt x="120" y="164"/>
                  </a:lnTo>
                  <a:lnTo>
                    <a:pt x="132" y="158"/>
                  </a:lnTo>
                  <a:lnTo>
                    <a:pt x="142" y="148"/>
                  </a:lnTo>
                  <a:lnTo>
                    <a:pt x="150" y="138"/>
                  </a:lnTo>
                  <a:lnTo>
                    <a:pt x="158" y="124"/>
                  </a:lnTo>
                  <a:lnTo>
                    <a:pt x="162" y="106"/>
                  </a:lnTo>
                  <a:lnTo>
                    <a:pt x="164" y="86"/>
                  </a:lnTo>
                  <a:lnTo>
                    <a:pt x="164" y="86"/>
                  </a:lnTo>
                  <a:lnTo>
                    <a:pt x="162" y="64"/>
                  </a:lnTo>
                  <a:lnTo>
                    <a:pt x="158" y="48"/>
                  </a:lnTo>
                  <a:lnTo>
                    <a:pt x="150" y="34"/>
                  </a:lnTo>
                  <a:lnTo>
                    <a:pt x="138" y="22"/>
                  </a:lnTo>
                  <a:lnTo>
                    <a:pt x="126" y="12"/>
                  </a:lnTo>
                  <a:lnTo>
                    <a:pt x="112" y="6"/>
                  </a:lnTo>
                  <a:lnTo>
                    <a:pt x="98" y="2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4" y="0"/>
                  </a:lnTo>
                  <a:lnTo>
                    <a:pt x="40" y="4"/>
                  </a:lnTo>
                  <a:lnTo>
                    <a:pt x="26" y="8"/>
                  </a:lnTo>
                  <a:lnTo>
                    <a:pt x="16" y="14"/>
                  </a:lnTo>
                  <a:lnTo>
                    <a:pt x="8" y="20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0" y="3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39" name=""/>
            <p:cNvSpPr/>
            <p:nvPr/>
          </p:nvSpPr>
          <p:spPr>
            <a:xfrm>
              <a:off x="1516063" y="4724400"/>
              <a:ext cx="292100" cy="301625"/>
            </a:xfrm>
            <a:custGeom>
              <a:avLst/>
              <a:gdLst/>
              <a:cxnLst>
                <a:cxn ang="0">
                  <a:pos x="2" y="84"/>
                </a:cxn>
                <a:cxn ang="0">
                  <a:pos x="2" y="84"/>
                </a:cxn>
                <a:cxn ang="0">
                  <a:pos x="10" y="80"/>
                </a:cxn>
                <a:cxn ang="0">
                  <a:pos x="22" y="78"/>
                </a:cxn>
                <a:cxn ang="0">
                  <a:pos x="34" y="76"/>
                </a:cxn>
                <a:cxn ang="0">
                  <a:pos x="48" y="78"/>
                </a:cxn>
                <a:cxn ang="0">
                  <a:pos x="64" y="82"/>
                </a:cxn>
                <a:cxn ang="0">
                  <a:pos x="72" y="86"/>
                </a:cxn>
                <a:cxn ang="0">
                  <a:pos x="80" y="92"/>
                </a:cxn>
                <a:cxn ang="0">
                  <a:pos x="88" y="98"/>
                </a:cxn>
                <a:cxn ang="0">
                  <a:pos x="94" y="108"/>
                </a:cxn>
                <a:cxn ang="0">
                  <a:pos x="94" y="108"/>
                </a:cxn>
                <a:cxn ang="0">
                  <a:pos x="106" y="126"/>
                </a:cxn>
                <a:cxn ang="0">
                  <a:pos x="110" y="144"/>
                </a:cxn>
                <a:cxn ang="0">
                  <a:pos x="112" y="158"/>
                </a:cxn>
                <a:cxn ang="0">
                  <a:pos x="108" y="168"/>
                </a:cxn>
                <a:cxn ang="0">
                  <a:pos x="104" y="178"/>
                </a:cxn>
                <a:cxn ang="0">
                  <a:pos x="100" y="184"/>
                </a:cxn>
                <a:cxn ang="0">
                  <a:pos x="94" y="190"/>
                </a:cxn>
                <a:cxn ang="0">
                  <a:pos x="94" y="190"/>
                </a:cxn>
                <a:cxn ang="0">
                  <a:pos x="114" y="180"/>
                </a:cxn>
                <a:cxn ang="0">
                  <a:pos x="134" y="170"/>
                </a:cxn>
                <a:cxn ang="0">
                  <a:pos x="154" y="154"/>
                </a:cxn>
                <a:cxn ang="0">
                  <a:pos x="164" y="144"/>
                </a:cxn>
                <a:cxn ang="0">
                  <a:pos x="172" y="132"/>
                </a:cxn>
                <a:cxn ang="0">
                  <a:pos x="180" y="120"/>
                </a:cxn>
                <a:cxn ang="0">
                  <a:pos x="184" y="108"/>
                </a:cxn>
                <a:cxn ang="0">
                  <a:pos x="184" y="92"/>
                </a:cxn>
                <a:cxn ang="0">
                  <a:pos x="184" y="76"/>
                </a:cxn>
                <a:cxn ang="0">
                  <a:pos x="178" y="60"/>
                </a:cxn>
                <a:cxn ang="0">
                  <a:pos x="168" y="42"/>
                </a:cxn>
                <a:cxn ang="0">
                  <a:pos x="168" y="42"/>
                </a:cxn>
                <a:cxn ang="0">
                  <a:pos x="156" y="26"/>
                </a:cxn>
                <a:cxn ang="0">
                  <a:pos x="142" y="14"/>
                </a:cxn>
                <a:cxn ang="0">
                  <a:pos x="128" y="6"/>
                </a:cxn>
                <a:cxn ang="0">
                  <a:pos x="112" y="0"/>
                </a:cxn>
                <a:cxn ang="0">
                  <a:pos x="98" y="0"/>
                </a:cxn>
                <a:cxn ang="0">
                  <a:pos x="82" y="2"/>
                </a:cxn>
                <a:cxn ang="0">
                  <a:pos x="68" y="6"/>
                </a:cxn>
                <a:cxn ang="0">
                  <a:pos x="54" y="12"/>
                </a:cxn>
                <a:cxn ang="0">
                  <a:pos x="42" y="20"/>
                </a:cxn>
                <a:cxn ang="0">
                  <a:pos x="30" y="28"/>
                </a:cxn>
                <a:cxn ang="0">
                  <a:pos x="20" y="38"/>
                </a:cxn>
                <a:cxn ang="0">
                  <a:pos x="10" y="48"/>
                </a:cxn>
                <a:cxn ang="0">
                  <a:pos x="4" y="58"/>
                </a:cxn>
                <a:cxn ang="0">
                  <a:pos x="0" y="68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2" y="84"/>
                </a:cxn>
              </a:cxnLst>
              <a:rect l="0" t="0" r="r" b="b"/>
              <a:pathLst>
                <a:path w="184" h="190">
                  <a:moveTo>
                    <a:pt x="2" y="84"/>
                  </a:moveTo>
                  <a:lnTo>
                    <a:pt x="2" y="84"/>
                  </a:lnTo>
                  <a:lnTo>
                    <a:pt x="10" y="80"/>
                  </a:lnTo>
                  <a:lnTo>
                    <a:pt x="22" y="78"/>
                  </a:lnTo>
                  <a:lnTo>
                    <a:pt x="34" y="76"/>
                  </a:lnTo>
                  <a:lnTo>
                    <a:pt x="48" y="78"/>
                  </a:lnTo>
                  <a:lnTo>
                    <a:pt x="64" y="82"/>
                  </a:lnTo>
                  <a:lnTo>
                    <a:pt x="72" y="86"/>
                  </a:lnTo>
                  <a:lnTo>
                    <a:pt x="80" y="92"/>
                  </a:lnTo>
                  <a:lnTo>
                    <a:pt x="88" y="98"/>
                  </a:lnTo>
                  <a:lnTo>
                    <a:pt x="94" y="108"/>
                  </a:lnTo>
                  <a:lnTo>
                    <a:pt x="94" y="108"/>
                  </a:lnTo>
                  <a:lnTo>
                    <a:pt x="106" y="126"/>
                  </a:lnTo>
                  <a:lnTo>
                    <a:pt x="110" y="144"/>
                  </a:lnTo>
                  <a:lnTo>
                    <a:pt x="112" y="158"/>
                  </a:lnTo>
                  <a:lnTo>
                    <a:pt x="108" y="168"/>
                  </a:lnTo>
                  <a:lnTo>
                    <a:pt x="104" y="178"/>
                  </a:lnTo>
                  <a:lnTo>
                    <a:pt x="100" y="184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14" y="180"/>
                  </a:lnTo>
                  <a:lnTo>
                    <a:pt x="134" y="170"/>
                  </a:lnTo>
                  <a:lnTo>
                    <a:pt x="154" y="154"/>
                  </a:lnTo>
                  <a:lnTo>
                    <a:pt x="164" y="144"/>
                  </a:lnTo>
                  <a:lnTo>
                    <a:pt x="172" y="132"/>
                  </a:lnTo>
                  <a:lnTo>
                    <a:pt x="180" y="120"/>
                  </a:lnTo>
                  <a:lnTo>
                    <a:pt x="184" y="108"/>
                  </a:lnTo>
                  <a:lnTo>
                    <a:pt x="184" y="92"/>
                  </a:lnTo>
                  <a:lnTo>
                    <a:pt x="184" y="76"/>
                  </a:lnTo>
                  <a:lnTo>
                    <a:pt x="178" y="60"/>
                  </a:lnTo>
                  <a:lnTo>
                    <a:pt x="168" y="42"/>
                  </a:lnTo>
                  <a:lnTo>
                    <a:pt x="168" y="42"/>
                  </a:lnTo>
                  <a:lnTo>
                    <a:pt x="156" y="26"/>
                  </a:lnTo>
                  <a:lnTo>
                    <a:pt x="142" y="14"/>
                  </a:lnTo>
                  <a:lnTo>
                    <a:pt x="128" y="6"/>
                  </a:lnTo>
                  <a:lnTo>
                    <a:pt x="112" y="0"/>
                  </a:lnTo>
                  <a:lnTo>
                    <a:pt x="98" y="0"/>
                  </a:lnTo>
                  <a:lnTo>
                    <a:pt x="82" y="2"/>
                  </a:lnTo>
                  <a:lnTo>
                    <a:pt x="68" y="6"/>
                  </a:lnTo>
                  <a:lnTo>
                    <a:pt x="54" y="12"/>
                  </a:lnTo>
                  <a:lnTo>
                    <a:pt x="42" y="20"/>
                  </a:lnTo>
                  <a:lnTo>
                    <a:pt x="30" y="28"/>
                  </a:lnTo>
                  <a:lnTo>
                    <a:pt x="20" y="38"/>
                  </a:lnTo>
                  <a:lnTo>
                    <a:pt x="10" y="48"/>
                  </a:lnTo>
                  <a:lnTo>
                    <a:pt x="4" y="58"/>
                  </a:lnTo>
                  <a:lnTo>
                    <a:pt x="0" y="68"/>
                  </a:lnTo>
                  <a:lnTo>
                    <a:pt x="0" y="78"/>
                  </a:lnTo>
                  <a:lnTo>
                    <a:pt x="2" y="84"/>
                  </a:lnTo>
                  <a:lnTo>
                    <a:pt x="2" y="8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40" name=""/>
            <p:cNvSpPr/>
            <p:nvPr/>
          </p:nvSpPr>
          <p:spPr>
            <a:xfrm>
              <a:off x="823913" y="4095750"/>
              <a:ext cx="717550" cy="606425"/>
            </a:xfrm>
            <a:custGeom>
              <a:avLst/>
              <a:gdLst/>
              <a:cxnLst>
                <a:cxn ang="0">
                  <a:pos x="452" y="0"/>
                </a:cxn>
                <a:cxn ang="0">
                  <a:pos x="452" y="0"/>
                </a:cxn>
                <a:cxn ang="0">
                  <a:pos x="446" y="4"/>
                </a:cxn>
                <a:cxn ang="0">
                  <a:pos x="438" y="8"/>
                </a:cxn>
                <a:cxn ang="0">
                  <a:pos x="424" y="12"/>
                </a:cxn>
                <a:cxn ang="0">
                  <a:pos x="404" y="16"/>
                </a:cxn>
                <a:cxn ang="0">
                  <a:pos x="378" y="20"/>
                </a:cxn>
                <a:cxn ang="0">
                  <a:pos x="346" y="22"/>
                </a:cxn>
                <a:cxn ang="0">
                  <a:pos x="304" y="24"/>
                </a:cxn>
                <a:cxn ang="0">
                  <a:pos x="304" y="24"/>
                </a:cxn>
                <a:cxn ang="0">
                  <a:pos x="282" y="24"/>
                </a:cxn>
                <a:cxn ang="0">
                  <a:pos x="260" y="30"/>
                </a:cxn>
                <a:cxn ang="0">
                  <a:pos x="242" y="38"/>
                </a:cxn>
                <a:cxn ang="0">
                  <a:pos x="226" y="50"/>
                </a:cxn>
                <a:cxn ang="0">
                  <a:pos x="210" y="64"/>
                </a:cxn>
                <a:cxn ang="0">
                  <a:pos x="196" y="80"/>
                </a:cxn>
                <a:cxn ang="0">
                  <a:pos x="182" y="96"/>
                </a:cxn>
                <a:cxn ang="0">
                  <a:pos x="170" y="116"/>
                </a:cxn>
                <a:cxn ang="0">
                  <a:pos x="150" y="156"/>
                </a:cxn>
                <a:cxn ang="0">
                  <a:pos x="130" y="196"/>
                </a:cxn>
                <a:cxn ang="0">
                  <a:pos x="112" y="236"/>
                </a:cxn>
                <a:cxn ang="0">
                  <a:pos x="94" y="268"/>
                </a:cxn>
                <a:cxn ang="0">
                  <a:pos x="94" y="268"/>
                </a:cxn>
                <a:cxn ang="0">
                  <a:pos x="76" y="296"/>
                </a:cxn>
                <a:cxn ang="0">
                  <a:pos x="58" y="320"/>
                </a:cxn>
                <a:cxn ang="0">
                  <a:pos x="42" y="338"/>
                </a:cxn>
                <a:cxn ang="0">
                  <a:pos x="28" y="352"/>
                </a:cxn>
                <a:cxn ang="0">
                  <a:pos x="8" y="370"/>
                </a:cxn>
                <a:cxn ang="0">
                  <a:pos x="0" y="376"/>
                </a:cxn>
                <a:cxn ang="0">
                  <a:pos x="0" y="376"/>
                </a:cxn>
                <a:cxn ang="0">
                  <a:pos x="10" y="376"/>
                </a:cxn>
                <a:cxn ang="0">
                  <a:pos x="34" y="380"/>
                </a:cxn>
                <a:cxn ang="0">
                  <a:pos x="70" y="382"/>
                </a:cxn>
                <a:cxn ang="0">
                  <a:pos x="116" y="380"/>
                </a:cxn>
                <a:cxn ang="0">
                  <a:pos x="142" y="376"/>
                </a:cxn>
                <a:cxn ang="0">
                  <a:pos x="168" y="372"/>
                </a:cxn>
                <a:cxn ang="0">
                  <a:pos x="196" y="364"/>
                </a:cxn>
                <a:cxn ang="0">
                  <a:pos x="224" y="356"/>
                </a:cxn>
                <a:cxn ang="0">
                  <a:pos x="252" y="344"/>
                </a:cxn>
                <a:cxn ang="0">
                  <a:pos x="280" y="330"/>
                </a:cxn>
                <a:cxn ang="0">
                  <a:pos x="306" y="312"/>
                </a:cxn>
                <a:cxn ang="0">
                  <a:pos x="332" y="290"/>
                </a:cxn>
                <a:cxn ang="0">
                  <a:pos x="332" y="290"/>
                </a:cxn>
                <a:cxn ang="0">
                  <a:pos x="356" y="266"/>
                </a:cxn>
                <a:cxn ang="0">
                  <a:pos x="376" y="242"/>
                </a:cxn>
                <a:cxn ang="0">
                  <a:pos x="394" y="218"/>
                </a:cxn>
                <a:cxn ang="0">
                  <a:pos x="408" y="192"/>
                </a:cxn>
                <a:cxn ang="0">
                  <a:pos x="420" y="168"/>
                </a:cxn>
                <a:cxn ang="0">
                  <a:pos x="430" y="144"/>
                </a:cxn>
                <a:cxn ang="0">
                  <a:pos x="438" y="120"/>
                </a:cxn>
                <a:cxn ang="0">
                  <a:pos x="444" y="98"/>
                </a:cxn>
                <a:cxn ang="0">
                  <a:pos x="450" y="58"/>
                </a:cxn>
                <a:cxn ang="0">
                  <a:pos x="452" y="28"/>
                </a:cxn>
                <a:cxn ang="0">
                  <a:pos x="452" y="6"/>
                </a:cxn>
                <a:cxn ang="0">
                  <a:pos x="452" y="0"/>
                </a:cxn>
                <a:cxn ang="0">
                  <a:pos x="452" y="0"/>
                </a:cxn>
              </a:cxnLst>
              <a:rect l="0" t="0" r="r" b="b"/>
              <a:pathLst>
                <a:path w="452" h="382">
                  <a:moveTo>
                    <a:pt x="452" y="0"/>
                  </a:moveTo>
                  <a:lnTo>
                    <a:pt x="452" y="0"/>
                  </a:lnTo>
                  <a:lnTo>
                    <a:pt x="446" y="4"/>
                  </a:lnTo>
                  <a:lnTo>
                    <a:pt x="438" y="8"/>
                  </a:lnTo>
                  <a:lnTo>
                    <a:pt x="424" y="12"/>
                  </a:lnTo>
                  <a:lnTo>
                    <a:pt x="404" y="16"/>
                  </a:lnTo>
                  <a:lnTo>
                    <a:pt x="378" y="20"/>
                  </a:lnTo>
                  <a:lnTo>
                    <a:pt x="346" y="22"/>
                  </a:lnTo>
                  <a:lnTo>
                    <a:pt x="304" y="24"/>
                  </a:lnTo>
                  <a:lnTo>
                    <a:pt x="304" y="24"/>
                  </a:lnTo>
                  <a:lnTo>
                    <a:pt x="282" y="24"/>
                  </a:lnTo>
                  <a:lnTo>
                    <a:pt x="260" y="30"/>
                  </a:lnTo>
                  <a:lnTo>
                    <a:pt x="242" y="38"/>
                  </a:lnTo>
                  <a:lnTo>
                    <a:pt x="226" y="50"/>
                  </a:lnTo>
                  <a:lnTo>
                    <a:pt x="210" y="64"/>
                  </a:lnTo>
                  <a:lnTo>
                    <a:pt x="196" y="80"/>
                  </a:lnTo>
                  <a:lnTo>
                    <a:pt x="182" y="96"/>
                  </a:lnTo>
                  <a:lnTo>
                    <a:pt x="170" y="116"/>
                  </a:lnTo>
                  <a:lnTo>
                    <a:pt x="150" y="156"/>
                  </a:lnTo>
                  <a:lnTo>
                    <a:pt x="130" y="196"/>
                  </a:lnTo>
                  <a:lnTo>
                    <a:pt x="112" y="236"/>
                  </a:lnTo>
                  <a:lnTo>
                    <a:pt x="94" y="268"/>
                  </a:lnTo>
                  <a:lnTo>
                    <a:pt x="94" y="268"/>
                  </a:lnTo>
                  <a:lnTo>
                    <a:pt x="76" y="296"/>
                  </a:lnTo>
                  <a:lnTo>
                    <a:pt x="58" y="320"/>
                  </a:lnTo>
                  <a:lnTo>
                    <a:pt x="42" y="338"/>
                  </a:lnTo>
                  <a:lnTo>
                    <a:pt x="28" y="352"/>
                  </a:lnTo>
                  <a:lnTo>
                    <a:pt x="8" y="370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10" y="376"/>
                  </a:lnTo>
                  <a:lnTo>
                    <a:pt x="34" y="380"/>
                  </a:lnTo>
                  <a:lnTo>
                    <a:pt x="70" y="382"/>
                  </a:lnTo>
                  <a:lnTo>
                    <a:pt x="116" y="380"/>
                  </a:lnTo>
                  <a:lnTo>
                    <a:pt x="142" y="376"/>
                  </a:lnTo>
                  <a:lnTo>
                    <a:pt x="168" y="372"/>
                  </a:lnTo>
                  <a:lnTo>
                    <a:pt x="196" y="364"/>
                  </a:lnTo>
                  <a:lnTo>
                    <a:pt x="224" y="356"/>
                  </a:lnTo>
                  <a:lnTo>
                    <a:pt x="252" y="344"/>
                  </a:lnTo>
                  <a:lnTo>
                    <a:pt x="280" y="330"/>
                  </a:lnTo>
                  <a:lnTo>
                    <a:pt x="306" y="312"/>
                  </a:lnTo>
                  <a:lnTo>
                    <a:pt x="332" y="290"/>
                  </a:lnTo>
                  <a:lnTo>
                    <a:pt x="332" y="290"/>
                  </a:lnTo>
                  <a:lnTo>
                    <a:pt x="356" y="266"/>
                  </a:lnTo>
                  <a:lnTo>
                    <a:pt x="376" y="242"/>
                  </a:lnTo>
                  <a:lnTo>
                    <a:pt x="394" y="218"/>
                  </a:lnTo>
                  <a:lnTo>
                    <a:pt x="408" y="192"/>
                  </a:lnTo>
                  <a:lnTo>
                    <a:pt x="420" y="168"/>
                  </a:lnTo>
                  <a:lnTo>
                    <a:pt x="430" y="144"/>
                  </a:lnTo>
                  <a:lnTo>
                    <a:pt x="438" y="120"/>
                  </a:lnTo>
                  <a:lnTo>
                    <a:pt x="444" y="98"/>
                  </a:lnTo>
                  <a:lnTo>
                    <a:pt x="450" y="58"/>
                  </a:lnTo>
                  <a:lnTo>
                    <a:pt x="452" y="28"/>
                  </a:lnTo>
                  <a:lnTo>
                    <a:pt x="452" y="6"/>
                  </a:lnTo>
                  <a:lnTo>
                    <a:pt x="452" y="0"/>
                  </a:lnTo>
                  <a:lnTo>
                    <a:pt x="45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41" name=""/>
            <p:cNvSpPr/>
            <p:nvPr/>
          </p:nvSpPr>
          <p:spPr>
            <a:xfrm>
              <a:off x="1344613" y="4349750"/>
              <a:ext cx="603250" cy="333375"/>
            </a:xfrm>
            <a:custGeom>
              <a:avLst/>
              <a:gdLst/>
              <a:cxnLst>
                <a:cxn ang="0">
                  <a:pos x="0" y="178"/>
                </a:cxn>
                <a:cxn ang="0">
                  <a:pos x="0" y="178"/>
                </a:cxn>
                <a:cxn ang="0">
                  <a:pos x="10" y="176"/>
                </a:cxn>
                <a:cxn ang="0">
                  <a:pos x="20" y="170"/>
                </a:cxn>
                <a:cxn ang="0">
                  <a:pos x="32" y="164"/>
                </a:cxn>
                <a:cxn ang="0">
                  <a:pos x="44" y="156"/>
                </a:cxn>
                <a:cxn ang="0">
                  <a:pos x="60" y="144"/>
                </a:cxn>
                <a:cxn ang="0">
                  <a:pos x="74" y="128"/>
                </a:cxn>
                <a:cxn ang="0">
                  <a:pos x="86" y="108"/>
                </a:cxn>
                <a:cxn ang="0">
                  <a:pos x="86" y="108"/>
                </a:cxn>
                <a:cxn ang="0">
                  <a:pos x="102" y="86"/>
                </a:cxn>
                <a:cxn ang="0">
                  <a:pos x="114" y="72"/>
                </a:cxn>
                <a:cxn ang="0">
                  <a:pos x="126" y="58"/>
                </a:cxn>
                <a:cxn ang="0">
                  <a:pos x="142" y="46"/>
                </a:cxn>
                <a:cxn ang="0">
                  <a:pos x="158" y="34"/>
                </a:cxn>
                <a:cxn ang="0">
                  <a:pos x="176" y="22"/>
                </a:cxn>
                <a:cxn ang="0">
                  <a:pos x="196" y="14"/>
                </a:cxn>
                <a:cxn ang="0">
                  <a:pos x="216" y="6"/>
                </a:cxn>
                <a:cxn ang="0">
                  <a:pos x="238" y="2"/>
                </a:cxn>
                <a:cxn ang="0">
                  <a:pos x="260" y="0"/>
                </a:cxn>
                <a:cxn ang="0">
                  <a:pos x="282" y="2"/>
                </a:cxn>
                <a:cxn ang="0">
                  <a:pos x="306" y="8"/>
                </a:cxn>
                <a:cxn ang="0">
                  <a:pos x="332" y="18"/>
                </a:cxn>
                <a:cxn ang="0">
                  <a:pos x="356" y="34"/>
                </a:cxn>
                <a:cxn ang="0">
                  <a:pos x="380" y="56"/>
                </a:cxn>
                <a:cxn ang="0">
                  <a:pos x="380" y="56"/>
                </a:cxn>
                <a:cxn ang="0">
                  <a:pos x="374" y="56"/>
                </a:cxn>
                <a:cxn ang="0">
                  <a:pos x="358" y="58"/>
                </a:cxn>
                <a:cxn ang="0">
                  <a:pos x="348" y="62"/>
                </a:cxn>
                <a:cxn ang="0">
                  <a:pos x="338" y="68"/>
                </a:cxn>
                <a:cxn ang="0">
                  <a:pos x="328" y="76"/>
                </a:cxn>
                <a:cxn ang="0">
                  <a:pos x="320" y="86"/>
                </a:cxn>
                <a:cxn ang="0">
                  <a:pos x="320" y="86"/>
                </a:cxn>
                <a:cxn ang="0">
                  <a:pos x="310" y="104"/>
                </a:cxn>
                <a:cxn ang="0">
                  <a:pos x="292" y="128"/>
                </a:cxn>
                <a:cxn ang="0">
                  <a:pos x="278" y="142"/>
                </a:cxn>
                <a:cxn ang="0">
                  <a:pos x="264" y="156"/>
                </a:cxn>
                <a:cxn ang="0">
                  <a:pos x="248" y="170"/>
                </a:cxn>
                <a:cxn ang="0">
                  <a:pos x="230" y="182"/>
                </a:cxn>
                <a:cxn ang="0">
                  <a:pos x="208" y="192"/>
                </a:cxn>
                <a:cxn ang="0">
                  <a:pos x="186" y="202"/>
                </a:cxn>
                <a:cxn ang="0">
                  <a:pos x="160" y="208"/>
                </a:cxn>
                <a:cxn ang="0">
                  <a:pos x="132" y="210"/>
                </a:cxn>
                <a:cxn ang="0">
                  <a:pos x="104" y="210"/>
                </a:cxn>
                <a:cxn ang="0">
                  <a:pos x="72" y="204"/>
                </a:cxn>
                <a:cxn ang="0">
                  <a:pos x="38" y="194"/>
                </a:cxn>
                <a:cxn ang="0">
                  <a:pos x="0" y="178"/>
                </a:cxn>
                <a:cxn ang="0">
                  <a:pos x="0" y="178"/>
                </a:cxn>
              </a:cxnLst>
              <a:rect l="0" t="0" r="r" b="b"/>
              <a:pathLst>
                <a:path w="380" h="210">
                  <a:moveTo>
                    <a:pt x="0" y="178"/>
                  </a:moveTo>
                  <a:lnTo>
                    <a:pt x="0" y="178"/>
                  </a:lnTo>
                  <a:lnTo>
                    <a:pt x="10" y="176"/>
                  </a:lnTo>
                  <a:lnTo>
                    <a:pt x="20" y="170"/>
                  </a:lnTo>
                  <a:lnTo>
                    <a:pt x="32" y="164"/>
                  </a:lnTo>
                  <a:lnTo>
                    <a:pt x="44" y="156"/>
                  </a:lnTo>
                  <a:lnTo>
                    <a:pt x="60" y="144"/>
                  </a:lnTo>
                  <a:lnTo>
                    <a:pt x="74" y="128"/>
                  </a:lnTo>
                  <a:lnTo>
                    <a:pt x="86" y="108"/>
                  </a:lnTo>
                  <a:lnTo>
                    <a:pt x="86" y="108"/>
                  </a:lnTo>
                  <a:lnTo>
                    <a:pt x="102" y="86"/>
                  </a:lnTo>
                  <a:lnTo>
                    <a:pt x="114" y="72"/>
                  </a:lnTo>
                  <a:lnTo>
                    <a:pt x="126" y="58"/>
                  </a:lnTo>
                  <a:lnTo>
                    <a:pt x="142" y="46"/>
                  </a:lnTo>
                  <a:lnTo>
                    <a:pt x="158" y="34"/>
                  </a:lnTo>
                  <a:lnTo>
                    <a:pt x="176" y="22"/>
                  </a:lnTo>
                  <a:lnTo>
                    <a:pt x="196" y="14"/>
                  </a:lnTo>
                  <a:lnTo>
                    <a:pt x="216" y="6"/>
                  </a:lnTo>
                  <a:lnTo>
                    <a:pt x="238" y="2"/>
                  </a:lnTo>
                  <a:lnTo>
                    <a:pt x="260" y="0"/>
                  </a:lnTo>
                  <a:lnTo>
                    <a:pt x="282" y="2"/>
                  </a:lnTo>
                  <a:lnTo>
                    <a:pt x="306" y="8"/>
                  </a:lnTo>
                  <a:lnTo>
                    <a:pt x="332" y="18"/>
                  </a:lnTo>
                  <a:lnTo>
                    <a:pt x="356" y="34"/>
                  </a:lnTo>
                  <a:lnTo>
                    <a:pt x="380" y="56"/>
                  </a:lnTo>
                  <a:lnTo>
                    <a:pt x="380" y="56"/>
                  </a:lnTo>
                  <a:lnTo>
                    <a:pt x="374" y="56"/>
                  </a:lnTo>
                  <a:lnTo>
                    <a:pt x="358" y="58"/>
                  </a:lnTo>
                  <a:lnTo>
                    <a:pt x="348" y="62"/>
                  </a:lnTo>
                  <a:lnTo>
                    <a:pt x="338" y="68"/>
                  </a:lnTo>
                  <a:lnTo>
                    <a:pt x="328" y="76"/>
                  </a:lnTo>
                  <a:lnTo>
                    <a:pt x="320" y="86"/>
                  </a:lnTo>
                  <a:lnTo>
                    <a:pt x="320" y="86"/>
                  </a:lnTo>
                  <a:lnTo>
                    <a:pt x="310" y="104"/>
                  </a:lnTo>
                  <a:lnTo>
                    <a:pt x="292" y="128"/>
                  </a:lnTo>
                  <a:lnTo>
                    <a:pt x="278" y="142"/>
                  </a:lnTo>
                  <a:lnTo>
                    <a:pt x="264" y="156"/>
                  </a:lnTo>
                  <a:lnTo>
                    <a:pt x="248" y="170"/>
                  </a:lnTo>
                  <a:lnTo>
                    <a:pt x="230" y="182"/>
                  </a:lnTo>
                  <a:lnTo>
                    <a:pt x="208" y="192"/>
                  </a:lnTo>
                  <a:lnTo>
                    <a:pt x="186" y="202"/>
                  </a:lnTo>
                  <a:lnTo>
                    <a:pt x="160" y="208"/>
                  </a:lnTo>
                  <a:lnTo>
                    <a:pt x="132" y="210"/>
                  </a:lnTo>
                  <a:lnTo>
                    <a:pt x="104" y="210"/>
                  </a:lnTo>
                  <a:lnTo>
                    <a:pt x="72" y="204"/>
                  </a:lnTo>
                  <a:lnTo>
                    <a:pt x="38" y="194"/>
                  </a:lnTo>
                  <a:lnTo>
                    <a:pt x="0" y="178"/>
                  </a:lnTo>
                  <a:lnTo>
                    <a:pt x="0" y="178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42" name=""/>
            <p:cNvSpPr/>
            <p:nvPr/>
          </p:nvSpPr>
          <p:spPr>
            <a:xfrm>
              <a:off x="741363" y="4772025"/>
              <a:ext cx="774700" cy="279400"/>
            </a:xfrm>
            <a:custGeom>
              <a:avLst/>
              <a:gd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18" y="24"/>
                </a:cxn>
                <a:cxn ang="0">
                  <a:pos x="38" y="26"/>
                </a:cxn>
                <a:cxn ang="0">
                  <a:pos x="64" y="28"/>
                </a:cxn>
                <a:cxn ang="0">
                  <a:pos x="98" y="26"/>
                </a:cxn>
                <a:cxn ang="0">
                  <a:pos x="138" y="24"/>
                </a:cxn>
                <a:cxn ang="0">
                  <a:pos x="182" y="16"/>
                </a:cxn>
                <a:cxn ang="0">
                  <a:pos x="230" y="6"/>
                </a:cxn>
                <a:cxn ang="0">
                  <a:pos x="230" y="6"/>
                </a:cxn>
                <a:cxn ang="0">
                  <a:pos x="254" y="2"/>
                </a:cxn>
                <a:cxn ang="0">
                  <a:pos x="278" y="0"/>
                </a:cxn>
                <a:cxn ang="0">
                  <a:pos x="300" y="0"/>
                </a:cxn>
                <a:cxn ang="0">
                  <a:pos x="322" y="0"/>
                </a:cxn>
                <a:cxn ang="0">
                  <a:pos x="342" y="4"/>
                </a:cxn>
                <a:cxn ang="0">
                  <a:pos x="360" y="10"/>
                </a:cxn>
                <a:cxn ang="0">
                  <a:pos x="378" y="18"/>
                </a:cxn>
                <a:cxn ang="0">
                  <a:pos x="394" y="26"/>
                </a:cxn>
                <a:cxn ang="0">
                  <a:pos x="410" y="36"/>
                </a:cxn>
                <a:cxn ang="0">
                  <a:pos x="424" y="46"/>
                </a:cxn>
                <a:cxn ang="0">
                  <a:pos x="438" y="58"/>
                </a:cxn>
                <a:cxn ang="0">
                  <a:pos x="450" y="68"/>
                </a:cxn>
                <a:cxn ang="0">
                  <a:pos x="472" y="94"/>
                </a:cxn>
                <a:cxn ang="0">
                  <a:pos x="488" y="118"/>
                </a:cxn>
                <a:cxn ang="0">
                  <a:pos x="488" y="118"/>
                </a:cxn>
                <a:cxn ang="0">
                  <a:pos x="476" y="130"/>
                </a:cxn>
                <a:cxn ang="0">
                  <a:pos x="462" y="142"/>
                </a:cxn>
                <a:cxn ang="0">
                  <a:pos x="440" y="154"/>
                </a:cxn>
                <a:cxn ang="0">
                  <a:pos x="426" y="160"/>
                </a:cxn>
                <a:cxn ang="0">
                  <a:pos x="412" y="164"/>
                </a:cxn>
                <a:cxn ang="0">
                  <a:pos x="394" y="170"/>
                </a:cxn>
                <a:cxn ang="0">
                  <a:pos x="376" y="172"/>
                </a:cxn>
                <a:cxn ang="0">
                  <a:pos x="354" y="174"/>
                </a:cxn>
                <a:cxn ang="0">
                  <a:pos x="332" y="176"/>
                </a:cxn>
                <a:cxn ang="0">
                  <a:pos x="308" y="174"/>
                </a:cxn>
                <a:cxn ang="0">
                  <a:pos x="280" y="170"/>
                </a:cxn>
                <a:cxn ang="0">
                  <a:pos x="280" y="170"/>
                </a:cxn>
                <a:cxn ang="0">
                  <a:pos x="254" y="166"/>
                </a:cxn>
                <a:cxn ang="0">
                  <a:pos x="228" y="160"/>
                </a:cxn>
                <a:cxn ang="0">
                  <a:pos x="178" y="144"/>
                </a:cxn>
                <a:cxn ang="0">
                  <a:pos x="136" y="128"/>
                </a:cxn>
                <a:cxn ang="0">
                  <a:pos x="98" y="108"/>
                </a:cxn>
                <a:cxn ang="0">
                  <a:pos x="64" y="86"/>
                </a:cxn>
                <a:cxn ang="0">
                  <a:pos x="38" y="64"/>
                </a:cxn>
                <a:cxn ang="0">
                  <a:pos x="16" y="44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88" h="176">
                  <a:moveTo>
                    <a:pt x="0" y="22"/>
                  </a:moveTo>
                  <a:lnTo>
                    <a:pt x="0" y="22"/>
                  </a:lnTo>
                  <a:lnTo>
                    <a:pt x="18" y="24"/>
                  </a:lnTo>
                  <a:lnTo>
                    <a:pt x="38" y="26"/>
                  </a:lnTo>
                  <a:lnTo>
                    <a:pt x="64" y="28"/>
                  </a:lnTo>
                  <a:lnTo>
                    <a:pt x="98" y="26"/>
                  </a:lnTo>
                  <a:lnTo>
                    <a:pt x="138" y="24"/>
                  </a:lnTo>
                  <a:lnTo>
                    <a:pt x="182" y="16"/>
                  </a:lnTo>
                  <a:lnTo>
                    <a:pt x="230" y="6"/>
                  </a:lnTo>
                  <a:lnTo>
                    <a:pt x="230" y="6"/>
                  </a:lnTo>
                  <a:lnTo>
                    <a:pt x="254" y="2"/>
                  </a:lnTo>
                  <a:lnTo>
                    <a:pt x="278" y="0"/>
                  </a:lnTo>
                  <a:lnTo>
                    <a:pt x="300" y="0"/>
                  </a:lnTo>
                  <a:lnTo>
                    <a:pt x="322" y="0"/>
                  </a:lnTo>
                  <a:lnTo>
                    <a:pt x="342" y="4"/>
                  </a:lnTo>
                  <a:lnTo>
                    <a:pt x="360" y="10"/>
                  </a:lnTo>
                  <a:lnTo>
                    <a:pt x="378" y="18"/>
                  </a:lnTo>
                  <a:lnTo>
                    <a:pt x="394" y="26"/>
                  </a:lnTo>
                  <a:lnTo>
                    <a:pt x="410" y="36"/>
                  </a:lnTo>
                  <a:lnTo>
                    <a:pt x="424" y="46"/>
                  </a:lnTo>
                  <a:lnTo>
                    <a:pt x="438" y="58"/>
                  </a:lnTo>
                  <a:lnTo>
                    <a:pt x="450" y="68"/>
                  </a:lnTo>
                  <a:lnTo>
                    <a:pt x="472" y="94"/>
                  </a:lnTo>
                  <a:lnTo>
                    <a:pt x="488" y="118"/>
                  </a:lnTo>
                  <a:lnTo>
                    <a:pt x="488" y="118"/>
                  </a:lnTo>
                  <a:lnTo>
                    <a:pt x="476" y="130"/>
                  </a:lnTo>
                  <a:lnTo>
                    <a:pt x="462" y="142"/>
                  </a:lnTo>
                  <a:lnTo>
                    <a:pt x="440" y="154"/>
                  </a:lnTo>
                  <a:lnTo>
                    <a:pt x="426" y="160"/>
                  </a:lnTo>
                  <a:lnTo>
                    <a:pt x="412" y="164"/>
                  </a:lnTo>
                  <a:lnTo>
                    <a:pt x="394" y="170"/>
                  </a:lnTo>
                  <a:lnTo>
                    <a:pt x="376" y="172"/>
                  </a:lnTo>
                  <a:lnTo>
                    <a:pt x="354" y="174"/>
                  </a:lnTo>
                  <a:lnTo>
                    <a:pt x="332" y="176"/>
                  </a:lnTo>
                  <a:lnTo>
                    <a:pt x="308" y="174"/>
                  </a:lnTo>
                  <a:lnTo>
                    <a:pt x="280" y="170"/>
                  </a:lnTo>
                  <a:lnTo>
                    <a:pt x="280" y="170"/>
                  </a:lnTo>
                  <a:lnTo>
                    <a:pt x="254" y="166"/>
                  </a:lnTo>
                  <a:lnTo>
                    <a:pt x="228" y="160"/>
                  </a:lnTo>
                  <a:lnTo>
                    <a:pt x="178" y="144"/>
                  </a:lnTo>
                  <a:lnTo>
                    <a:pt x="136" y="128"/>
                  </a:lnTo>
                  <a:lnTo>
                    <a:pt x="98" y="108"/>
                  </a:lnTo>
                  <a:lnTo>
                    <a:pt x="64" y="86"/>
                  </a:lnTo>
                  <a:lnTo>
                    <a:pt x="38" y="64"/>
                  </a:lnTo>
                  <a:lnTo>
                    <a:pt x="16" y="44"/>
                  </a:lnTo>
                  <a:lnTo>
                    <a:pt x="0" y="22"/>
                  </a:lnTo>
                  <a:lnTo>
                    <a:pt x="0" y="2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43" name=""/>
            <p:cNvSpPr/>
            <p:nvPr/>
          </p:nvSpPr>
          <p:spPr>
            <a:xfrm>
              <a:off x="-103188" y="4705350"/>
              <a:ext cx="663575" cy="295275"/>
            </a:xfrm>
            <a:custGeom>
              <a:avLst/>
              <a:gdLst/>
              <a:cxnLst>
                <a:cxn ang="0">
                  <a:pos x="418" y="64"/>
                </a:cxn>
                <a:cxn ang="0">
                  <a:pos x="418" y="64"/>
                </a:cxn>
                <a:cxn ang="0">
                  <a:pos x="402" y="50"/>
                </a:cxn>
                <a:cxn ang="0">
                  <a:pos x="382" y="38"/>
                </a:cxn>
                <a:cxn ang="0">
                  <a:pos x="358" y="24"/>
                </a:cxn>
                <a:cxn ang="0">
                  <a:pos x="328" y="12"/>
                </a:cxn>
                <a:cxn ang="0">
                  <a:pos x="312" y="6"/>
                </a:cxn>
                <a:cxn ang="0">
                  <a:pos x="296" y="4"/>
                </a:cxn>
                <a:cxn ang="0">
                  <a:pos x="278" y="2"/>
                </a:cxn>
                <a:cxn ang="0">
                  <a:pos x="260" y="0"/>
                </a:cxn>
                <a:cxn ang="0">
                  <a:pos x="240" y="2"/>
                </a:cxn>
                <a:cxn ang="0">
                  <a:pos x="220" y="8"/>
                </a:cxn>
                <a:cxn ang="0">
                  <a:pos x="220" y="8"/>
                </a:cxn>
                <a:cxn ang="0">
                  <a:pos x="202" y="14"/>
                </a:cxn>
                <a:cxn ang="0">
                  <a:pos x="184" y="22"/>
                </a:cxn>
                <a:cxn ang="0">
                  <a:pos x="168" y="30"/>
                </a:cxn>
                <a:cxn ang="0">
                  <a:pos x="152" y="40"/>
                </a:cxn>
                <a:cxn ang="0">
                  <a:pos x="122" y="62"/>
                </a:cxn>
                <a:cxn ang="0">
                  <a:pos x="94" y="82"/>
                </a:cxn>
                <a:cxn ang="0">
                  <a:pos x="70" y="100"/>
                </a:cxn>
                <a:cxn ang="0">
                  <a:pos x="58" y="108"/>
                </a:cxn>
                <a:cxn ang="0">
                  <a:pos x="46" y="114"/>
                </a:cxn>
                <a:cxn ang="0">
                  <a:pos x="34" y="118"/>
                </a:cxn>
                <a:cxn ang="0">
                  <a:pos x="24" y="120"/>
                </a:cxn>
                <a:cxn ang="0">
                  <a:pos x="12" y="118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6" y="130"/>
                </a:cxn>
                <a:cxn ang="0">
                  <a:pos x="34" y="142"/>
                </a:cxn>
                <a:cxn ang="0">
                  <a:pos x="60" y="158"/>
                </a:cxn>
                <a:cxn ang="0">
                  <a:pos x="90" y="172"/>
                </a:cxn>
                <a:cxn ang="0">
                  <a:pos x="108" y="178"/>
                </a:cxn>
                <a:cxn ang="0">
                  <a:pos x="128" y="182"/>
                </a:cxn>
                <a:cxn ang="0">
                  <a:pos x="148" y="186"/>
                </a:cxn>
                <a:cxn ang="0">
                  <a:pos x="168" y="186"/>
                </a:cxn>
                <a:cxn ang="0">
                  <a:pos x="192" y="186"/>
                </a:cxn>
                <a:cxn ang="0">
                  <a:pos x="216" y="184"/>
                </a:cxn>
                <a:cxn ang="0">
                  <a:pos x="216" y="184"/>
                </a:cxn>
                <a:cxn ang="0">
                  <a:pos x="238" y="178"/>
                </a:cxn>
                <a:cxn ang="0">
                  <a:pos x="262" y="172"/>
                </a:cxn>
                <a:cxn ang="0">
                  <a:pos x="282" y="164"/>
                </a:cxn>
                <a:cxn ang="0">
                  <a:pos x="302" y="156"/>
                </a:cxn>
                <a:cxn ang="0">
                  <a:pos x="320" y="146"/>
                </a:cxn>
                <a:cxn ang="0">
                  <a:pos x="336" y="136"/>
                </a:cxn>
                <a:cxn ang="0">
                  <a:pos x="366" y="114"/>
                </a:cxn>
                <a:cxn ang="0">
                  <a:pos x="388" y="96"/>
                </a:cxn>
                <a:cxn ang="0">
                  <a:pos x="404" y="78"/>
                </a:cxn>
                <a:cxn ang="0">
                  <a:pos x="418" y="64"/>
                </a:cxn>
                <a:cxn ang="0">
                  <a:pos x="418" y="64"/>
                </a:cxn>
              </a:cxnLst>
              <a:rect l="0" t="0" r="r" b="b"/>
              <a:pathLst>
                <a:path w="418" h="186">
                  <a:moveTo>
                    <a:pt x="418" y="64"/>
                  </a:moveTo>
                  <a:lnTo>
                    <a:pt x="418" y="64"/>
                  </a:lnTo>
                  <a:lnTo>
                    <a:pt x="402" y="50"/>
                  </a:lnTo>
                  <a:lnTo>
                    <a:pt x="382" y="38"/>
                  </a:lnTo>
                  <a:lnTo>
                    <a:pt x="358" y="24"/>
                  </a:lnTo>
                  <a:lnTo>
                    <a:pt x="328" y="12"/>
                  </a:lnTo>
                  <a:lnTo>
                    <a:pt x="312" y="6"/>
                  </a:lnTo>
                  <a:lnTo>
                    <a:pt x="296" y="4"/>
                  </a:lnTo>
                  <a:lnTo>
                    <a:pt x="278" y="2"/>
                  </a:lnTo>
                  <a:lnTo>
                    <a:pt x="260" y="0"/>
                  </a:lnTo>
                  <a:lnTo>
                    <a:pt x="240" y="2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02" y="14"/>
                  </a:lnTo>
                  <a:lnTo>
                    <a:pt x="184" y="22"/>
                  </a:lnTo>
                  <a:lnTo>
                    <a:pt x="168" y="30"/>
                  </a:lnTo>
                  <a:lnTo>
                    <a:pt x="152" y="40"/>
                  </a:lnTo>
                  <a:lnTo>
                    <a:pt x="122" y="62"/>
                  </a:lnTo>
                  <a:lnTo>
                    <a:pt x="94" y="82"/>
                  </a:lnTo>
                  <a:lnTo>
                    <a:pt x="70" y="100"/>
                  </a:lnTo>
                  <a:lnTo>
                    <a:pt x="58" y="108"/>
                  </a:lnTo>
                  <a:lnTo>
                    <a:pt x="46" y="114"/>
                  </a:lnTo>
                  <a:lnTo>
                    <a:pt x="34" y="118"/>
                  </a:lnTo>
                  <a:lnTo>
                    <a:pt x="24" y="120"/>
                  </a:lnTo>
                  <a:lnTo>
                    <a:pt x="12" y="118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6" y="130"/>
                  </a:lnTo>
                  <a:lnTo>
                    <a:pt x="34" y="142"/>
                  </a:lnTo>
                  <a:lnTo>
                    <a:pt x="60" y="158"/>
                  </a:lnTo>
                  <a:lnTo>
                    <a:pt x="90" y="172"/>
                  </a:lnTo>
                  <a:lnTo>
                    <a:pt x="108" y="178"/>
                  </a:lnTo>
                  <a:lnTo>
                    <a:pt x="128" y="182"/>
                  </a:lnTo>
                  <a:lnTo>
                    <a:pt x="148" y="186"/>
                  </a:lnTo>
                  <a:lnTo>
                    <a:pt x="168" y="186"/>
                  </a:lnTo>
                  <a:lnTo>
                    <a:pt x="192" y="186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38" y="178"/>
                  </a:lnTo>
                  <a:lnTo>
                    <a:pt x="262" y="172"/>
                  </a:lnTo>
                  <a:lnTo>
                    <a:pt x="282" y="164"/>
                  </a:lnTo>
                  <a:lnTo>
                    <a:pt x="302" y="156"/>
                  </a:lnTo>
                  <a:lnTo>
                    <a:pt x="320" y="146"/>
                  </a:lnTo>
                  <a:lnTo>
                    <a:pt x="336" y="136"/>
                  </a:lnTo>
                  <a:lnTo>
                    <a:pt x="366" y="114"/>
                  </a:lnTo>
                  <a:lnTo>
                    <a:pt x="388" y="96"/>
                  </a:lnTo>
                  <a:lnTo>
                    <a:pt x="404" y="78"/>
                  </a:lnTo>
                  <a:lnTo>
                    <a:pt x="418" y="64"/>
                  </a:lnTo>
                  <a:lnTo>
                    <a:pt x="418" y="6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44" name=""/>
            <p:cNvSpPr/>
            <p:nvPr/>
          </p:nvSpPr>
          <p:spPr>
            <a:xfrm>
              <a:off x="-166688" y="3835400"/>
              <a:ext cx="571500" cy="803275"/>
            </a:xfrm>
            <a:custGeom>
              <a:avLst/>
              <a:gdLst/>
              <a:cxnLst>
                <a:cxn ang="0">
                  <a:pos x="360" y="500"/>
                </a:cxn>
                <a:cxn ang="0">
                  <a:pos x="342" y="492"/>
                </a:cxn>
                <a:cxn ang="0">
                  <a:pos x="312" y="468"/>
                </a:cxn>
                <a:cxn ang="0">
                  <a:pos x="288" y="440"/>
                </a:cxn>
                <a:cxn ang="0">
                  <a:pos x="266" y="400"/>
                </a:cxn>
                <a:cxn ang="0">
                  <a:pos x="248" y="346"/>
                </a:cxn>
                <a:cxn ang="0">
                  <a:pos x="234" y="274"/>
                </a:cxn>
                <a:cxn ang="0">
                  <a:pos x="232" y="232"/>
                </a:cxn>
                <a:cxn ang="0">
                  <a:pos x="226" y="190"/>
                </a:cxn>
                <a:cxn ang="0">
                  <a:pos x="218" y="152"/>
                </a:cxn>
                <a:cxn ang="0">
                  <a:pos x="206" y="120"/>
                </a:cxn>
                <a:cxn ang="0">
                  <a:pos x="172" y="72"/>
                </a:cxn>
                <a:cxn ang="0">
                  <a:pos x="132" y="38"/>
                </a:cxn>
                <a:cxn ang="0">
                  <a:pos x="90" y="16"/>
                </a:cxn>
                <a:cxn ang="0">
                  <a:pos x="52" y="4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4" y="12"/>
                </a:cxn>
                <a:cxn ang="0">
                  <a:pos x="26" y="40"/>
                </a:cxn>
                <a:cxn ang="0">
                  <a:pos x="32" y="94"/>
                </a:cxn>
                <a:cxn ang="0">
                  <a:pos x="28" y="134"/>
                </a:cxn>
                <a:cxn ang="0">
                  <a:pos x="26" y="186"/>
                </a:cxn>
                <a:cxn ang="0">
                  <a:pos x="30" y="248"/>
                </a:cxn>
                <a:cxn ang="0">
                  <a:pos x="44" y="316"/>
                </a:cxn>
                <a:cxn ang="0">
                  <a:pos x="70" y="382"/>
                </a:cxn>
                <a:cxn ang="0">
                  <a:pos x="90" y="412"/>
                </a:cxn>
                <a:cxn ang="0">
                  <a:pos x="112" y="440"/>
                </a:cxn>
                <a:cxn ang="0">
                  <a:pos x="140" y="462"/>
                </a:cxn>
                <a:cxn ang="0">
                  <a:pos x="172" y="482"/>
                </a:cxn>
                <a:cxn ang="0">
                  <a:pos x="210" y="496"/>
                </a:cxn>
                <a:cxn ang="0">
                  <a:pos x="254" y="506"/>
                </a:cxn>
                <a:cxn ang="0">
                  <a:pos x="304" y="506"/>
                </a:cxn>
                <a:cxn ang="0">
                  <a:pos x="360" y="500"/>
                </a:cxn>
              </a:cxnLst>
              <a:rect l="0" t="0" r="r" b="b"/>
              <a:pathLst>
                <a:path w="360" h="506">
                  <a:moveTo>
                    <a:pt x="360" y="500"/>
                  </a:moveTo>
                  <a:lnTo>
                    <a:pt x="360" y="500"/>
                  </a:lnTo>
                  <a:lnTo>
                    <a:pt x="354" y="498"/>
                  </a:lnTo>
                  <a:lnTo>
                    <a:pt x="342" y="492"/>
                  </a:lnTo>
                  <a:lnTo>
                    <a:pt x="322" y="478"/>
                  </a:lnTo>
                  <a:lnTo>
                    <a:pt x="312" y="468"/>
                  </a:lnTo>
                  <a:lnTo>
                    <a:pt x="300" y="456"/>
                  </a:lnTo>
                  <a:lnTo>
                    <a:pt x="288" y="440"/>
                  </a:lnTo>
                  <a:lnTo>
                    <a:pt x="278" y="422"/>
                  </a:lnTo>
                  <a:lnTo>
                    <a:pt x="266" y="400"/>
                  </a:lnTo>
                  <a:lnTo>
                    <a:pt x="256" y="374"/>
                  </a:lnTo>
                  <a:lnTo>
                    <a:pt x="248" y="346"/>
                  </a:lnTo>
                  <a:lnTo>
                    <a:pt x="240" y="312"/>
                  </a:lnTo>
                  <a:lnTo>
                    <a:pt x="234" y="274"/>
                  </a:lnTo>
                  <a:lnTo>
                    <a:pt x="232" y="232"/>
                  </a:lnTo>
                  <a:lnTo>
                    <a:pt x="232" y="232"/>
                  </a:lnTo>
                  <a:lnTo>
                    <a:pt x="230" y="210"/>
                  </a:lnTo>
                  <a:lnTo>
                    <a:pt x="226" y="190"/>
                  </a:lnTo>
                  <a:lnTo>
                    <a:pt x="222" y="170"/>
                  </a:lnTo>
                  <a:lnTo>
                    <a:pt x="218" y="152"/>
                  </a:lnTo>
                  <a:lnTo>
                    <a:pt x="212" y="136"/>
                  </a:lnTo>
                  <a:lnTo>
                    <a:pt x="206" y="120"/>
                  </a:lnTo>
                  <a:lnTo>
                    <a:pt x="190" y="94"/>
                  </a:lnTo>
                  <a:lnTo>
                    <a:pt x="172" y="72"/>
                  </a:lnTo>
                  <a:lnTo>
                    <a:pt x="154" y="52"/>
                  </a:lnTo>
                  <a:lnTo>
                    <a:pt x="132" y="38"/>
                  </a:lnTo>
                  <a:lnTo>
                    <a:pt x="112" y="26"/>
                  </a:lnTo>
                  <a:lnTo>
                    <a:pt x="90" y="16"/>
                  </a:lnTo>
                  <a:lnTo>
                    <a:pt x="70" y="10"/>
                  </a:lnTo>
                  <a:lnTo>
                    <a:pt x="52" y="4"/>
                  </a:lnTo>
                  <a:lnTo>
                    <a:pt x="36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4"/>
                  </a:lnTo>
                  <a:lnTo>
                    <a:pt x="14" y="12"/>
                  </a:lnTo>
                  <a:lnTo>
                    <a:pt x="20" y="22"/>
                  </a:lnTo>
                  <a:lnTo>
                    <a:pt x="26" y="40"/>
                  </a:lnTo>
                  <a:lnTo>
                    <a:pt x="30" y="64"/>
                  </a:lnTo>
                  <a:lnTo>
                    <a:pt x="32" y="94"/>
                  </a:lnTo>
                  <a:lnTo>
                    <a:pt x="28" y="134"/>
                  </a:lnTo>
                  <a:lnTo>
                    <a:pt x="28" y="134"/>
                  </a:lnTo>
                  <a:lnTo>
                    <a:pt x="26" y="158"/>
                  </a:lnTo>
                  <a:lnTo>
                    <a:pt x="26" y="186"/>
                  </a:lnTo>
                  <a:lnTo>
                    <a:pt x="28" y="216"/>
                  </a:lnTo>
                  <a:lnTo>
                    <a:pt x="30" y="248"/>
                  </a:lnTo>
                  <a:lnTo>
                    <a:pt x="36" y="282"/>
                  </a:lnTo>
                  <a:lnTo>
                    <a:pt x="44" y="316"/>
                  </a:lnTo>
                  <a:lnTo>
                    <a:pt x="56" y="350"/>
                  </a:lnTo>
                  <a:lnTo>
                    <a:pt x="70" y="382"/>
                  </a:lnTo>
                  <a:lnTo>
                    <a:pt x="80" y="396"/>
                  </a:lnTo>
                  <a:lnTo>
                    <a:pt x="90" y="412"/>
                  </a:lnTo>
                  <a:lnTo>
                    <a:pt x="100" y="426"/>
                  </a:lnTo>
                  <a:lnTo>
                    <a:pt x="112" y="440"/>
                  </a:lnTo>
                  <a:lnTo>
                    <a:pt x="126" y="452"/>
                  </a:lnTo>
                  <a:lnTo>
                    <a:pt x="140" y="462"/>
                  </a:lnTo>
                  <a:lnTo>
                    <a:pt x="156" y="474"/>
                  </a:lnTo>
                  <a:lnTo>
                    <a:pt x="172" y="482"/>
                  </a:lnTo>
                  <a:lnTo>
                    <a:pt x="190" y="490"/>
                  </a:lnTo>
                  <a:lnTo>
                    <a:pt x="210" y="496"/>
                  </a:lnTo>
                  <a:lnTo>
                    <a:pt x="232" y="502"/>
                  </a:lnTo>
                  <a:lnTo>
                    <a:pt x="254" y="506"/>
                  </a:lnTo>
                  <a:lnTo>
                    <a:pt x="278" y="506"/>
                  </a:lnTo>
                  <a:lnTo>
                    <a:pt x="304" y="506"/>
                  </a:lnTo>
                  <a:lnTo>
                    <a:pt x="330" y="504"/>
                  </a:lnTo>
                  <a:lnTo>
                    <a:pt x="360" y="500"/>
                  </a:lnTo>
                  <a:lnTo>
                    <a:pt x="360" y="50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45" name=""/>
            <p:cNvSpPr/>
            <p:nvPr/>
          </p:nvSpPr>
          <p:spPr>
            <a:xfrm>
              <a:off x="-633413" y="4330700"/>
              <a:ext cx="790575" cy="387350"/>
            </a:xfrm>
            <a:custGeom>
              <a:avLst/>
              <a:gdLst/>
              <a:cxnLst>
                <a:cxn ang="0">
                  <a:pos x="498" y="224"/>
                </a:cxn>
                <a:cxn ang="0">
                  <a:pos x="498" y="224"/>
                </a:cxn>
                <a:cxn ang="0">
                  <a:pos x="480" y="216"/>
                </a:cxn>
                <a:cxn ang="0">
                  <a:pos x="460" y="206"/>
                </a:cxn>
                <a:cxn ang="0">
                  <a:pos x="434" y="192"/>
                </a:cxn>
                <a:cxn ang="0">
                  <a:pos x="406" y="172"/>
                </a:cxn>
                <a:cxn ang="0">
                  <a:pos x="392" y="160"/>
                </a:cxn>
                <a:cxn ang="0">
                  <a:pos x="378" y="146"/>
                </a:cxn>
                <a:cxn ang="0">
                  <a:pos x="364" y="130"/>
                </a:cxn>
                <a:cxn ang="0">
                  <a:pos x="350" y="112"/>
                </a:cxn>
                <a:cxn ang="0">
                  <a:pos x="338" y="94"/>
                </a:cxn>
                <a:cxn ang="0">
                  <a:pos x="326" y="72"/>
                </a:cxn>
                <a:cxn ang="0">
                  <a:pos x="326" y="72"/>
                </a:cxn>
                <a:cxn ang="0">
                  <a:pos x="314" y="56"/>
                </a:cxn>
                <a:cxn ang="0">
                  <a:pos x="300" y="42"/>
                </a:cxn>
                <a:cxn ang="0">
                  <a:pos x="284" y="30"/>
                </a:cxn>
                <a:cxn ang="0">
                  <a:pos x="266" y="20"/>
                </a:cxn>
                <a:cxn ang="0">
                  <a:pos x="246" y="12"/>
                </a:cxn>
                <a:cxn ang="0">
                  <a:pos x="224" y="6"/>
                </a:cxn>
                <a:cxn ang="0">
                  <a:pos x="202" y="2"/>
                </a:cxn>
                <a:cxn ang="0">
                  <a:pos x="178" y="0"/>
                </a:cxn>
                <a:cxn ang="0">
                  <a:pos x="154" y="0"/>
                </a:cxn>
                <a:cxn ang="0">
                  <a:pos x="130" y="0"/>
                </a:cxn>
                <a:cxn ang="0">
                  <a:pos x="82" y="4"/>
                </a:cxn>
                <a:cxn ang="0">
                  <a:pos x="38" y="1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0" y="28"/>
                </a:cxn>
                <a:cxn ang="0">
                  <a:pos x="38" y="52"/>
                </a:cxn>
                <a:cxn ang="0">
                  <a:pos x="78" y="92"/>
                </a:cxn>
                <a:cxn ang="0">
                  <a:pos x="128" y="146"/>
                </a:cxn>
                <a:cxn ang="0">
                  <a:pos x="128" y="146"/>
                </a:cxn>
                <a:cxn ang="0">
                  <a:pos x="142" y="162"/>
                </a:cxn>
                <a:cxn ang="0">
                  <a:pos x="158" y="176"/>
                </a:cxn>
                <a:cxn ang="0">
                  <a:pos x="176" y="188"/>
                </a:cxn>
                <a:cxn ang="0">
                  <a:pos x="196" y="200"/>
                </a:cxn>
                <a:cxn ang="0">
                  <a:pos x="216" y="210"/>
                </a:cxn>
                <a:cxn ang="0">
                  <a:pos x="238" y="220"/>
                </a:cxn>
                <a:cxn ang="0">
                  <a:pos x="260" y="228"/>
                </a:cxn>
                <a:cxn ang="0">
                  <a:pos x="284" y="234"/>
                </a:cxn>
                <a:cxn ang="0">
                  <a:pos x="308" y="240"/>
                </a:cxn>
                <a:cxn ang="0">
                  <a:pos x="334" y="242"/>
                </a:cxn>
                <a:cxn ang="0">
                  <a:pos x="360" y="244"/>
                </a:cxn>
                <a:cxn ang="0">
                  <a:pos x="388" y="244"/>
                </a:cxn>
                <a:cxn ang="0">
                  <a:pos x="414" y="242"/>
                </a:cxn>
                <a:cxn ang="0">
                  <a:pos x="442" y="238"/>
                </a:cxn>
                <a:cxn ang="0">
                  <a:pos x="470" y="232"/>
                </a:cxn>
                <a:cxn ang="0">
                  <a:pos x="498" y="224"/>
                </a:cxn>
                <a:cxn ang="0">
                  <a:pos x="498" y="224"/>
                </a:cxn>
              </a:cxnLst>
              <a:rect l="0" t="0" r="r" b="b"/>
              <a:pathLst>
                <a:path w="498" h="244">
                  <a:moveTo>
                    <a:pt x="498" y="224"/>
                  </a:moveTo>
                  <a:lnTo>
                    <a:pt x="498" y="224"/>
                  </a:lnTo>
                  <a:lnTo>
                    <a:pt x="480" y="216"/>
                  </a:lnTo>
                  <a:lnTo>
                    <a:pt x="460" y="206"/>
                  </a:lnTo>
                  <a:lnTo>
                    <a:pt x="434" y="192"/>
                  </a:lnTo>
                  <a:lnTo>
                    <a:pt x="406" y="172"/>
                  </a:lnTo>
                  <a:lnTo>
                    <a:pt x="392" y="160"/>
                  </a:lnTo>
                  <a:lnTo>
                    <a:pt x="378" y="146"/>
                  </a:lnTo>
                  <a:lnTo>
                    <a:pt x="364" y="130"/>
                  </a:lnTo>
                  <a:lnTo>
                    <a:pt x="350" y="112"/>
                  </a:lnTo>
                  <a:lnTo>
                    <a:pt x="338" y="94"/>
                  </a:lnTo>
                  <a:lnTo>
                    <a:pt x="326" y="72"/>
                  </a:lnTo>
                  <a:lnTo>
                    <a:pt x="326" y="72"/>
                  </a:lnTo>
                  <a:lnTo>
                    <a:pt x="314" y="56"/>
                  </a:lnTo>
                  <a:lnTo>
                    <a:pt x="300" y="42"/>
                  </a:lnTo>
                  <a:lnTo>
                    <a:pt x="284" y="30"/>
                  </a:lnTo>
                  <a:lnTo>
                    <a:pt x="266" y="20"/>
                  </a:lnTo>
                  <a:lnTo>
                    <a:pt x="246" y="12"/>
                  </a:lnTo>
                  <a:lnTo>
                    <a:pt x="224" y="6"/>
                  </a:lnTo>
                  <a:lnTo>
                    <a:pt x="202" y="2"/>
                  </a:lnTo>
                  <a:lnTo>
                    <a:pt x="178" y="0"/>
                  </a:lnTo>
                  <a:lnTo>
                    <a:pt x="154" y="0"/>
                  </a:lnTo>
                  <a:lnTo>
                    <a:pt x="130" y="0"/>
                  </a:lnTo>
                  <a:lnTo>
                    <a:pt x="82" y="4"/>
                  </a:lnTo>
                  <a:lnTo>
                    <a:pt x="38" y="1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0" y="28"/>
                  </a:lnTo>
                  <a:lnTo>
                    <a:pt x="38" y="52"/>
                  </a:lnTo>
                  <a:lnTo>
                    <a:pt x="78" y="92"/>
                  </a:lnTo>
                  <a:lnTo>
                    <a:pt x="128" y="146"/>
                  </a:lnTo>
                  <a:lnTo>
                    <a:pt x="128" y="146"/>
                  </a:lnTo>
                  <a:lnTo>
                    <a:pt x="142" y="162"/>
                  </a:lnTo>
                  <a:lnTo>
                    <a:pt x="158" y="176"/>
                  </a:lnTo>
                  <a:lnTo>
                    <a:pt x="176" y="188"/>
                  </a:lnTo>
                  <a:lnTo>
                    <a:pt x="196" y="200"/>
                  </a:lnTo>
                  <a:lnTo>
                    <a:pt x="216" y="210"/>
                  </a:lnTo>
                  <a:lnTo>
                    <a:pt x="238" y="220"/>
                  </a:lnTo>
                  <a:lnTo>
                    <a:pt x="260" y="228"/>
                  </a:lnTo>
                  <a:lnTo>
                    <a:pt x="284" y="234"/>
                  </a:lnTo>
                  <a:lnTo>
                    <a:pt x="308" y="240"/>
                  </a:lnTo>
                  <a:lnTo>
                    <a:pt x="334" y="242"/>
                  </a:lnTo>
                  <a:lnTo>
                    <a:pt x="360" y="244"/>
                  </a:lnTo>
                  <a:lnTo>
                    <a:pt x="388" y="244"/>
                  </a:lnTo>
                  <a:lnTo>
                    <a:pt x="414" y="242"/>
                  </a:lnTo>
                  <a:lnTo>
                    <a:pt x="442" y="238"/>
                  </a:lnTo>
                  <a:lnTo>
                    <a:pt x="470" y="232"/>
                  </a:lnTo>
                  <a:lnTo>
                    <a:pt x="498" y="224"/>
                  </a:lnTo>
                  <a:lnTo>
                    <a:pt x="498" y="22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46" name=""/>
            <p:cNvSpPr/>
            <p:nvPr/>
          </p:nvSpPr>
          <p:spPr>
            <a:xfrm>
              <a:off x="-785813" y="4591050"/>
              <a:ext cx="647700" cy="247650"/>
            </a:xfrm>
            <a:custGeom>
              <a:avLst/>
              <a:gdLst/>
              <a:cxnLst>
                <a:cxn ang="0">
                  <a:pos x="408" y="100"/>
                </a:cxn>
                <a:cxn ang="0">
                  <a:pos x="408" y="100"/>
                </a:cxn>
                <a:cxn ang="0">
                  <a:pos x="392" y="100"/>
                </a:cxn>
                <a:cxn ang="0">
                  <a:pos x="374" y="98"/>
                </a:cxn>
                <a:cxn ang="0">
                  <a:pos x="350" y="94"/>
                </a:cxn>
                <a:cxn ang="0">
                  <a:pos x="324" y="86"/>
                </a:cxn>
                <a:cxn ang="0">
                  <a:pos x="292" y="72"/>
                </a:cxn>
                <a:cxn ang="0">
                  <a:pos x="258" y="54"/>
                </a:cxn>
                <a:cxn ang="0">
                  <a:pos x="242" y="42"/>
                </a:cxn>
                <a:cxn ang="0">
                  <a:pos x="224" y="28"/>
                </a:cxn>
                <a:cxn ang="0">
                  <a:pos x="224" y="28"/>
                </a:cxn>
                <a:cxn ang="0">
                  <a:pos x="206" y="16"/>
                </a:cxn>
                <a:cxn ang="0">
                  <a:pos x="188" y="8"/>
                </a:cxn>
                <a:cxn ang="0">
                  <a:pos x="168" y="2"/>
                </a:cxn>
                <a:cxn ang="0">
                  <a:pos x="150" y="0"/>
                </a:cxn>
                <a:cxn ang="0">
                  <a:pos x="130" y="0"/>
                </a:cxn>
                <a:cxn ang="0">
                  <a:pos x="112" y="2"/>
                </a:cxn>
                <a:cxn ang="0">
                  <a:pos x="94" y="6"/>
                </a:cxn>
                <a:cxn ang="0">
                  <a:pos x="78" y="10"/>
                </a:cxn>
                <a:cxn ang="0">
                  <a:pos x="46" y="24"/>
                </a:cxn>
                <a:cxn ang="0">
                  <a:pos x="22" y="3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18" y="54"/>
                </a:cxn>
                <a:cxn ang="0">
                  <a:pos x="36" y="58"/>
                </a:cxn>
                <a:cxn ang="0">
                  <a:pos x="60" y="64"/>
                </a:cxn>
                <a:cxn ang="0">
                  <a:pos x="86" y="74"/>
                </a:cxn>
                <a:cxn ang="0">
                  <a:pos x="112" y="86"/>
                </a:cxn>
                <a:cxn ang="0">
                  <a:pos x="138" y="102"/>
                </a:cxn>
                <a:cxn ang="0">
                  <a:pos x="150" y="112"/>
                </a:cxn>
                <a:cxn ang="0">
                  <a:pos x="162" y="124"/>
                </a:cxn>
                <a:cxn ang="0">
                  <a:pos x="162" y="124"/>
                </a:cxn>
                <a:cxn ang="0">
                  <a:pos x="172" y="134"/>
                </a:cxn>
                <a:cxn ang="0">
                  <a:pos x="186" y="142"/>
                </a:cxn>
                <a:cxn ang="0">
                  <a:pos x="202" y="148"/>
                </a:cxn>
                <a:cxn ang="0">
                  <a:pos x="218" y="152"/>
                </a:cxn>
                <a:cxn ang="0">
                  <a:pos x="236" y="156"/>
                </a:cxn>
                <a:cxn ang="0">
                  <a:pos x="254" y="156"/>
                </a:cxn>
                <a:cxn ang="0">
                  <a:pos x="272" y="156"/>
                </a:cxn>
                <a:cxn ang="0">
                  <a:pos x="292" y="154"/>
                </a:cxn>
                <a:cxn ang="0">
                  <a:pos x="310" y="150"/>
                </a:cxn>
                <a:cxn ang="0">
                  <a:pos x="328" y="146"/>
                </a:cxn>
                <a:cxn ang="0">
                  <a:pos x="344" y="140"/>
                </a:cxn>
                <a:cxn ang="0">
                  <a:pos x="362" y="134"/>
                </a:cxn>
                <a:cxn ang="0">
                  <a:pos x="376" y="126"/>
                </a:cxn>
                <a:cxn ang="0">
                  <a:pos x="388" y="118"/>
                </a:cxn>
                <a:cxn ang="0">
                  <a:pos x="400" y="110"/>
                </a:cxn>
                <a:cxn ang="0">
                  <a:pos x="408" y="100"/>
                </a:cxn>
                <a:cxn ang="0">
                  <a:pos x="408" y="100"/>
                </a:cxn>
              </a:cxnLst>
              <a:rect l="0" t="0" r="r" b="b"/>
              <a:pathLst>
                <a:path w="408" h="156">
                  <a:moveTo>
                    <a:pt x="408" y="100"/>
                  </a:moveTo>
                  <a:lnTo>
                    <a:pt x="408" y="100"/>
                  </a:lnTo>
                  <a:lnTo>
                    <a:pt x="392" y="100"/>
                  </a:lnTo>
                  <a:lnTo>
                    <a:pt x="374" y="98"/>
                  </a:lnTo>
                  <a:lnTo>
                    <a:pt x="350" y="94"/>
                  </a:lnTo>
                  <a:lnTo>
                    <a:pt x="324" y="86"/>
                  </a:lnTo>
                  <a:lnTo>
                    <a:pt x="292" y="72"/>
                  </a:lnTo>
                  <a:lnTo>
                    <a:pt x="258" y="54"/>
                  </a:lnTo>
                  <a:lnTo>
                    <a:pt x="242" y="42"/>
                  </a:lnTo>
                  <a:lnTo>
                    <a:pt x="224" y="28"/>
                  </a:lnTo>
                  <a:lnTo>
                    <a:pt x="224" y="28"/>
                  </a:lnTo>
                  <a:lnTo>
                    <a:pt x="206" y="16"/>
                  </a:lnTo>
                  <a:lnTo>
                    <a:pt x="188" y="8"/>
                  </a:lnTo>
                  <a:lnTo>
                    <a:pt x="168" y="2"/>
                  </a:lnTo>
                  <a:lnTo>
                    <a:pt x="150" y="0"/>
                  </a:lnTo>
                  <a:lnTo>
                    <a:pt x="130" y="0"/>
                  </a:lnTo>
                  <a:lnTo>
                    <a:pt x="112" y="2"/>
                  </a:lnTo>
                  <a:lnTo>
                    <a:pt x="94" y="6"/>
                  </a:lnTo>
                  <a:lnTo>
                    <a:pt x="78" y="10"/>
                  </a:lnTo>
                  <a:lnTo>
                    <a:pt x="46" y="24"/>
                  </a:lnTo>
                  <a:lnTo>
                    <a:pt x="22" y="3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8" y="54"/>
                  </a:lnTo>
                  <a:lnTo>
                    <a:pt x="36" y="58"/>
                  </a:lnTo>
                  <a:lnTo>
                    <a:pt x="60" y="64"/>
                  </a:lnTo>
                  <a:lnTo>
                    <a:pt x="86" y="74"/>
                  </a:lnTo>
                  <a:lnTo>
                    <a:pt x="112" y="86"/>
                  </a:lnTo>
                  <a:lnTo>
                    <a:pt x="138" y="102"/>
                  </a:lnTo>
                  <a:lnTo>
                    <a:pt x="150" y="112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72" y="134"/>
                  </a:lnTo>
                  <a:lnTo>
                    <a:pt x="186" y="142"/>
                  </a:lnTo>
                  <a:lnTo>
                    <a:pt x="202" y="148"/>
                  </a:lnTo>
                  <a:lnTo>
                    <a:pt x="218" y="152"/>
                  </a:lnTo>
                  <a:lnTo>
                    <a:pt x="236" y="156"/>
                  </a:lnTo>
                  <a:lnTo>
                    <a:pt x="254" y="156"/>
                  </a:lnTo>
                  <a:lnTo>
                    <a:pt x="272" y="156"/>
                  </a:lnTo>
                  <a:lnTo>
                    <a:pt x="292" y="154"/>
                  </a:lnTo>
                  <a:lnTo>
                    <a:pt x="310" y="150"/>
                  </a:lnTo>
                  <a:lnTo>
                    <a:pt x="328" y="146"/>
                  </a:lnTo>
                  <a:lnTo>
                    <a:pt x="344" y="140"/>
                  </a:lnTo>
                  <a:lnTo>
                    <a:pt x="362" y="134"/>
                  </a:lnTo>
                  <a:lnTo>
                    <a:pt x="376" y="126"/>
                  </a:lnTo>
                  <a:lnTo>
                    <a:pt x="388" y="118"/>
                  </a:lnTo>
                  <a:lnTo>
                    <a:pt x="400" y="110"/>
                  </a:lnTo>
                  <a:lnTo>
                    <a:pt x="408" y="100"/>
                  </a:lnTo>
                  <a:lnTo>
                    <a:pt x="408" y="10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47" name=""/>
            <p:cNvSpPr/>
            <p:nvPr/>
          </p:nvSpPr>
          <p:spPr>
            <a:xfrm>
              <a:off x="-80963" y="5016500"/>
              <a:ext cx="361950" cy="273050"/>
            </a:xfrm>
            <a:custGeom>
              <a:avLst/>
              <a:gdLst/>
              <a:cxnLst>
                <a:cxn ang="0">
                  <a:pos x="228" y="52"/>
                </a:cxn>
                <a:cxn ang="0">
                  <a:pos x="228" y="52"/>
                </a:cxn>
                <a:cxn ang="0">
                  <a:pos x="222" y="46"/>
                </a:cxn>
                <a:cxn ang="0">
                  <a:pos x="202" y="34"/>
                </a:cxn>
                <a:cxn ang="0">
                  <a:pos x="174" y="18"/>
                </a:cxn>
                <a:cxn ang="0">
                  <a:pos x="158" y="12"/>
                </a:cxn>
                <a:cxn ang="0">
                  <a:pos x="140" y="6"/>
                </a:cxn>
                <a:cxn ang="0">
                  <a:pos x="122" y="2"/>
                </a:cxn>
                <a:cxn ang="0">
                  <a:pos x="104" y="0"/>
                </a:cxn>
                <a:cxn ang="0">
                  <a:pos x="84" y="2"/>
                </a:cxn>
                <a:cxn ang="0">
                  <a:pos x="66" y="6"/>
                </a:cxn>
                <a:cxn ang="0">
                  <a:pos x="48" y="16"/>
                </a:cxn>
                <a:cxn ang="0">
                  <a:pos x="32" y="28"/>
                </a:cxn>
                <a:cxn ang="0">
                  <a:pos x="24" y="38"/>
                </a:cxn>
                <a:cxn ang="0">
                  <a:pos x="18" y="48"/>
                </a:cxn>
                <a:cxn ang="0">
                  <a:pos x="4" y="72"/>
                </a:cxn>
                <a:cxn ang="0">
                  <a:pos x="4" y="72"/>
                </a:cxn>
                <a:cxn ang="0">
                  <a:pos x="2" y="84"/>
                </a:cxn>
                <a:cxn ang="0">
                  <a:pos x="0" y="96"/>
                </a:cxn>
                <a:cxn ang="0">
                  <a:pos x="2" y="112"/>
                </a:cxn>
                <a:cxn ang="0">
                  <a:pos x="8" y="128"/>
                </a:cxn>
                <a:cxn ang="0">
                  <a:pos x="12" y="136"/>
                </a:cxn>
                <a:cxn ang="0">
                  <a:pos x="16" y="142"/>
                </a:cxn>
                <a:cxn ang="0">
                  <a:pos x="24" y="150"/>
                </a:cxn>
                <a:cxn ang="0">
                  <a:pos x="34" y="156"/>
                </a:cxn>
                <a:cxn ang="0">
                  <a:pos x="44" y="162"/>
                </a:cxn>
                <a:cxn ang="0">
                  <a:pos x="58" y="166"/>
                </a:cxn>
                <a:cxn ang="0">
                  <a:pos x="58" y="166"/>
                </a:cxn>
                <a:cxn ang="0">
                  <a:pos x="64" y="168"/>
                </a:cxn>
                <a:cxn ang="0">
                  <a:pos x="82" y="170"/>
                </a:cxn>
                <a:cxn ang="0">
                  <a:pos x="106" y="172"/>
                </a:cxn>
                <a:cxn ang="0">
                  <a:pos x="120" y="172"/>
                </a:cxn>
                <a:cxn ang="0">
                  <a:pos x="134" y="168"/>
                </a:cxn>
                <a:cxn ang="0">
                  <a:pos x="134" y="168"/>
                </a:cxn>
                <a:cxn ang="0">
                  <a:pos x="128" y="160"/>
                </a:cxn>
                <a:cxn ang="0">
                  <a:pos x="120" y="152"/>
                </a:cxn>
                <a:cxn ang="0">
                  <a:pos x="114" y="140"/>
                </a:cxn>
                <a:cxn ang="0">
                  <a:pos x="108" y="126"/>
                </a:cxn>
                <a:cxn ang="0">
                  <a:pos x="108" y="110"/>
                </a:cxn>
                <a:cxn ang="0">
                  <a:pos x="108" y="102"/>
                </a:cxn>
                <a:cxn ang="0">
                  <a:pos x="110" y="94"/>
                </a:cxn>
                <a:cxn ang="0">
                  <a:pos x="114" y="86"/>
                </a:cxn>
                <a:cxn ang="0">
                  <a:pos x="120" y="76"/>
                </a:cxn>
                <a:cxn ang="0">
                  <a:pos x="120" y="76"/>
                </a:cxn>
                <a:cxn ang="0">
                  <a:pos x="128" y="68"/>
                </a:cxn>
                <a:cxn ang="0">
                  <a:pos x="134" y="62"/>
                </a:cxn>
                <a:cxn ang="0">
                  <a:pos x="144" y="58"/>
                </a:cxn>
                <a:cxn ang="0">
                  <a:pos x="152" y="54"/>
                </a:cxn>
                <a:cxn ang="0">
                  <a:pos x="170" y="48"/>
                </a:cxn>
                <a:cxn ang="0">
                  <a:pos x="188" y="46"/>
                </a:cxn>
                <a:cxn ang="0">
                  <a:pos x="204" y="48"/>
                </a:cxn>
                <a:cxn ang="0">
                  <a:pos x="216" y="48"/>
                </a:cxn>
                <a:cxn ang="0">
                  <a:pos x="228" y="52"/>
                </a:cxn>
                <a:cxn ang="0">
                  <a:pos x="228" y="52"/>
                </a:cxn>
              </a:cxnLst>
              <a:rect l="0" t="0" r="r" b="b"/>
              <a:pathLst>
                <a:path w="228" h="172">
                  <a:moveTo>
                    <a:pt x="228" y="52"/>
                  </a:moveTo>
                  <a:lnTo>
                    <a:pt x="228" y="52"/>
                  </a:lnTo>
                  <a:lnTo>
                    <a:pt x="222" y="46"/>
                  </a:lnTo>
                  <a:lnTo>
                    <a:pt x="202" y="34"/>
                  </a:lnTo>
                  <a:lnTo>
                    <a:pt x="174" y="18"/>
                  </a:lnTo>
                  <a:lnTo>
                    <a:pt x="158" y="12"/>
                  </a:lnTo>
                  <a:lnTo>
                    <a:pt x="140" y="6"/>
                  </a:lnTo>
                  <a:lnTo>
                    <a:pt x="122" y="2"/>
                  </a:lnTo>
                  <a:lnTo>
                    <a:pt x="104" y="0"/>
                  </a:lnTo>
                  <a:lnTo>
                    <a:pt x="84" y="2"/>
                  </a:lnTo>
                  <a:lnTo>
                    <a:pt x="66" y="6"/>
                  </a:lnTo>
                  <a:lnTo>
                    <a:pt x="48" y="16"/>
                  </a:lnTo>
                  <a:lnTo>
                    <a:pt x="32" y="28"/>
                  </a:lnTo>
                  <a:lnTo>
                    <a:pt x="24" y="38"/>
                  </a:lnTo>
                  <a:lnTo>
                    <a:pt x="18" y="48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84"/>
                  </a:lnTo>
                  <a:lnTo>
                    <a:pt x="0" y="96"/>
                  </a:lnTo>
                  <a:lnTo>
                    <a:pt x="2" y="112"/>
                  </a:lnTo>
                  <a:lnTo>
                    <a:pt x="8" y="128"/>
                  </a:lnTo>
                  <a:lnTo>
                    <a:pt x="12" y="136"/>
                  </a:lnTo>
                  <a:lnTo>
                    <a:pt x="16" y="142"/>
                  </a:lnTo>
                  <a:lnTo>
                    <a:pt x="24" y="150"/>
                  </a:lnTo>
                  <a:lnTo>
                    <a:pt x="34" y="156"/>
                  </a:lnTo>
                  <a:lnTo>
                    <a:pt x="44" y="162"/>
                  </a:lnTo>
                  <a:lnTo>
                    <a:pt x="58" y="166"/>
                  </a:lnTo>
                  <a:lnTo>
                    <a:pt x="58" y="166"/>
                  </a:lnTo>
                  <a:lnTo>
                    <a:pt x="64" y="168"/>
                  </a:lnTo>
                  <a:lnTo>
                    <a:pt x="82" y="170"/>
                  </a:lnTo>
                  <a:lnTo>
                    <a:pt x="106" y="172"/>
                  </a:lnTo>
                  <a:lnTo>
                    <a:pt x="120" y="172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28" y="160"/>
                  </a:lnTo>
                  <a:lnTo>
                    <a:pt x="120" y="152"/>
                  </a:lnTo>
                  <a:lnTo>
                    <a:pt x="114" y="140"/>
                  </a:lnTo>
                  <a:lnTo>
                    <a:pt x="108" y="126"/>
                  </a:lnTo>
                  <a:lnTo>
                    <a:pt x="108" y="110"/>
                  </a:lnTo>
                  <a:lnTo>
                    <a:pt x="108" y="102"/>
                  </a:lnTo>
                  <a:lnTo>
                    <a:pt x="110" y="94"/>
                  </a:lnTo>
                  <a:lnTo>
                    <a:pt x="114" y="86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8" y="68"/>
                  </a:lnTo>
                  <a:lnTo>
                    <a:pt x="134" y="62"/>
                  </a:lnTo>
                  <a:lnTo>
                    <a:pt x="144" y="58"/>
                  </a:lnTo>
                  <a:lnTo>
                    <a:pt x="152" y="54"/>
                  </a:lnTo>
                  <a:lnTo>
                    <a:pt x="170" y="48"/>
                  </a:lnTo>
                  <a:lnTo>
                    <a:pt x="188" y="46"/>
                  </a:lnTo>
                  <a:lnTo>
                    <a:pt x="204" y="48"/>
                  </a:lnTo>
                  <a:lnTo>
                    <a:pt x="216" y="48"/>
                  </a:lnTo>
                  <a:lnTo>
                    <a:pt x="228" y="52"/>
                  </a:lnTo>
                  <a:lnTo>
                    <a:pt x="228" y="5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48" name=""/>
            <p:cNvSpPr/>
            <p:nvPr/>
          </p:nvSpPr>
          <p:spPr>
            <a:xfrm>
              <a:off x="417512" y="5051425"/>
              <a:ext cx="384175" cy="333375"/>
            </a:xfrm>
            <a:custGeom>
              <a:avLst/>
              <a:gdLst/>
              <a:cxnLst>
                <a:cxn ang="0">
                  <a:pos x="196" y="2"/>
                </a:cxn>
                <a:cxn ang="0">
                  <a:pos x="138" y="0"/>
                </a:cxn>
                <a:cxn ang="0">
                  <a:pos x="86" y="6"/>
                </a:cxn>
                <a:cxn ang="0">
                  <a:pos x="52" y="16"/>
                </a:cxn>
                <a:cxn ang="0">
                  <a:pos x="24" y="34"/>
                </a:cxn>
                <a:cxn ang="0">
                  <a:pos x="6" y="62"/>
                </a:cxn>
                <a:cxn ang="0">
                  <a:pos x="0" y="80"/>
                </a:cxn>
                <a:cxn ang="0">
                  <a:pos x="0" y="116"/>
                </a:cxn>
                <a:cxn ang="0">
                  <a:pos x="8" y="146"/>
                </a:cxn>
                <a:cxn ang="0">
                  <a:pos x="24" y="172"/>
                </a:cxn>
                <a:cxn ang="0">
                  <a:pos x="44" y="192"/>
                </a:cxn>
                <a:cxn ang="0">
                  <a:pos x="70" y="204"/>
                </a:cxn>
                <a:cxn ang="0">
                  <a:pos x="98" y="210"/>
                </a:cxn>
                <a:cxn ang="0">
                  <a:pos x="128" y="208"/>
                </a:cxn>
                <a:cxn ang="0">
                  <a:pos x="158" y="198"/>
                </a:cxn>
                <a:cxn ang="0">
                  <a:pos x="184" y="184"/>
                </a:cxn>
                <a:cxn ang="0">
                  <a:pos x="220" y="158"/>
                </a:cxn>
                <a:cxn ang="0">
                  <a:pos x="236" y="134"/>
                </a:cxn>
                <a:cxn ang="0">
                  <a:pos x="242" y="118"/>
                </a:cxn>
                <a:cxn ang="0">
                  <a:pos x="226" y="126"/>
                </a:cxn>
                <a:cxn ang="0">
                  <a:pos x="188" y="140"/>
                </a:cxn>
                <a:cxn ang="0">
                  <a:pos x="154" y="142"/>
                </a:cxn>
                <a:cxn ang="0">
                  <a:pos x="132" y="136"/>
                </a:cxn>
                <a:cxn ang="0">
                  <a:pos x="116" y="122"/>
                </a:cxn>
                <a:cxn ang="0">
                  <a:pos x="108" y="112"/>
                </a:cxn>
                <a:cxn ang="0">
                  <a:pos x="100" y="88"/>
                </a:cxn>
                <a:cxn ang="0">
                  <a:pos x="100" y="68"/>
                </a:cxn>
                <a:cxn ang="0">
                  <a:pos x="106" y="48"/>
                </a:cxn>
                <a:cxn ang="0">
                  <a:pos x="118" y="34"/>
                </a:cxn>
                <a:cxn ang="0">
                  <a:pos x="134" y="20"/>
                </a:cxn>
                <a:cxn ang="0">
                  <a:pos x="174" y="4"/>
                </a:cxn>
                <a:cxn ang="0">
                  <a:pos x="196" y="2"/>
                </a:cxn>
              </a:cxnLst>
              <a:rect l="0" t="0" r="r" b="b"/>
              <a:pathLst>
                <a:path w="242" h="210">
                  <a:moveTo>
                    <a:pt x="196" y="2"/>
                  </a:moveTo>
                  <a:lnTo>
                    <a:pt x="196" y="2"/>
                  </a:lnTo>
                  <a:lnTo>
                    <a:pt x="166" y="0"/>
                  </a:lnTo>
                  <a:lnTo>
                    <a:pt x="138" y="0"/>
                  </a:lnTo>
                  <a:lnTo>
                    <a:pt x="104" y="2"/>
                  </a:lnTo>
                  <a:lnTo>
                    <a:pt x="86" y="6"/>
                  </a:lnTo>
                  <a:lnTo>
                    <a:pt x="68" y="10"/>
                  </a:lnTo>
                  <a:lnTo>
                    <a:pt x="52" y="16"/>
                  </a:lnTo>
                  <a:lnTo>
                    <a:pt x="36" y="24"/>
                  </a:lnTo>
                  <a:lnTo>
                    <a:pt x="24" y="34"/>
                  </a:lnTo>
                  <a:lnTo>
                    <a:pt x="12" y="48"/>
                  </a:lnTo>
                  <a:lnTo>
                    <a:pt x="6" y="62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98"/>
                  </a:lnTo>
                  <a:lnTo>
                    <a:pt x="0" y="116"/>
                  </a:lnTo>
                  <a:lnTo>
                    <a:pt x="4" y="132"/>
                  </a:lnTo>
                  <a:lnTo>
                    <a:pt x="8" y="146"/>
                  </a:lnTo>
                  <a:lnTo>
                    <a:pt x="16" y="160"/>
                  </a:lnTo>
                  <a:lnTo>
                    <a:pt x="24" y="172"/>
                  </a:lnTo>
                  <a:lnTo>
                    <a:pt x="34" y="182"/>
                  </a:lnTo>
                  <a:lnTo>
                    <a:pt x="44" y="192"/>
                  </a:lnTo>
                  <a:lnTo>
                    <a:pt x="56" y="198"/>
                  </a:lnTo>
                  <a:lnTo>
                    <a:pt x="70" y="204"/>
                  </a:lnTo>
                  <a:lnTo>
                    <a:pt x="84" y="208"/>
                  </a:lnTo>
                  <a:lnTo>
                    <a:pt x="98" y="210"/>
                  </a:lnTo>
                  <a:lnTo>
                    <a:pt x="112" y="210"/>
                  </a:lnTo>
                  <a:lnTo>
                    <a:pt x="128" y="208"/>
                  </a:lnTo>
                  <a:lnTo>
                    <a:pt x="142" y="204"/>
                  </a:lnTo>
                  <a:lnTo>
                    <a:pt x="158" y="198"/>
                  </a:lnTo>
                  <a:lnTo>
                    <a:pt x="158" y="198"/>
                  </a:lnTo>
                  <a:lnTo>
                    <a:pt x="184" y="184"/>
                  </a:lnTo>
                  <a:lnTo>
                    <a:pt x="204" y="170"/>
                  </a:lnTo>
                  <a:lnTo>
                    <a:pt x="220" y="158"/>
                  </a:lnTo>
                  <a:lnTo>
                    <a:pt x="230" y="144"/>
                  </a:lnTo>
                  <a:lnTo>
                    <a:pt x="236" y="134"/>
                  </a:lnTo>
                  <a:lnTo>
                    <a:pt x="240" y="124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26" y="126"/>
                  </a:lnTo>
                  <a:lnTo>
                    <a:pt x="208" y="132"/>
                  </a:lnTo>
                  <a:lnTo>
                    <a:pt x="188" y="140"/>
                  </a:lnTo>
                  <a:lnTo>
                    <a:pt x="164" y="142"/>
                  </a:lnTo>
                  <a:lnTo>
                    <a:pt x="154" y="142"/>
                  </a:lnTo>
                  <a:lnTo>
                    <a:pt x="144" y="140"/>
                  </a:lnTo>
                  <a:lnTo>
                    <a:pt x="132" y="136"/>
                  </a:lnTo>
                  <a:lnTo>
                    <a:pt x="124" y="130"/>
                  </a:lnTo>
                  <a:lnTo>
                    <a:pt x="116" y="122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104" y="100"/>
                  </a:lnTo>
                  <a:lnTo>
                    <a:pt x="100" y="88"/>
                  </a:lnTo>
                  <a:lnTo>
                    <a:pt x="100" y="78"/>
                  </a:lnTo>
                  <a:lnTo>
                    <a:pt x="100" y="68"/>
                  </a:lnTo>
                  <a:lnTo>
                    <a:pt x="102" y="58"/>
                  </a:lnTo>
                  <a:lnTo>
                    <a:pt x="106" y="48"/>
                  </a:lnTo>
                  <a:lnTo>
                    <a:pt x="112" y="40"/>
                  </a:lnTo>
                  <a:lnTo>
                    <a:pt x="118" y="34"/>
                  </a:lnTo>
                  <a:lnTo>
                    <a:pt x="124" y="26"/>
                  </a:lnTo>
                  <a:lnTo>
                    <a:pt x="134" y="20"/>
                  </a:lnTo>
                  <a:lnTo>
                    <a:pt x="152" y="10"/>
                  </a:lnTo>
                  <a:lnTo>
                    <a:pt x="174" y="4"/>
                  </a:lnTo>
                  <a:lnTo>
                    <a:pt x="196" y="2"/>
                  </a:lnTo>
                  <a:lnTo>
                    <a:pt x="196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49" name=""/>
            <p:cNvSpPr/>
            <p:nvPr/>
          </p:nvSpPr>
          <p:spPr>
            <a:xfrm>
              <a:off x="1360488" y="5041900"/>
              <a:ext cx="304800" cy="266700"/>
            </a:xfrm>
            <a:custGeom>
              <a:avLst/>
              <a:gdLst/>
              <a:cxnLst>
                <a:cxn ang="0">
                  <a:pos x="18" y="14"/>
                </a:cxn>
                <a:cxn ang="0">
                  <a:pos x="18" y="14"/>
                </a:cxn>
                <a:cxn ang="0">
                  <a:pos x="40" y="8"/>
                </a:cxn>
                <a:cxn ang="0">
                  <a:pos x="64" y="2"/>
                </a:cxn>
                <a:cxn ang="0">
                  <a:pos x="92" y="0"/>
                </a:cxn>
                <a:cxn ang="0">
                  <a:pos x="106" y="0"/>
                </a:cxn>
                <a:cxn ang="0">
                  <a:pos x="120" y="0"/>
                </a:cxn>
                <a:cxn ang="0">
                  <a:pos x="134" y="2"/>
                </a:cxn>
                <a:cxn ang="0">
                  <a:pos x="148" y="6"/>
                </a:cxn>
                <a:cxn ang="0">
                  <a:pos x="160" y="12"/>
                </a:cxn>
                <a:cxn ang="0">
                  <a:pos x="170" y="20"/>
                </a:cxn>
                <a:cxn ang="0">
                  <a:pos x="180" y="32"/>
                </a:cxn>
                <a:cxn ang="0">
                  <a:pos x="186" y="44"/>
                </a:cxn>
                <a:cxn ang="0">
                  <a:pos x="186" y="44"/>
                </a:cxn>
                <a:cxn ang="0">
                  <a:pos x="190" y="60"/>
                </a:cxn>
                <a:cxn ang="0">
                  <a:pos x="192" y="74"/>
                </a:cxn>
                <a:cxn ang="0">
                  <a:pos x="192" y="86"/>
                </a:cxn>
                <a:cxn ang="0">
                  <a:pos x="190" y="98"/>
                </a:cxn>
                <a:cxn ang="0">
                  <a:pos x="188" y="110"/>
                </a:cxn>
                <a:cxn ang="0">
                  <a:pos x="182" y="122"/>
                </a:cxn>
                <a:cxn ang="0">
                  <a:pos x="176" y="132"/>
                </a:cxn>
                <a:cxn ang="0">
                  <a:pos x="170" y="140"/>
                </a:cxn>
                <a:cxn ang="0">
                  <a:pos x="162" y="148"/>
                </a:cxn>
                <a:cxn ang="0">
                  <a:pos x="152" y="154"/>
                </a:cxn>
                <a:cxn ang="0">
                  <a:pos x="142" y="160"/>
                </a:cxn>
                <a:cxn ang="0">
                  <a:pos x="130" y="164"/>
                </a:cxn>
                <a:cxn ang="0">
                  <a:pos x="118" y="166"/>
                </a:cxn>
                <a:cxn ang="0">
                  <a:pos x="106" y="168"/>
                </a:cxn>
                <a:cxn ang="0">
                  <a:pos x="94" y="166"/>
                </a:cxn>
                <a:cxn ang="0">
                  <a:pos x="80" y="164"/>
                </a:cxn>
                <a:cxn ang="0">
                  <a:pos x="80" y="164"/>
                </a:cxn>
                <a:cxn ang="0">
                  <a:pos x="58" y="158"/>
                </a:cxn>
                <a:cxn ang="0">
                  <a:pos x="38" y="150"/>
                </a:cxn>
                <a:cxn ang="0">
                  <a:pos x="24" y="142"/>
                </a:cxn>
                <a:cxn ang="0">
                  <a:pos x="14" y="134"/>
                </a:cxn>
                <a:cxn ang="0">
                  <a:pos x="8" y="126"/>
                </a:cxn>
                <a:cxn ang="0">
                  <a:pos x="4" y="120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4" y="118"/>
                </a:cxn>
                <a:cxn ang="0">
                  <a:pos x="30" y="120"/>
                </a:cxn>
                <a:cxn ang="0">
                  <a:pos x="48" y="122"/>
                </a:cxn>
                <a:cxn ang="0">
                  <a:pos x="66" y="122"/>
                </a:cxn>
                <a:cxn ang="0">
                  <a:pos x="74" y="120"/>
                </a:cxn>
                <a:cxn ang="0">
                  <a:pos x="82" y="116"/>
                </a:cxn>
                <a:cxn ang="0">
                  <a:pos x="90" y="112"/>
                </a:cxn>
                <a:cxn ang="0">
                  <a:pos x="96" y="106"/>
                </a:cxn>
                <a:cxn ang="0">
                  <a:pos x="102" y="98"/>
                </a:cxn>
                <a:cxn ang="0">
                  <a:pos x="106" y="88"/>
                </a:cxn>
                <a:cxn ang="0">
                  <a:pos x="106" y="88"/>
                </a:cxn>
                <a:cxn ang="0">
                  <a:pos x="108" y="78"/>
                </a:cxn>
                <a:cxn ang="0">
                  <a:pos x="108" y="68"/>
                </a:cxn>
                <a:cxn ang="0">
                  <a:pos x="106" y="60"/>
                </a:cxn>
                <a:cxn ang="0">
                  <a:pos x="104" y="52"/>
                </a:cxn>
                <a:cxn ang="0">
                  <a:pos x="102" y="44"/>
                </a:cxn>
                <a:cxn ang="0">
                  <a:pos x="98" y="38"/>
                </a:cxn>
                <a:cxn ang="0">
                  <a:pos x="86" y="26"/>
                </a:cxn>
                <a:cxn ang="0">
                  <a:pos x="70" y="20"/>
                </a:cxn>
                <a:cxn ang="0">
                  <a:pos x="54" y="14"/>
                </a:cxn>
                <a:cxn ang="0">
                  <a:pos x="36" y="12"/>
                </a:cxn>
                <a:cxn ang="0">
                  <a:pos x="18" y="14"/>
                </a:cxn>
                <a:cxn ang="0">
                  <a:pos x="18" y="14"/>
                </a:cxn>
              </a:cxnLst>
              <a:rect l="0" t="0" r="r" b="b"/>
              <a:pathLst>
                <a:path w="192" h="168">
                  <a:moveTo>
                    <a:pt x="18" y="14"/>
                  </a:moveTo>
                  <a:lnTo>
                    <a:pt x="18" y="14"/>
                  </a:lnTo>
                  <a:lnTo>
                    <a:pt x="40" y="8"/>
                  </a:lnTo>
                  <a:lnTo>
                    <a:pt x="64" y="2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20" y="0"/>
                  </a:lnTo>
                  <a:lnTo>
                    <a:pt x="134" y="2"/>
                  </a:lnTo>
                  <a:lnTo>
                    <a:pt x="148" y="6"/>
                  </a:lnTo>
                  <a:lnTo>
                    <a:pt x="160" y="12"/>
                  </a:lnTo>
                  <a:lnTo>
                    <a:pt x="170" y="20"/>
                  </a:lnTo>
                  <a:lnTo>
                    <a:pt x="180" y="32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90" y="60"/>
                  </a:lnTo>
                  <a:lnTo>
                    <a:pt x="192" y="74"/>
                  </a:lnTo>
                  <a:lnTo>
                    <a:pt x="192" y="86"/>
                  </a:lnTo>
                  <a:lnTo>
                    <a:pt x="190" y="98"/>
                  </a:lnTo>
                  <a:lnTo>
                    <a:pt x="188" y="110"/>
                  </a:lnTo>
                  <a:lnTo>
                    <a:pt x="182" y="122"/>
                  </a:lnTo>
                  <a:lnTo>
                    <a:pt x="176" y="132"/>
                  </a:lnTo>
                  <a:lnTo>
                    <a:pt x="170" y="140"/>
                  </a:lnTo>
                  <a:lnTo>
                    <a:pt x="162" y="148"/>
                  </a:lnTo>
                  <a:lnTo>
                    <a:pt x="152" y="154"/>
                  </a:lnTo>
                  <a:lnTo>
                    <a:pt x="142" y="160"/>
                  </a:lnTo>
                  <a:lnTo>
                    <a:pt x="130" y="164"/>
                  </a:lnTo>
                  <a:lnTo>
                    <a:pt x="118" y="166"/>
                  </a:lnTo>
                  <a:lnTo>
                    <a:pt x="106" y="168"/>
                  </a:lnTo>
                  <a:lnTo>
                    <a:pt x="94" y="166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58" y="158"/>
                  </a:lnTo>
                  <a:lnTo>
                    <a:pt x="38" y="150"/>
                  </a:lnTo>
                  <a:lnTo>
                    <a:pt x="24" y="142"/>
                  </a:lnTo>
                  <a:lnTo>
                    <a:pt x="14" y="134"/>
                  </a:lnTo>
                  <a:lnTo>
                    <a:pt x="8" y="126"/>
                  </a:lnTo>
                  <a:lnTo>
                    <a:pt x="4" y="12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4" y="118"/>
                  </a:lnTo>
                  <a:lnTo>
                    <a:pt x="30" y="120"/>
                  </a:lnTo>
                  <a:lnTo>
                    <a:pt x="48" y="122"/>
                  </a:lnTo>
                  <a:lnTo>
                    <a:pt x="66" y="122"/>
                  </a:lnTo>
                  <a:lnTo>
                    <a:pt x="74" y="120"/>
                  </a:lnTo>
                  <a:lnTo>
                    <a:pt x="82" y="116"/>
                  </a:lnTo>
                  <a:lnTo>
                    <a:pt x="90" y="112"/>
                  </a:lnTo>
                  <a:lnTo>
                    <a:pt x="96" y="106"/>
                  </a:lnTo>
                  <a:lnTo>
                    <a:pt x="102" y="98"/>
                  </a:lnTo>
                  <a:lnTo>
                    <a:pt x="106" y="88"/>
                  </a:lnTo>
                  <a:lnTo>
                    <a:pt x="106" y="88"/>
                  </a:lnTo>
                  <a:lnTo>
                    <a:pt x="108" y="78"/>
                  </a:lnTo>
                  <a:lnTo>
                    <a:pt x="108" y="68"/>
                  </a:lnTo>
                  <a:lnTo>
                    <a:pt x="106" y="60"/>
                  </a:lnTo>
                  <a:lnTo>
                    <a:pt x="104" y="52"/>
                  </a:lnTo>
                  <a:lnTo>
                    <a:pt x="102" y="44"/>
                  </a:lnTo>
                  <a:lnTo>
                    <a:pt x="98" y="38"/>
                  </a:lnTo>
                  <a:lnTo>
                    <a:pt x="86" y="26"/>
                  </a:lnTo>
                  <a:lnTo>
                    <a:pt x="70" y="20"/>
                  </a:lnTo>
                  <a:lnTo>
                    <a:pt x="54" y="14"/>
                  </a:lnTo>
                  <a:lnTo>
                    <a:pt x="36" y="12"/>
                  </a:lnTo>
                  <a:lnTo>
                    <a:pt x="18" y="14"/>
                  </a:lnTo>
                  <a:lnTo>
                    <a:pt x="18" y="1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50" name=""/>
            <p:cNvSpPr/>
            <p:nvPr/>
          </p:nvSpPr>
          <p:spPr>
            <a:xfrm>
              <a:off x="954088" y="5064125"/>
              <a:ext cx="269875" cy="279400"/>
            </a:xfrm>
            <a:custGeom>
              <a:avLst/>
              <a:gdLst/>
              <a:cxnLst>
                <a:cxn ang="0">
                  <a:pos x="72" y="0"/>
                </a:cxn>
                <a:cxn ang="0">
                  <a:pos x="72" y="0"/>
                </a:cxn>
                <a:cxn ang="0">
                  <a:pos x="90" y="6"/>
                </a:cxn>
                <a:cxn ang="0">
                  <a:pos x="110" y="16"/>
                </a:cxn>
                <a:cxn ang="0">
                  <a:pos x="130" y="26"/>
                </a:cxn>
                <a:cxn ang="0">
                  <a:pos x="140" y="34"/>
                </a:cxn>
                <a:cxn ang="0">
                  <a:pos x="150" y="44"/>
                </a:cxn>
                <a:cxn ang="0">
                  <a:pos x="158" y="52"/>
                </a:cxn>
                <a:cxn ang="0">
                  <a:pos x="164" y="64"/>
                </a:cxn>
                <a:cxn ang="0">
                  <a:pos x="168" y="76"/>
                </a:cxn>
                <a:cxn ang="0">
                  <a:pos x="170" y="90"/>
                </a:cxn>
                <a:cxn ang="0">
                  <a:pos x="168" y="104"/>
                </a:cxn>
                <a:cxn ang="0">
                  <a:pos x="162" y="120"/>
                </a:cxn>
                <a:cxn ang="0">
                  <a:pos x="162" y="120"/>
                </a:cxn>
                <a:cxn ang="0">
                  <a:pos x="154" y="136"/>
                </a:cxn>
                <a:cxn ang="0">
                  <a:pos x="146" y="148"/>
                </a:cxn>
                <a:cxn ang="0">
                  <a:pos x="134" y="158"/>
                </a:cxn>
                <a:cxn ang="0">
                  <a:pos x="122" y="164"/>
                </a:cxn>
                <a:cxn ang="0">
                  <a:pos x="108" y="170"/>
                </a:cxn>
                <a:cxn ang="0">
                  <a:pos x="96" y="174"/>
                </a:cxn>
                <a:cxn ang="0">
                  <a:pos x="82" y="176"/>
                </a:cxn>
                <a:cxn ang="0">
                  <a:pos x="68" y="176"/>
                </a:cxn>
                <a:cxn ang="0">
                  <a:pos x="42" y="176"/>
                </a:cxn>
                <a:cxn ang="0">
                  <a:pos x="20" y="172"/>
                </a:cxn>
                <a:cxn ang="0">
                  <a:pos x="0" y="166"/>
                </a:cxn>
                <a:cxn ang="0">
                  <a:pos x="0" y="166"/>
                </a:cxn>
                <a:cxn ang="0">
                  <a:pos x="12" y="164"/>
                </a:cxn>
                <a:cxn ang="0">
                  <a:pos x="26" y="160"/>
                </a:cxn>
                <a:cxn ang="0">
                  <a:pos x="40" y="154"/>
                </a:cxn>
                <a:cxn ang="0">
                  <a:pos x="58" y="146"/>
                </a:cxn>
                <a:cxn ang="0">
                  <a:pos x="74" y="134"/>
                </a:cxn>
                <a:cxn ang="0">
                  <a:pos x="88" y="120"/>
                </a:cxn>
                <a:cxn ang="0">
                  <a:pos x="94" y="112"/>
                </a:cxn>
                <a:cxn ang="0">
                  <a:pos x="98" y="102"/>
                </a:cxn>
                <a:cxn ang="0">
                  <a:pos x="98" y="102"/>
                </a:cxn>
                <a:cxn ang="0">
                  <a:pos x="102" y="92"/>
                </a:cxn>
                <a:cxn ang="0">
                  <a:pos x="104" y="82"/>
                </a:cxn>
                <a:cxn ang="0">
                  <a:pos x="104" y="72"/>
                </a:cxn>
                <a:cxn ang="0">
                  <a:pos x="104" y="62"/>
                </a:cxn>
                <a:cxn ang="0">
                  <a:pos x="100" y="46"/>
                </a:cxn>
                <a:cxn ang="0">
                  <a:pos x="94" y="30"/>
                </a:cxn>
                <a:cxn ang="0">
                  <a:pos x="86" y="18"/>
                </a:cxn>
                <a:cxn ang="0">
                  <a:pos x="78" y="8"/>
                </a:cxn>
                <a:cxn ang="0">
                  <a:pos x="72" y="0"/>
                </a:cxn>
                <a:cxn ang="0">
                  <a:pos x="72" y="0"/>
                </a:cxn>
              </a:cxnLst>
              <a:rect l="0" t="0" r="r" b="b"/>
              <a:pathLst>
                <a:path w="170" h="176">
                  <a:moveTo>
                    <a:pt x="72" y="0"/>
                  </a:moveTo>
                  <a:lnTo>
                    <a:pt x="72" y="0"/>
                  </a:lnTo>
                  <a:lnTo>
                    <a:pt x="90" y="6"/>
                  </a:lnTo>
                  <a:lnTo>
                    <a:pt x="110" y="16"/>
                  </a:lnTo>
                  <a:lnTo>
                    <a:pt x="130" y="26"/>
                  </a:lnTo>
                  <a:lnTo>
                    <a:pt x="140" y="34"/>
                  </a:lnTo>
                  <a:lnTo>
                    <a:pt x="150" y="44"/>
                  </a:lnTo>
                  <a:lnTo>
                    <a:pt x="158" y="52"/>
                  </a:lnTo>
                  <a:lnTo>
                    <a:pt x="164" y="64"/>
                  </a:lnTo>
                  <a:lnTo>
                    <a:pt x="168" y="76"/>
                  </a:lnTo>
                  <a:lnTo>
                    <a:pt x="170" y="90"/>
                  </a:lnTo>
                  <a:lnTo>
                    <a:pt x="168" y="104"/>
                  </a:lnTo>
                  <a:lnTo>
                    <a:pt x="162" y="120"/>
                  </a:lnTo>
                  <a:lnTo>
                    <a:pt x="162" y="120"/>
                  </a:lnTo>
                  <a:lnTo>
                    <a:pt x="154" y="136"/>
                  </a:lnTo>
                  <a:lnTo>
                    <a:pt x="146" y="148"/>
                  </a:lnTo>
                  <a:lnTo>
                    <a:pt x="134" y="158"/>
                  </a:lnTo>
                  <a:lnTo>
                    <a:pt x="122" y="164"/>
                  </a:lnTo>
                  <a:lnTo>
                    <a:pt x="108" y="170"/>
                  </a:lnTo>
                  <a:lnTo>
                    <a:pt x="96" y="174"/>
                  </a:lnTo>
                  <a:lnTo>
                    <a:pt x="82" y="176"/>
                  </a:lnTo>
                  <a:lnTo>
                    <a:pt x="68" y="176"/>
                  </a:lnTo>
                  <a:lnTo>
                    <a:pt x="42" y="176"/>
                  </a:lnTo>
                  <a:lnTo>
                    <a:pt x="20" y="172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12" y="164"/>
                  </a:lnTo>
                  <a:lnTo>
                    <a:pt x="26" y="160"/>
                  </a:lnTo>
                  <a:lnTo>
                    <a:pt x="40" y="154"/>
                  </a:lnTo>
                  <a:lnTo>
                    <a:pt x="58" y="146"/>
                  </a:lnTo>
                  <a:lnTo>
                    <a:pt x="74" y="134"/>
                  </a:lnTo>
                  <a:lnTo>
                    <a:pt x="88" y="120"/>
                  </a:lnTo>
                  <a:lnTo>
                    <a:pt x="94" y="112"/>
                  </a:lnTo>
                  <a:lnTo>
                    <a:pt x="98" y="102"/>
                  </a:lnTo>
                  <a:lnTo>
                    <a:pt x="98" y="102"/>
                  </a:lnTo>
                  <a:lnTo>
                    <a:pt x="102" y="92"/>
                  </a:lnTo>
                  <a:lnTo>
                    <a:pt x="104" y="82"/>
                  </a:lnTo>
                  <a:lnTo>
                    <a:pt x="104" y="72"/>
                  </a:lnTo>
                  <a:lnTo>
                    <a:pt x="104" y="62"/>
                  </a:lnTo>
                  <a:lnTo>
                    <a:pt x="100" y="46"/>
                  </a:lnTo>
                  <a:lnTo>
                    <a:pt x="94" y="30"/>
                  </a:lnTo>
                  <a:lnTo>
                    <a:pt x="86" y="18"/>
                  </a:lnTo>
                  <a:lnTo>
                    <a:pt x="78" y="8"/>
                  </a:lnTo>
                  <a:lnTo>
                    <a:pt x="72" y="0"/>
                  </a:lnTo>
                  <a:lnTo>
                    <a:pt x="7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51" name=""/>
            <p:cNvSpPr/>
            <p:nvPr/>
          </p:nvSpPr>
          <p:spPr>
            <a:xfrm>
              <a:off x="439737" y="4143375"/>
              <a:ext cx="406400" cy="625475"/>
            </a:xfrm>
            <a:custGeom>
              <a:avLst/>
              <a:gdLst/>
              <a:cxnLst>
                <a:cxn ang="0">
                  <a:pos x="154" y="0"/>
                </a:cxn>
                <a:cxn ang="0">
                  <a:pos x="154" y="0"/>
                </a:cxn>
                <a:cxn ang="0">
                  <a:pos x="150" y="6"/>
                </a:cxn>
                <a:cxn ang="0">
                  <a:pos x="142" y="24"/>
                </a:cxn>
                <a:cxn ang="0">
                  <a:pos x="134" y="36"/>
                </a:cxn>
                <a:cxn ang="0">
                  <a:pos x="124" y="48"/>
                </a:cxn>
                <a:cxn ang="0">
                  <a:pos x="112" y="62"/>
                </a:cxn>
                <a:cxn ang="0">
                  <a:pos x="96" y="76"/>
                </a:cxn>
                <a:cxn ang="0">
                  <a:pos x="96" y="76"/>
                </a:cxn>
                <a:cxn ang="0">
                  <a:pos x="62" y="104"/>
                </a:cxn>
                <a:cxn ang="0">
                  <a:pos x="46" y="120"/>
                </a:cxn>
                <a:cxn ang="0">
                  <a:pos x="30" y="136"/>
                </a:cxn>
                <a:cxn ang="0">
                  <a:pos x="18" y="154"/>
                </a:cxn>
                <a:cxn ang="0">
                  <a:pos x="8" y="174"/>
                </a:cxn>
                <a:cxn ang="0">
                  <a:pos x="2" y="196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2" y="244"/>
                </a:cxn>
                <a:cxn ang="0">
                  <a:pos x="6" y="270"/>
                </a:cxn>
                <a:cxn ang="0">
                  <a:pos x="12" y="298"/>
                </a:cxn>
                <a:cxn ang="0">
                  <a:pos x="24" y="324"/>
                </a:cxn>
                <a:cxn ang="0">
                  <a:pos x="30" y="336"/>
                </a:cxn>
                <a:cxn ang="0">
                  <a:pos x="38" y="346"/>
                </a:cxn>
                <a:cxn ang="0">
                  <a:pos x="48" y="358"/>
                </a:cxn>
                <a:cxn ang="0">
                  <a:pos x="58" y="366"/>
                </a:cxn>
                <a:cxn ang="0">
                  <a:pos x="68" y="376"/>
                </a:cxn>
                <a:cxn ang="0">
                  <a:pos x="82" y="382"/>
                </a:cxn>
                <a:cxn ang="0">
                  <a:pos x="96" y="388"/>
                </a:cxn>
                <a:cxn ang="0">
                  <a:pos x="110" y="392"/>
                </a:cxn>
                <a:cxn ang="0">
                  <a:pos x="110" y="392"/>
                </a:cxn>
                <a:cxn ang="0">
                  <a:pos x="126" y="394"/>
                </a:cxn>
                <a:cxn ang="0">
                  <a:pos x="142" y="394"/>
                </a:cxn>
                <a:cxn ang="0">
                  <a:pos x="156" y="390"/>
                </a:cxn>
                <a:cxn ang="0">
                  <a:pos x="170" y="386"/>
                </a:cxn>
                <a:cxn ang="0">
                  <a:pos x="184" y="378"/>
                </a:cxn>
                <a:cxn ang="0">
                  <a:pos x="196" y="368"/>
                </a:cxn>
                <a:cxn ang="0">
                  <a:pos x="208" y="358"/>
                </a:cxn>
                <a:cxn ang="0">
                  <a:pos x="218" y="346"/>
                </a:cxn>
                <a:cxn ang="0">
                  <a:pos x="228" y="332"/>
                </a:cxn>
                <a:cxn ang="0">
                  <a:pos x="236" y="318"/>
                </a:cxn>
                <a:cxn ang="0">
                  <a:pos x="244" y="302"/>
                </a:cxn>
                <a:cxn ang="0">
                  <a:pos x="248" y="286"/>
                </a:cxn>
                <a:cxn ang="0">
                  <a:pos x="252" y="270"/>
                </a:cxn>
                <a:cxn ang="0">
                  <a:pos x="256" y="254"/>
                </a:cxn>
                <a:cxn ang="0">
                  <a:pos x="256" y="236"/>
                </a:cxn>
                <a:cxn ang="0">
                  <a:pos x="256" y="220"/>
                </a:cxn>
                <a:cxn ang="0">
                  <a:pos x="256" y="220"/>
                </a:cxn>
                <a:cxn ang="0">
                  <a:pos x="252" y="190"/>
                </a:cxn>
                <a:cxn ang="0">
                  <a:pos x="244" y="162"/>
                </a:cxn>
                <a:cxn ang="0">
                  <a:pos x="234" y="140"/>
                </a:cxn>
                <a:cxn ang="0">
                  <a:pos x="224" y="122"/>
                </a:cxn>
                <a:cxn ang="0">
                  <a:pos x="212" y="106"/>
                </a:cxn>
                <a:cxn ang="0">
                  <a:pos x="200" y="90"/>
                </a:cxn>
                <a:cxn ang="0">
                  <a:pos x="190" y="78"/>
                </a:cxn>
                <a:cxn ang="0">
                  <a:pos x="182" y="64"/>
                </a:cxn>
                <a:cxn ang="0">
                  <a:pos x="182" y="64"/>
                </a:cxn>
                <a:cxn ang="0">
                  <a:pos x="168" y="38"/>
                </a:cxn>
                <a:cxn ang="0">
                  <a:pos x="160" y="18"/>
                </a:cxn>
                <a:cxn ang="0">
                  <a:pos x="154" y="0"/>
                </a:cxn>
                <a:cxn ang="0">
                  <a:pos x="154" y="0"/>
                </a:cxn>
              </a:cxnLst>
              <a:rect l="0" t="0" r="r" b="b"/>
              <a:pathLst>
                <a:path w="256" h="394">
                  <a:moveTo>
                    <a:pt x="154" y="0"/>
                  </a:moveTo>
                  <a:lnTo>
                    <a:pt x="154" y="0"/>
                  </a:lnTo>
                  <a:lnTo>
                    <a:pt x="150" y="6"/>
                  </a:lnTo>
                  <a:lnTo>
                    <a:pt x="142" y="24"/>
                  </a:lnTo>
                  <a:lnTo>
                    <a:pt x="134" y="36"/>
                  </a:lnTo>
                  <a:lnTo>
                    <a:pt x="124" y="48"/>
                  </a:lnTo>
                  <a:lnTo>
                    <a:pt x="112" y="62"/>
                  </a:lnTo>
                  <a:lnTo>
                    <a:pt x="96" y="76"/>
                  </a:lnTo>
                  <a:lnTo>
                    <a:pt x="96" y="76"/>
                  </a:lnTo>
                  <a:lnTo>
                    <a:pt x="62" y="104"/>
                  </a:lnTo>
                  <a:lnTo>
                    <a:pt x="46" y="120"/>
                  </a:lnTo>
                  <a:lnTo>
                    <a:pt x="30" y="136"/>
                  </a:lnTo>
                  <a:lnTo>
                    <a:pt x="18" y="154"/>
                  </a:lnTo>
                  <a:lnTo>
                    <a:pt x="8" y="174"/>
                  </a:lnTo>
                  <a:lnTo>
                    <a:pt x="2" y="196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2" y="244"/>
                  </a:lnTo>
                  <a:lnTo>
                    <a:pt x="6" y="270"/>
                  </a:lnTo>
                  <a:lnTo>
                    <a:pt x="12" y="298"/>
                  </a:lnTo>
                  <a:lnTo>
                    <a:pt x="24" y="324"/>
                  </a:lnTo>
                  <a:lnTo>
                    <a:pt x="30" y="336"/>
                  </a:lnTo>
                  <a:lnTo>
                    <a:pt x="38" y="346"/>
                  </a:lnTo>
                  <a:lnTo>
                    <a:pt x="48" y="358"/>
                  </a:lnTo>
                  <a:lnTo>
                    <a:pt x="58" y="366"/>
                  </a:lnTo>
                  <a:lnTo>
                    <a:pt x="68" y="376"/>
                  </a:lnTo>
                  <a:lnTo>
                    <a:pt x="82" y="382"/>
                  </a:lnTo>
                  <a:lnTo>
                    <a:pt x="96" y="388"/>
                  </a:lnTo>
                  <a:lnTo>
                    <a:pt x="110" y="392"/>
                  </a:lnTo>
                  <a:lnTo>
                    <a:pt x="110" y="392"/>
                  </a:lnTo>
                  <a:lnTo>
                    <a:pt x="126" y="394"/>
                  </a:lnTo>
                  <a:lnTo>
                    <a:pt x="142" y="394"/>
                  </a:lnTo>
                  <a:lnTo>
                    <a:pt x="156" y="390"/>
                  </a:lnTo>
                  <a:lnTo>
                    <a:pt x="170" y="386"/>
                  </a:lnTo>
                  <a:lnTo>
                    <a:pt x="184" y="378"/>
                  </a:lnTo>
                  <a:lnTo>
                    <a:pt x="196" y="368"/>
                  </a:lnTo>
                  <a:lnTo>
                    <a:pt x="208" y="358"/>
                  </a:lnTo>
                  <a:lnTo>
                    <a:pt x="218" y="346"/>
                  </a:lnTo>
                  <a:lnTo>
                    <a:pt x="228" y="332"/>
                  </a:lnTo>
                  <a:lnTo>
                    <a:pt x="236" y="318"/>
                  </a:lnTo>
                  <a:lnTo>
                    <a:pt x="244" y="302"/>
                  </a:lnTo>
                  <a:lnTo>
                    <a:pt x="248" y="286"/>
                  </a:lnTo>
                  <a:lnTo>
                    <a:pt x="252" y="270"/>
                  </a:lnTo>
                  <a:lnTo>
                    <a:pt x="256" y="254"/>
                  </a:lnTo>
                  <a:lnTo>
                    <a:pt x="256" y="236"/>
                  </a:lnTo>
                  <a:lnTo>
                    <a:pt x="256" y="220"/>
                  </a:lnTo>
                  <a:lnTo>
                    <a:pt x="256" y="220"/>
                  </a:lnTo>
                  <a:lnTo>
                    <a:pt x="252" y="190"/>
                  </a:lnTo>
                  <a:lnTo>
                    <a:pt x="244" y="162"/>
                  </a:lnTo>
                  <a:lnTo>
                    <a:pt x="234" y="140"/>
                  </a:lnTo>
                  <a:lnTo>
                    <a:pt x="224" y="122"/>
                  </a:lnTo>
                  <a:lnTo>
                    <a:pt x="212" y="106"/>
                  </a:lnTo>
                  <a:lnTo>
                    <a:pt x="200" y="90"/>
                  </a:lnTo>
                  <a:lnTo>
                    <a:pt x="190" y="78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68" y="38"/>
                  </a:lnTo>
                  <a:lnTo>
                    <a:pt x="160" y="18"/>
                  </a:lnTo>
                  <a:lnTo>
                    <a:pt x="154" y="0"/>
                  </a:lnTo>
                  <a:lnTo>
                    <a:pt x="154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52" name=""/>
            <p:cNvSpPr/>
            <p:nvPr/>
          </p:nvSpPr>
          <p:spPr>
            <a:xfrm>
              <a:off x="233362" y="3683000"/>
              <a:ext cx="447675" cy="803275"/>
            </a:xfrm>
            <a:custGeom>
              <a:avLst/>
              <a:gdLst/>
              <a:cxnLst>
                <a:cxn ang="0">
                  <a:pos x="264" y="0"/>
                </a:cxn>
                <a:cxn ang="0">
                  <a:pos x="258" y="12"/>
                </a:cxn>
                <a:cxn ang="0">
                  <a:pos x="234" y="32"/>
                </a:cxn>
                <a:cxn ang="0">
                  <a:pos x="184" y="62"/>
                </a:cxn>
                <a:cxn ang="0">
                  <a:pos x="144" y="80"/>
                </a:cxn>
                <a:cxn ang="0">
                  <a:pos x="104" y="102"/>
                </a:cxn>
                <a:cxn ang="0">
                  <a:pos x="70" y="126"/>
                </a:cxn>
                <a:cxn ang="0">
                  <a:pos x="44" y="152"/>
                </a:cxn>
                <a:cxn ang="0">
                  <a:pos x="22" y="182"/>
                </a:cxn>
                <a:cxn ang="0">
                  <a:pos x="8" y="216"/>
                </a:cxn>
                <a:cxn ang="0">
                  <a:pos x="2" y="254"/>
                </a:cxn>
                <a:cxn ang="0">
                  <a:pos x="0" y="296"/>
                </a:cxn>
                <a:cxn ang="0">
                  <a:pos x="6" y="344"/>
                </a:cxn>
                <a:cxn ang="0">
                  <a:pos x="16" y="388"/>
                </a:cxn>
                <a:cxn ang="0">
                  <a:pos x="42" y="452"/>
                </a:cxn>
                <a:cxn ang="0">
                  <a:pos x="68" y="490"/>
                </a:cxn>
                <a:cxn ang="0">
                  <a:pos x="86" y="506"/>
                </a:cxn>
                <a:cxn ang="0">
                  <a:pos x="84" y="496"/>
                </a:cxn>
                <a:cxn ang="0">
                  <a:pos x="84" y="468"/>
                </a:cxn>
                <a:cxn ang="0">
                  <a:pos x="96" y="428"/>
                </a:cxn>
                <a:cxn ang="0">
                  <a:pos x="108" y="408"/>
                </a:cxn>
                <a:cxn ang="0">
                  <a:pos x="128" y="388"/>
                </a:cxn>
                <a:cxn ang="0">
                  <a:pos x="152" y="368"/>
                </a:cxn>
                <a:cxn ang="0">
                  <a:pos x="202" y="326"/>
                </a:cxn>
                <a:cxn ang="0">
                  <a:pos x="238" y="290"/>
                </a:cxn>
                <a:cxn ang="0">
                  <a:pos x="258" y="260"/>
                </a:cxn>
                <a:cxn ang="0">
                  <a:pos x="272" y="222"/>
                </a:cxn>
                <a:cxn ang="0">
                  <a:pos x="280" y="180"/>
                </a:cxn>
                <a:cxn ang="0">
                  <a:pos x="282" y="154"/>
                </a:cxn>
                <a:cxn ang="0">
                  <a:pos x="280" y="70"/>
                </a:cxn>
                <a:cxn ang="0">
                  <a:pos x="274" y="24"/>
                </a:cxn>
                <a:cxn ang="0">
                  <a:pos x="268" y="4"/>
                </a:cxn>
                <a:cxn ang="0">
                  <a:pos x="264" y="0"/>
                </a:cxn>
              </a:cxnLst>
              <a:rect l="0" t="0" r="r" b="b"/>
              <a:pathLst>
                <a:path w="282" h="506">
                  <a:moveTo>
                    <a:pt x="264" y="0"/>
                  </a:moveTo>
                  <a:lnTo>
                    <a:pt x="264" y="0"/>
                  </a:lnTo>
                  <a:lnTo>
                    <a:pt x="262" y="6"/>
                  </a:lnTo>
                  <a:lnTo>
                    <a:pt x="258" y="12"/>
                  </a:lnTo>
                  <a:lnTo>
                    <a:pt x="248" y="22"/>
                  </a:lnTo>
                  <a:lnTo>
                    <a:pt x="234" y="32"/>
                  </a:lnTo>
                  <a:lnTo>
                    <a:pt x="212" y="46"/>
                  </a:lnTo>
                  <a:lnTo>
                    <a:pt x="184" y="62"/>
                  </a:lnTo>
                  <a:lnTo>
                    <a:pt x="144" y="80"/>
                  </a:lnTo>
                  <a:lnTo>
                    <a:pt x="144" y="80"/>
                  </a:lnTo>
                  <a:lnTo>
                    <a:pt x="124" y="90"/>
                  </a:lnTo>
                  <a:lnTo>
                    <a:pt x="104" y="102"/>
                  </a:lnTo>
                  <a:lnTo>
                    <a:pt x="86" y="112"/>
                  </a:lnTo>
                  <a:lnTo>
                    <a:pt x="70" y="126"/>
                  </a:lnTo>
                  <a:lnTo>
                    <a:pt x="56" y="138"/>
                  </a:lnTo>
                  <a:lnTo>
                    <a:pt x="44" y="152"/>
                  </a:lnTo>
                  <a:lnTo>
                    <a:pt x="32" y="166"/>
                  </a:lnTo>
                  <a:lnTo>
                    <a:pt x="22" y="182"/>
                  </a:lnTo>
                  <a:lnTo>
                    <a:pt x="14" y="198"/>
                  </a:lnTo>
                  <a:lnTo>
                    <a:pt x="8" y="216"/>
                  </a:lnTo>
                  <a:lnTo>
                    <a:pt x="4" y="234"/>
                  </a:lnTo>
                  <a:lnTo>
                    <a:pt x="2" y="254"/>
                  </a:lnTo>
                  <a:lnTo>
                    <a:pt x="0" y="274"/>
                  </a:lnTo>
                  <a:lnTo>
                    <a:pt x="0" y="296"/>
                  </a:lnTo>
                  <a:lnTo>
                    <a:pt x="2" y="320"/>
                  </a:lnTo>
                  <a:lnTo>
                    <a:pt x="6" y="344"/>
                  </a:lnTo>
                  <a:lnTo>
                    <a:pt x="6" y="344"/>
                  </a:lnTo>
                  <a:lnTo>
                    <a:pt x="16" y="388"/>
                  </a:lnTo>
                  <a:lnTo>
                    <a:pt x="28" y="424"/>
                  </a:lnTo>
                  <a:lnTo>
                    <a:pt x="42" y="452"/>
                  </a:lnTo>
                  <a:lnTo>
                    <a:pt x="56" y="474"/>
                  </a:lnTo>
                  <a:lnTo>
                    <a:pt x="68" y="490"/>
                  </a:lnTo>
                  <a:lnTo>
                    <a:pt x="76" y="500"/>
                  </a:lnTo>
                  <a:lnTo>
                    <a:pt x="86" y="506"/>
                  </a:lnTo>
                  <a:lnTo>
                    <a:pt x="86" y="506"/>
                  </a:lnTo>
                  <a:lnTo>
                    <a:pt x="84" y="496"/>
                  </a:lnTo>
                  <a:lnTo>
                    <a:pt x="84" y="482"/>
                  </a:lnTo>
                  <a:lnTo>
                    <a:pt x="84" y="468"/>
                  </a:lnTo>
                  <a:lnTo>
                    <a:pt x="88" y="448"/>
                  </a:lnTo>
                  <a:lnTo>
                    <a:pt x="96" y="428"/>
                  </a:lnTo>
                  <a:lnTo>
                    <a:pt x="102" y="418"/>
                  </a:lnTo>
                  <a:lnTo>
                    <a:pt x="108" y="408"/>
                  </a:lnTo>
                  <a:lnTo>
                    <a:pt x="116" y="398"/>
                  </a:lnTo>
                  <a:lnTo>
                    <a:pt x="128" y="388"/>
                  </a:lnTo>
                  <a:lnTo>
                    <a:pt x="128" y="388"/>
                  </a:lnTo>
                  <a:lnTo>
                    <a:pt x="152" y="368"/>
                  </a:lnTo>
                  <a:lnTo>
                    <a:pt x="176" y="348"/>
                  </a:lnTo>
                  <a:lnTo>
                    <a:pt x="202" y="326"/>
                  </a:lnTo>
                  <a:lnTo>
                    <a:pt x="228" y="302"/>
                  </a:lnTo>
                  <a:lnTo>
                    <a:pt x="238" y="290"/>
                  </a:lnTo>
                  <a:lnTo>
                    <a:pt x="248" y="274"/>
                  </a:lnTo>
                  <a:lnTo>
                    <a:pt x="258" y="260"/>
                  </a:lnTo>
                  <a:lnTo>
                    <a:pt x="266" y="242"/>
                  </a:lnTo>
                  <a:lnTo>
                    <a:pt x="272" y="222"/>
                  </a:lnTo>
                  <a:lnTo>
                    <a:pt x="278" y="202"/>
                  </a:lnTo>
                  <a:lnTo>
                    <a:pt x="280" y="180"/>
                  </a:lnTo>
                  <a:lnTo>
                    <a:pt x="282" y="154"/>
                  </a:lnTo>
                  <a:lnTo>
                    <a:pt x="282" y="154"/>
                  </a:lnTo>
                  <a:lnTo>
                    <a:pt x="282" y="108"/>
                  </a:lnTo>
                  <a:lnTo>
                    <a:pt x="280" y="70"/>
                  </a:lnTo>
                  <a:lnTo>
                    <a:pt x="276" y="44"/>
                  </a:lnTo>
                  <a:lnTo>
                    <a:pt x="274" y="24"/>
                  </a:lnTo>
                  <a:lnTo>
                    <a:pt x="270" y="12"/>
                  </a:lnTo>
                  <a:lnTo>
                    <a:pt x="268" y="4"/>
                  </a:lnTo>
                  <a:lnTo>
                    <a:pt x="264" y="0"/>
                  </a:lnTo>
                  <a:lnTo>
                    <a:pt x="264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53" name=""/>
            <p:cNvSpPr/>
            <p:nvPr/>
          </p:nvSpPr>
          <p:spPr>
            <a:xfrm>
              <a:off x="712788" y="3711575"/>
              <a:ext cx="352425" cy="768350"/>
            </a:xfrm>
            <a:custGeom>
              <a:avLst/>
              <a:gd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4" y="22"/>
                </a:cxn>
                <a:cxn ang="0">
                  <a:pos x="2" y="48"/>
                </a:cxn>
                <a:cxn ang="0">
                  <a:pos x="0" y="78"/>
                </a:cxn>
                <a:cxn ang="0">
                  <a:pos x="0" y="114"/>
                </a:cxn>
                <a:cxn ang="0">
                  <a:pos x="4" y="154"/>
                </a:cxn>
                <a:cxn ang="0">
                  <a:pos x="10" y="192"/>
                </a:cxn>
                <a:cxn ang="0">
                  <a:pos x="16" y="210"/>
                </a:cxn>
                <a:cxn ang="0">
                  <a:pos x="22" y="230"/>
                </a:cxn>
                <a:cxn ang="0">
                  <a:pos x="22" y="230"/>
                </a:cxn>
                <a:cxn ang="0">
                  <a:pos x="40" y="264"/>
                </a:cxn>
                <a:cxn ang="0">
                  <a:pos x="58" y="296"/>
                </a:cxn>
                <a:cxn ang="0">
                  <a:pos x="78" y="328"/>
                </a:cxn>
                <a:cxn ang="0">
                  <a:pos x="96" y="358"/>
                </a:cxn>
                <a:cxn ang="0">
                  <a:pos x="110" y="388"/>
                </a:cxn>
                <a:cxn ang="0">
                  <a:pos x="116" y="404"/>
                </a:cxn>
                <a:cxn ang="0">
                  <a:pos x="120" y="418"/>
                </a:cxn>
                <a:cxn ang="0">
                  <a:pos x="122" y="434"/>
                </a:cxn>
                <a:cxn ang="0">
                  <a:pos x="122" y="450"/>
                </a:cxn>
                <a:cxn ang="0">
                  <a:pos x="120" y="468"/>
                </a:cxn>
                <a:cxn ang="0">
                  <a:pos x="116" y="484"/>
                </a:cxn>
                <a:cxn ang="0">
                  <a:pos x="116" y="484"/>
                </a:cxn>
                <a:cxn ang="0">
                  <a:pos x="136" y="460"/>
                </a:cxn>
                <a:cxn ang="0">
                  <a:pos x="158" y="434"/>
                </a:cxn>
                <a:cxn ang="0">
                  <a:pos x="180" y="400"/>
                </a:cxn>
                <a:cxn ang="0">
                  <a:pos x="192" y="380"/>
                </a:cxn>
                <a:cxn ang="0">
                  <a:pos x="200" y="358"/>
                </a:cxn>
                <a:cxn ang="0">
                  <a:pos x="210" y="336"/>
                </a:cxn>
                <a:cxn ang="0">
                  <a:pos x="216" y="314"/>
                </a:cxn>
                <a:cxn ang="0">
                  <a:pos x="220" y="290"/>
                </a:cxn>
                <a:cxn ang="0">
                  <a:pos x="222" y="264"/>
                </a:cxn>
                <a:cxn ang="0">
                  <a:pos x="222" y="238"/>
                </a:cxn>
                <a:cxn ang="0">
                  <a:pos x="216" y="214"/>
                </a:cxn>
                <a:cxn ang="0">
                  <a:pos x="216" y="214"/>
                </a:cxn>
                <a:cxn ang="0">
                  <a:pos x="210" y="194"/>
                </a:cxn>
                <a:cxn ang="0">
                  <a:pos x="202" y="176"/>
                </a:cxn>
                <a:cxn ang="0">
                  <a:pos x="194" y="160"/>
                </a:cxn>
                <a:cxn ang="0">
                  <a:pos x="184" y="144"/>
                </a:cxn>
                <a:cxn ang="0">
                  <a:pos x="174" y="130"/>
                </a:cxn>
                <a:cxn ang="0">
                  <a:pos x="162" y="118"/>
                </a:cxn>
                <a:cxn ang="0">
                  <a:pos x="138" y="98"/>
                </a:cxn>
                <a:cxn ang="0">
                  <a:pos x="114" y="82"/>
                </a:cxn>
                <a:cxn ang="0">
                  <a:pos x="92" y="68"/>
                </a:cxn>
                <a:cxn ang="0">
                  <a:pos x="52" y="44"/>
                </a:cxn>
                <a:cxn ang="0">
                  <a:pos x="52" y="44"/>
                </a:cxn>
                <a:cxn ang="0">
                  <a:pos x="24" y="24"/>
                </a:cxn>
                <a:cxn ang="0">
                  <a:pos x="12" y="10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22" h="484">
                  <a:moveTo>
                    <a:pt x="6" y="0"/>
                  </a:moveTo>
                  <a:lnTo>
                    <a:pt x="6" y="0"/>
                  </a:lnTo>
                  <a:lnTo>
                    <a:pt x="4" y="22"/>
                  </a:lnTo>
                  <a:lnTo>
                    <a:pt x="2" y="48"/>
                  </a:lnTo>
                  <a:lnTo>
                    <a:pt x="0" y="78"/>
                  </a:lnTo>
                  <a:lnTo>
                    <a:pt x="0" y="114"/>
                  </a:lnTo>
                  <a:lnTo>
                    <a:pt x="4" y="154"/>
                  </a:lnTo>
                  <a:lnTo>
                    <a:pt x="10" y="192"/>
                  </a:lnTo>
                  <a:lnTo>
                    <a:pt x="16" y="210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40" y="264"/>
                  </a:lnTo>
                  <a:lnTo>
                    <a:pt x="58" y="296"/>
                  </a:lnTo>
                  <a:lnTo>
                    <a:pt x="78" y="328"/>
                  </a:lnTo>
                  <a:lnTo>
                    <a:pt x="96" y="358"/>
                  </a:lnTo>
                  <a:lnTo>
                    <a:pt x="110" y="388"/>
                  </a:lnTo>
                  <a:lnTo>
                    <a:pt x="116" y="404"/>
                  </a:lnTo>
                  <a:lnTo>
                    <a:pt x="120" y="418"/>
                  </a:lnTo>
                  <a:lnTo>
                    <a:pt x="122" y="434"/>
                  </a:lnTo>
                  <a:lnTo>
                    <a:pt x="122" y="450"/>
                  </a:lnTo>
                  <a:lnTo>
                    <a:pt x="120" y="468"/>
                  </a:lnTo>
                  <a:lnTo>
                    <a:pt x="116" y="484"/>
                  </a:lnTo>
                  <a:lnTo>
                    <a:pt x="116" y="484"/>
                  </a:lnTo>
                  <a:lnTo>
                    <a:pt x="136" y="460"/>
                  </a:lnTo>
                  <a:lnTo>
                    <a:pt x="158" y="434"/>
                  </a:lnTo>
                  <a:lnTo>
                    <a:pt x="180" y="400"/>
                  </a:lnTo>
                  <a:lnTo>
                    <a:pt x="192" y="380"/>
                  </a:lnTo>
                  <a:lnTo>
                    <a:pt x="200" y="358"/>
                  </a:lnTo>
                  <a:lnTo>
                    <a:pt x="210" y="336"/>
                  </a:lnTo>
                  <a:lnTo>
                    <a:pt x="216" y="314"/>
                  </a:lnTo>
                  <a:lnTo>
                    <a:pt x="220" y="290"/>
                  </a:lnTo>
                  <a:lnTo>
                    <a:pt x="222" y="264"/>
                  </a:lnTo>
                  <a:lnTo>
                    <a:pt x="222" y="238"/>
                  </a:lnTo>
                  <a:lnTo>
                    <a:pt x="216" y="214"/>
                  </a:lnTo>
                  <a:lnTo>
                    <a:pt x="216" y="214"/>
                  </a:lnTo>
                  <a:lnTo>
                    <a:pt x="210" y="194"/>
                  </a:lnTo>
                  <a:lnTo>
                    <a:pt x="202" y="176"/>
                  </a:lnTo>
                  <a:lnTo>
                    <a:pt x="194" y="160"/>
                  </a:lnTo>
                  <a:lnTo>
                    <a:pt x="184" y="144"/>
                  </a:lnTo>
                  <a:lnTo>
                    <a:pt x="174" y="130"/>
                  </a:lnTo>
                  <a:lnTo>
                    <a:pt x="162" y="118"/>
                  </a:lnTo>
                  <a:lnTo>
                    <a:pt x="138" y="98"/>
                  </a:lnTo>
                  <a:lnTo>
                    <a:pt x="114" y="82"/>
                  </a:lnTo>
                  <a:lnTo>
                    <a:pt x="92" y="68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24" y="24"/>
                  </a:lnTo>
                  <a:lnTo>
                    <a:pt x="12" y="10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1574799" y="1000108"/>
            <a:ext cx="9042399" cy="1040444"/>
          </a:xfrm>
          <a:effectLst/>
        </p:spPr>
        <p:txBody>
          <a:bodyPr>
            <a:no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70" name=""/>
          <p:cNvSpPr>
            <a:spLocks noGrp="1"/>
          </p:cNvSpPr>
          <p:nvPr>
            <p:ph type="body" sz="quarter" idx="14"/>
          </p:nvPr>
        </p:nvSpPr>
        <p:spPr>
          <a:xfrm>
            <a:off x="3619482" y="2428875"/>
            <a:ext cx="5143499" cy="357187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92282B2-68A0-4186-B93D-8AB0E0E8FF7C}" type="datetime1">
              <a:rPr lang="ko-KR" altLang="en-US"/>
              <a:pPr>
                <a:defRPr lang="ko-KR" altLang="en-US"/>
              </a:pPr>
              <a:t>2023-04-23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563098" y="274638"/>
            <a:ext cx="20192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712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0745E6C-0BCB-4C49-990B-A4975746A02C}" type="datetime1">
              <a:rPr lang="ko-KR" altLang="en-US" sz="1200"/>
              <a:pPr>
                <a:defRPr lang="ko-KR" altLang="en-US"/>
              </a:pPr>
              <a:t>2023-04-23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>
            <a:spLocks noGrp="1"/>
          </p:cNvSpPr>
          <p:nvPr>
            <p:ph type="title" idx="0"/>
          </p:nvPr>
        </p:nvSpPr>
        <p:spPr>
          <a:xfrm>
            <a:off x="609599" y="188890"/>
            <a:ext cx="10972799" cy="80171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sz="quarter" idx="13"/>
          </p:nvPr>
        </p:nvSpPr>
        <p:spPr>
          <a:xfrm>
            <a:off x="580571" y="1273629"/>
            <a:ext cx="10987011" cy="4974771"/>
          </a:xfrm>
        </p:spPr>
        <p:txBody>
          <a:bodyPr/>
          <a:lstStyle>
            <a:lvl6pPr>
              <a:defRPr/>
            </a:lvl6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EAE1FBEE-7B8E-408B-86E2-0E2BCE33C3F8}" type="datetime1">
              <a:rPr lang="ko-KR" altLang="en-US"/>
              <a:pPr>
                <a:defRPr lang="ko-KR" altLang="en-US"/>
              </a:pPr>
              <a:t>2023-04-23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9AB87A-5E54-486E-B584-37CB357D8AE8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 lang="ko-KR" altLang="en-US"/>
            </a:pPr>
            <a:fld id="{2C9AB87A-5E54-486E-B584-37CB357D8AE8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 lang="ko-KR" altLang="en-US"/>
            </a:pPr>
            <a:fld id="{EAE1FBEE-7B8E-408B-86E2-0E2BCE33C3F8}" type="datetime1">
              <a:rPr lang="ko-KR" altLang="en-US"/>
              <a:pPr>
                <a:defRPr lang="ko-KR" altLang="en-US"/>
              </a:pPr>
              <a:t>2023-04-23</a:t>
            </a:fld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"/>
          <p:cNvSpPr/>
          <p:nvPr/>
        </p:nvSpPr>
        <p:spPr>
          <a:xfrm rot="5400000">
            <a:off x="2995439" y="-1881665"/>
            <a:ext cx="6181870" cy="10056184"/>
          </a:xfrm>
          <a:prstGeom prst="homePlate">
            <a:avLst>
              <a:gd name="adj" fmla="val 16303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8" name=""/>
          <p:cNvSpPr/>
          <p:nvPr/>
        </p:nvSpPr>
        <p:spPr>
          <a:xfrm rot="5400000">
            <a:off x="2995439" y="-1518194"/>
            <a:ext cx="6181870" cy="9329220"/>
          </a:xfrm>
          <a:prstGeom prst="homePlate">
            <a:avLst>
              <a:gd name="adj" fmla="val 14719"/>
            </a:avLst>
          </a:prstGeom>
          <a:gradFill>
            <a:gsLst>
              <a:gs pos="0">
                <a:schemeClr val="tx1">
                  <a:lumMod val="75000"/>
                </a:schemeClr>
              </a:gs>
              <a:gs pos="50000">
                <a:schemeClr val="tx1"/>
              </a:gs>
              <a:gs pos="100000">
                <a:schemeClr val="tx1">
                  <a:lumMod val="60000"/>
                  <a:lumOff val="40000"/>
                  <a:alpha val="1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pic>
        <p:nvPicPr>
          <p:cNvPr id="202" name="" descr="그림1.png"/>
          <p:cNvPicPr/>
          <p:nvPr/>
        </p:nvPicPr>
        <p:blipFill rotWithShape="1">
          <a:blip r:embed="rId2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5186172" y="4581144"/>
            <a:ext cx="1762125" cy="1458000"/>
          </a:xfrm>
          <a:prstGeom prst="rect">
            <a:avLst/>
          </a:prstGeom>
        </p:spPr>
      </p:pic>
      <p:pic>
        <p:nvPicPr>
          <p:cNvPr id="203" name="" descr="그림1.png"/>
          <p:cNvPicPr/>
          <p:nvPr/>
        </p:nvPicPr>
        <p:blipFill rotWithShape="1">
          <a:blip r:embed="rId3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lum/>
          </a:blip>
          <a:srcRect t="15770"/>
          <a:stretch>
            <a:fillRect/>
          </a:stretch>
        </p:blipFill>
        <p:spPr>
          <a:xfrm>
            <a:off x="150910" y="188595"/>
            <a:ext cx="748630" cy="6532879"/>
          </a:xfrm>
          <a:prstGeom prst="rect">
            <a:avLst/>
          </a:prstGeom>
        </p:spPr>
      </p:pic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1502734" y="1285860"/>
            <a:ext cx="9186530" cy="1143008"/>
          </a:xfr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lang="ko-KR" altLang="en-US" sz="54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1502734" y="2428867"/>
            <a:ext cx="9186530" cy="576799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12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 lang="ko-KR" altLang="en-US"/>
            </a:pPr>
            <a:fld id="{EAE1FBEE-7B8E-408B-86E2-0E2BCE33C3F8}" type="datetime1">
              <a:rPr lang="ko-KR" altLang="en-US"/>
              <a:pPr>
                <a:defRPr lang="ko-KR" altLang="en-US"/>
              </a:pPr>
              <a:t>2023-04-23</a:t>
            </a:fld>
            <a:endParaRPr lang="ko-KR" altLang="en-US"/>
          </a:p>
        </p:txBody>
      </p:sp>
      <p:sp>
        <p:nvSpPr>
          <p:cNvPr id="13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4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 lang="ko-KR" altLang="en-US"/>
            </a:pPr>
            <a:fld id="{2C9AB87A-5E54-486E-B584-37CB357D8AE8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pic>
        <p:nvPicPr>
          <p:cNvPr id="206" name="" descr="그림1.png"/>
          <p:cNvPicPr/>
          <p:nvPr/>
        </p:nvPicPr>
        <p:blipFill rotWithShape="1">
          <a:blip r:embed="rId4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lum/>
          </a:blip>
          <a:srcRect t="15770"/>
          <a:stretch>
            <a:fillRect/>
          </a:stretch>
        </p:blipFill>
        <p:spPr>
          <a:xfrm flipH="1">
            <a:off x="11268837" y="188595"/>
            <a:ext cx="748630" cy="6532879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>
            <a:spLocks noGrp="1"/>
          </p:cNvSpPr>
          <p:nvPr>
            <p:ph type="title" idx="0"/>
          </p:nvPr>
        </p:nvSpPr>
        <p:spPr>
          <a:xfrm>
            <a:off x="609599" y="188890"/>
            <a:ext cx="10972799" cy="80171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sz="quarter" idx="14"/>
          </p:nvPr>
        </p:nvSpPr>
        <p:spPr>
          <a:xfrm>
            <a:off x="609598" y="1284514"/>
            <a:ext cx="5391150" cy="4930549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2" name=""/>
          <p:cNvSpPr>
            <a:spLocks noGrp="1"/>
          </p:cNvSpPr>
          <p:nvPr>
            <p:ph sz="quarter" idx="15"/>
          </p:nvPr>
        </p:nvSpPr>
        <p:spPr>
          <a:xfrm>
            <a:off x="6191249" y="1284514"/>
            <a:ext cx="5391150" cy="4930549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A9C2B72A-6F8C-473D-BD87-6592DDAD46F7}" type="datetime1">
              <a:rPr lang="ko-KR" altLang="en-US"/>
              <a:pPr>
                <a:defRPr lang="ko-KR" altLang="en-US"/>
              </a:pPr>
              <a:t>2023-04-23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>
            <a:spLocks noGrp="1"/>
          </p:cNvSpPr>
          <p:nvPr>
            <p:ph type="title" idx="0"/>
          </p:nvPr>
        </p:nvSpPr>
        <p:spPr>
          <a:xfrm>
            <a:off x="609599" y="188890"/>
            <a:ext cx="10972799" cy="80171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EAE1FBEE-7B8E-408B-86E2-0E2BCE33C3F8}" type="datetime1">
              <a:rPr lang="ko-KR" altLang="en-US"/>
              <a:pPr>
                <a:defRPr lang="ko-KR" altLang="en-US"/>
              </a:pPr>
              <a:t>2023-04-23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9AB87A-5E54-486E-B584-37CB357D8AE8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>
            <a:spLocks noGrp="1"/>
          </p:cNvSpPr>
          <p:nvPr>
            <p:ph type="title" idx="0"/>
          </p:nvPr>
        </p:nvSpPr>
        <p:spPr>
          <a:xfrm>
            <a:off x="609599" y="188890"/>
            <a:ext cx="10972799" cy="80171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6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300163"/>
            <a:ext cx="10972799" cy="4889622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EAE1FBEE-7B8E-408B-86E2-0E2BCE33C3F8}" type="datetime1">
              <a:rPr lang="ko-KR" altLang="en-US"/>
              <a:pPr>
                <a:defRPr lang="ko-KR" altLang="en-US"/>
              </a:pPr>
              <a:t>2023-04-23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9AB87A-5E54-486E-B584-37CB357D8AE8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599" y="188890"/>
            <a:ext cx="10972799" cy="80171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sz="quarter" idx="13"/>
          </p:nvPr>
        </p:nvSpPr>
        <p:spPr>
          <a:xfrm>
            <a:off x="595083" y="1273628"/>
            <a:ext cx="5399315" cy="2372859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2" name=""/>
          <p:cNvSpPr>
            <a:spLocks noGrp="1"/>
          </p:cNvSpPr>
          <p:nvPr>
            <p:ph sz="quarter" idx="14"/>
          </p:nvPr>
        </p:nvSpPr>
        <p:spPr>
          <a:xfrm>
            <a:off x="6183083" y="1273628"/>
            <a:ext cx="5399315" cy="2372859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3" name=""/>
          <p:cNvSpPr>
            <a:spLocks noGrp="1"/>
          </p:cNvSpPr>
          <p:nvPr>
            <p:ph sz="quarter" idx="15"/>
          </p:nvPr>
        </p:nvSpPr>
        <p:spPr>
          <a:xfrm>
            <a:off x="595083" y="3769182"/>
            <a:ext cx="5399315" cy="2372859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4" name=""/>
          <p:cNvSpPr>
            <a:spLocks noGrp="1"/>
          </p:cNvSpPr>
          <p:nvPr>
            <p:ph sz="quarter" idx="16"/>
          </p:nvPr>
        </p:nvSpPr>
        <p:spPr>
          <a:xfrm>
            <a:off x="6183083" y="3769182"/>
            <a:ext cx="5399315" cy="2372859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EAE1FBEE-7B8E-408B-86E2-0E2BCE33C3F8}" type="datetime1">
              <a:rPr lang="ko-KR" altLang="en-US"/>
              <a:pPr>
                <a:defRPr lang="ko-KR" altLang="en-US"/>
              </a:pPr>
              <a:t>2023-04-23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9AB87A-5E54-486E-B584-37CB357D8AE8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" descr="그림1.png"/>
          <p:cNvPicPr/>
          <p:nvPr/>
        </p:nvPicPr>
        <p:blipFill rotWithShape="1">
          <a:blip r:embed="rId2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lum/>
          </a:blip>
          <a:stretch>
            <a:fillRect/>
          </a:stretch>
        </p:blipFill>
        <p:spPr>
          <a:xfrm>
            <a:off x="82800" y="2484533"/>
            <a:ext cx="12027600" cy="1888933"/>
          </a:xfrm>
          <a:prstGeom prst="rect">
            <a:avLst/>
          </a:prstGeom>
        </p:spPr>
      </p:pic>
      <p:pic>
        <p:nvPicPr>
          <p:cNvPr id="1221" name="" descr="그림2.png"/>
          <p:cNvPicPr>
            <a:picLocks noChangeAspect="1"/>
          </p:cNvPicPr>
          <p:nvPr/>
        </p:nvPicPr>
        <p:blipFill rotWithShape="1">
          <a:blip r:embed="rId3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1408223" y="1083715"/>
            <a:ext cx="9443955" cy="4760583"/>
          </a:xfrm>
          <a:prstGeom prst="rect">
            <a:avLst/>
          </a:prstGeom>
        </p:spPr>
      </p:pic>
      <p:sp>
        <p:nvSpPr>
          <p:cNvPr id="8" name=""/>
          <p:cNvSpPr>
            <a:spLocks noGrp="1"/>
          </p:cNvSpPr>
          <p:nvPr>
            <p:ph type="title" idx="0"/>
          </p:nvPr>
        </p:nvSpPr>
        <p:spPr>
          <a:xfrm>
            <a:off x="609599" y="188890"/>
            <a:ext cx="10972799" cy="80171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2049990" y="1368380"/>
            <a:ext cx="7996767" cy="4000528"/>
          </a:xfrm>
          <a:solidFill>
            <a:schemeClr val="tx1">
              <a:alpha val="88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2000221" y="5663295"/>
            <a:ext cx="8098818" cy="551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EAE1FBEE-7B8E-408B-86E2-0E2BCE33C3F8}" type="datetime1">
              <a:rPr lang="ko-KR" altLang="en-US"/>
              <a:pPr>
                <a:defRPr lang="ko-KR" altLang="en-US"/>
              </a:pPr>
              <a:t>2023-04-23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9AB87A-5E54-486E-B584-37CB357D8AE8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연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0" y="0"/>
            <a:ext cx="12228191" cy="64008"/>
            <a:chOff x="0" y="0"/>
            <a:chExt cx="9171144" cy="64008"/>
          </a:xfrm>
        </p:grpSpPr>
        <p:sp>
          <p:nvSpPr>
            <p:cNvPr id="11" name=""/>
            <p:cNvSpPr/>
            <p:nvPr/>
          </p:nvSpPr>
          <p:spPr>
            <a:xfrm>
              <a:off x="0" y="0"/>
              <a:ext cx="2304000" cy="640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>
              <a:off x="2295144" y="0"/>
              <a:ext cx="2304000" cy="6400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3" name=""/>
            <p:cNvSpPr/>
            <p:nvPr/>
          </p:nvSpPr>
          <p:spPr>
            <a:xfrm>
              <a:off x="4572000" y="0"/>
              <a:ext cx="2304000" cy="640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4" name=""/>
            <p:cNvSpPr/>
            <p:nvPr/>
          </p:nvSpPr>
          <p:spPr>
            <a:xfrm>
              <a:off x="6867144" y="0"/>
              <a:ext cx="2304000" cy="6400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599" y="188890"/>
            <a:ext cx="10972799" cy="80171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609599" y="1285860"/>
            <a:ext cx="10972799" cy="4913973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 lang="ko-KR" altLang="en-US"/>
            </a:pPr>
            <a:fld id="{EAE1FBEE-7B8E-408B-86E2-0E2BCE33C3F8}" type="datetime1">
              <a:rPr lang="ko-KR" altLang="en-US"/>
              <a:pPr>
                <a:defRPr lang="ko-KR" altLang="en-US"/>
              </a:pPr>
              <a:t>2023-04-23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 lang="ko-KR" altLang="en-US"/>
            </a:pPr>
            <a:fld id="{2C9AB87A-5E54-486E-B584-37CB357D8AE8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spcBef>
          <a:spcPct val="0"/>
        </a:spcBef>
        <a:buNone/>
        <a:defRPr sz="3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Wingdings"/>
        <a:buChar char="l"/>
        <a:defRPr sz="24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25475" indent="-244475" algn="l" defTabSz="914400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l"/>
        <a:defRPr sz="22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987425" indent="-271463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Wingdings"/>
        <a:buChar char="§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349375" indent="-271463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Arial"/>
        <a:buChar char="–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701800" indent="-261938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063750" indent="-268288" algn="l" defTabSz="914400" rtl="0" eaLnBrk="1" latinLnBrk="1" hangingPunct="1">
        <a:spcBef>
          <a:spcPct val="20000"/>
        </a:spcBef>
        <a:buClr>
          <a:schemeClr val="accent1"/>
        </a:buClr>
        <a:buFont typeface="Arial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417763" indent="-263525" algn="l" defTabSz="914400" rtl="0" eaLnBrk="1" latinLnBrk="1" hangingPunct="1">
        <a:spcBef>
          <a:spcPct val="20000"/>
        </a:spcBef>
        <a:buClr>
          <a:schemeClr val="accent1"/>
        </a:buClr>
        <a:buFont typeface="Arial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1" hangingPunct="1">
        <a:spcBef>
          <a:spcPct val="20000"/>
        </a:spcBef>
        <a:buClr>
          <a:schemeClr val="accent1"/>
        </a:buClr>
        <a:buFont typeface="Arial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3141663" indent="-271463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9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png"  /><Relationship Id="rId3" Type="http://schemas.openxmlformats.org/officeDocument/2006/relationships/image" Target="../media/image16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jpe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8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자유 민주당</a:t>
            </a:r>
            <a:endParaRPr lang="ko-KR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242935" y="2555270"/>
            <a:ext cx="4915931" cy="1747459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2285998" y="4437517"/>
            <a:ext cx="3810002" cy="36261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>
                <a:solidFill>
                  <a:schemeClr val="lt1"/>
                </a:solidFill>
              </a:rPr>
              <a:t>22359903</a:t>
            </a:r>
            <a:r>
              <a:rPr lang="ko-KR" altLang="en-US">
                <a:solidFill>
                  <a:schemeClr val="lt1"/>
                </a:solidFill>
              </a:rPr>
              <a:t> 김민재</a:t>
            </a:r>
            <a:endParaRPr lang="ko-KR" altLang="en-US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도쿄 사가와 규빈 사건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1992년 사가와 규빈이 정치권에 대규모 정치자금을 공급한 사실이 불거지고 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이 사건을 둘러싸고 자민당 계파인 경세회의 좌장 가네마루  부총재가 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의원직을 사퇴하면서 정계를 물러났으며 이에 경세회 일원이자 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당내 2인자 오자와 이치로 역시 사건에 연루돼 증인소환이 불가피한 위기상황에 몰리게 되어 경세회 파벌은 급속도로 와해되어 힘을 잃게 된다 이후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개혁파 의원들이 탈당하고 새로운 당을 만들게되어 자유 민주당은 큰 타격을 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입는다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당시 아사히 신문의 보도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41840" y="1275451"/>
            <a:ext cx="5524500" cy="4747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호소카와 내각 수립과 끝나지 않은 스캔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en-US"/>
              <a:t>탈당한 자유 민주당 의원들이 신당을 만들고 자민당은 사가와 규빈 스캔으로</a:t>
            </a:r>
            <a:endParaRPr lang="en-US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en-US"/>
              <a:t>선거에서 참패하며 과반을 지키지 못하였고 탈당한 의원들이 만든 당</a:t>
            </a:r>
            <a:endParaRPr lang="en-US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en-US"/>
              <a:t>일본사회당, 신생당, 일본신당, 공명당, 민사당, 신당 사키가케, 사회민주연합, 민주개혁연합이 연립하여 호소카와 내각을 만들어내며 38년간의 집권을 끝내게 된다 하지만 총리인 호소카와가 과거 참의원 시절 사가와 규빈에게 정치 자금을 받았다는 의혹이 제기되면서 8개월만에 사임 하게된다 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호소카와 내각 출범 모습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445174" y="1495425"/>
            <a:ext cx="5032075" cy="3867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자유민주당의 재집권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호소카와 내각이 물러나고 이후에도 연립내각은 분열에 휩싸여 제대로 굴러가지 못하였고 그대로 몰락하여 자유민주당이 사회당과 손잡고 다시 정권을 잡게된다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이후 2009년 민주당에게 정권을 잃기 전까지 다시 장기간 집권을 하게된다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2009년 민주당이 집권하였지만 동일본 대지진,후쿠시마 원자력 발전소 사고 대처 미흡,정치 자금 관련 스캔 등으로 몰락하여 2012년 다시 자유 민주당에게 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정권을 내준이후로 자유 민주당이 계속 집권하고 있다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정권 교체 당시 압승한 민주당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714750" y="1219200"/>
            <a:ext cx="4762500" cy="441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829105" y="2767828"/>
            <a:ext cx="6533789" cy="801710"/>
          </a:xfrm>
        </p:spPr>
        <p:txBody>
          <a:bodyPr/>
          <a:lstStyle/>
          <a:p>
            <a:pPr>
              <a:defRPr/>
            </a:pPr>
            <a:r>
              <a:rPr lang="ko-KR" altLang="en-US" sz="4300"/>
              <a:t>자유민주당의 강세 이유</a:t>
            </a:r>
            <a:endParaRPr lang="ko-KR" altLang="en-US" sz="4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파벌정치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자유 민주당은 시작이 파벌의 결합이고 또 지금도 파벌정치가 계속되고 있다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이 파벌정치가 일본국민에게는 자민당을 지지하는 이유중 하나이다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왜인가 하면  총리를 배출하는 파벌이 바뀌면 그것을 정권 교체로 인식시키게 한다는것이다 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자신이 지지하는 인물의 파벌이 내부 파벌 다툼에서 승리하여 총리가 되면은 그것이 정권 교체라는것이다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진보적 의제 선점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자유 민주당은 보수정당이지만 진보적인 정책도 많이 시행하였다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반면 사회당은 계급철폐와 무장중립등 민생과는 상관없는 의제에 집중하다가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지지층을 잃어버려 자민당의 독주체제가 더욱 공고해졌다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아베시기에 기업들을 압박하여 노동자들의 최저 임금을 상승시킨것이 예이다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소선거구제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소선거구제는 한명만 당선되기에 분열되어 있는 야당들 보다는 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자유 민주당쪽에서 미는 인물이 당선되기 유리하다 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또 국민들 입장에서도 당선되기 희박한 군소 정당 보다는 거대 정당을 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택할 확률이 높다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목차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ko-KR" altLang="en-US"/>
              <a:t>자유 민주당 성립과 55년체제의 시작</a:t>
            </a:r>
            <a:endParaRPr lang="ko-KR" altLang="en-US"/>
          </a:p>
          <a:p>
            <a:pPr>
              <a:lnSpc>
                <a:spcPct val="150000"/>
              </a:lnSpc>
              <a:defRPr/>
            </a:pPr>
            <a:r>
              <a:rPr lang="ko-KR" altLang="en-US"/>
              <a:t>55년 체제의 종식과 그이후</a:t>
            </a:r>
            <a:endParaRPr lang="ko-KR" altLang="en-US"/>
          </a:p>
          <a:p>
            <a:pPr>
              <a:lnSpc>
                <a:spcPct val="150000"/>
              </a:lnSpc>
              <a:defRPr/>
            </a:pPr>
            <a:r>
              <a:rPr lang="ko-KR" altLang="en-US"/>
              <a:t>자유 민주당의 강세 이유</a:t>
            </a:r>
            <a:endParaRPr lang="ko-KR" altLang="en-US"/>
          </a:p>
          <a:p>
            <a:pPr>
              <a:lnSpc>
                <a:spcPct val="150000"/>
              </a:lnSpc>
              <a:defRPr/>
            </a:pPr>
            <a:r>
              <a:rPr lang="ko-KR" altLang="en-US"/>
              <a:t>자유 민주당의 문제점</a:t>
            </a:r>
            <a:endParaRPr lang="ko-KR" altLang="en-US"/>
          </a:p>
          <a:p>
            <a:pPr>
              <a:lnSpc>
                <a:spcPct val="150000"/>
              </a:lnSpc>
              <a:defRPr/>
            </a:pPr>
            <a:r>
              <a:rPr lang="ko-KR" altLang="en-US"/>
              <a:t>1당 장기 집권으로 인한 문제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자유민주당 집권시기 고속 경제 성장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전후 자유 민주당이 집권 한 시기에 일본은 고속 경제 성장을 맛봤다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도쿄 하나로 미국을 산다는 말이 나올정도의 버블경제 시기를 만들어낸것이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자유 민주당의 집권 시기이고 90년대 버블이 꺼지기 전까지는 경제가 항상 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좋았기에 경제가 좋아 자민당에게 투표한것이다 하지만 90년대 이후로 부터는 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경제가 좋지도 않은데 왜 자유 민주당을 뽑는것일까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0422" y="1208507"/>
            <a:ext cx="5238750" cy="3267075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918743" y="3249822"/>
            <a:ext cx="4663654" cy="3405097"/>
          </a:xfrm>
          <a:prstGeom prst="rect">
            <a:avLst/>
          </a:prstGeom>
        </p:spPr>
      </p:pic>
      <p:sp>
        <p:nvSpPr>
          <p:cNvPr id="6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 txBox="1"/>
          <p:nvPr/>
        </p:nvSpPr>
        <p:spPr>
          <a:xfrm>
            <a:off x="430422" y="4475582"/>
            <a:ext cx="5238750" cy="36121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일본의 초고도 성장을 보여주는 지표</a:t>
            </a: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6821877" y="2659236"/>
            <a:ext cx="4857388" cy="36561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/>
              <a:t>1980</a:t>
            </a:r>
            <a:r>
              <a:rPr lang="ko-KR" altLang="en-US"/>
              <a:t>년대 미쓰비씨에서 구매한 록펠러 센터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야당들의 무능과 대안없음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1993,2009년 2번의 정권 교체가 있었지만 둘다 내부의 분열 아니면 무능함을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보여주었다 특히 2009년 정권을 얻은 민주당은 2011년 도호쿠 대지진 관련 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대처에서 초기의 은폐시도,대처에서의 미흡으로 국민들의 신임을 잃어버렸다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야당이 이렇게 되니 자유 민주당을 대신하여 선택할 정당이 없어 자민당이 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계속 뽑히는 상황이 일어났다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3031287" y="2627290"/>
            <a:ext cx="6129426" cy="801710"/>
          </a:xfrm>
        </p:spPr>
        <p:txBody>
          <a:bodyPr/>
          <a:lstStyle/>
          <a:p>
            <a:pPr>
              <a:defRPr/>
            </a:pPr>
            <a:r>
              <a:rPr lang="ko-KR" altLang="en-US" sz="4300"/>
              <a:t>자유민주당의 문제점</a:t>
            </a:r>
            <a:endParaRPr lang="ko-KR" altLang="en-US" sz="4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유착 문제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en-US"/>
              <a:t>최근에 아베 전 총리 암살로 화제된 통일교 사건을 비롯해 여러 수많은 기업,종교단체와 유착관계로인한 비리 문제가 1992년 사카와규빈사건 이후로도 나아지지 않고 이어지고 있다 </a:t>
            </a:r>
            <a:endParaRPr lang="en-US" altLang="en-US"/>
          </a:p>
          <a:p>
            <a:pPr marL="0" indent="0">
              <a:lnSpc>
                <a:spcPct val="150000"/>
              </a:lnSpc>
              <a:buNone/>
              <a:defRPr/>
            </a:pP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ko-KR" altLang="en-US"/>
              <a:t>파벌정치의 문제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현재 총리인 기시다는 사전 국민 조사에서는 고노 다로보다는 지지율이 낮았지만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당내 파벌 정치의 결과로서 기시다가 총리가 되었다 이러한점은 물론 내각제에서는 일어날수 있는일이라고 할수 있지만 총리가 되려면 파벌들의 협력을 얻거나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자신의 파벌이 거대해야하는데 이러니 총리가 되고나서도 파벌들의 마음에 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안들면 정책시행에 차질을 겪는다 또 자신의 파벌이 있다면 이를 유지하기위해 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돈을 많이 써야 하기 떄문에 또 이과정에서 비리가 생긴다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당시의 여론조사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33499" y="1380765"/>
            <a:ext cx="9525000" cy="4743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990849" y="2627290"/>
            <a:ext cx="6470890" cy="801710"/>
          </a:xfrm>
        </p:spPr>
        <p:txBody>
          <a:bodyPr/>
          <a:lstStyle/>
          <a:p>
            <a:pPr>
              <a:defRPr/>
            </a:pPr>
            <a:r>
              <a:rPr lang="ko-KR" altLang="en-US" sz="4300"/>
              <a:t>1당 장기집권으로 인한 문제</a:t>
            </a:r>
            <a:endParaRPr lang="ko-KR" altLang="en-US" sz="4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젊은층의 정치 관심 하락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일본은 민주주의 국가중에서도 투표율이 낮기로 유명하다 그이유중 하나는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자유 민주당의 장기 집권이다 항상 자유 민주당이 집권하니 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투표를 해도 안바뀔것이라 생각해 젊은층의 투표율이 점점 낮아지는것이다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투표율 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95809" y="1400175"/>
            <a:ext cx="8153400" cy="4515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207645" y="1725469"/>
            <a:ext cx="8025437" cy="3120060"/>
          </a:xfrm>
        </p:spPr>
        <p:txBody>
          <a:bodyPr/>
          <a:lstStyle/>
          <a:p>
            <a:pPr>
              <a:defRPr/>
            </a:pPr>
            <a:r>
              <a:rPr lang="ko-KR" altLang="en-US" sz="4300"/>
              <a:t>일본 자유민주당의 성립과 55년체제</a:t>
            </a:r>
            <a:endParaRPr lang="ko-KR" altLang="en-US" sz="4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마무리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  <a:defRPr/>
            </a:pPr>
            <a:r>
              <a:rPr lang="ko-KR" altLang="en-US"/>
              <a:t>일본은 왜 자유 민주당만이 집권하는것에 대해 몰랐었는데</a:t>
            </a:r>
            <a:endParaRPr lang="ko-KR" altLang="en-US"/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ko-KR" altLang="en-US"/>
              <a:t>이번 활동으로 인해 왜 일본사람들이 자유 민주당을 지지하며 자유민주당이</a:t>
            </a:r>
            <a:endParaRPr lang="ko-KR" altLang="en-US"/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ko-KR" altLang="en-US"/>
              <a:t>여러 사고가 있었음에도 장기간 집권하고 있는지를 알수 있었다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출처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en-US"/>
              <a:t>https://youtu.be/5johTnA_Moo</a:t>
            </a:r>
            <a:endParaRPr lang="en-US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en-US"/>
              <a:t>https://ja.wikipedia.org/wiki/%E8%87%AA%E7%94%B1%E6%B0%91%E4%B8%BB%E5%85%9A_(%E6%97%A5%E6%9C%AC)</a:t>
            </a:r>
            <a:endParaRPr lang="en-US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en-US"/>
              <a:t>https://youtu.be/OurvZSFzKHY</a:t>
            </a:r>
            <a:endParaRPr lang="en-US" altLang="en-US"/>
          </a:p>
          <a:p>
            <a:pPr marL="0" indent="0">
              <a:lnSpc>
                <a:spcPct val="150000"/>
              </a:lnSpc>
              <a:buNone/>
              <a:defRPr/>
            </a:pP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599317" y="3028145"/>
            <a:ext cx="3505558" cy="801710"/>
          </a:xfrm>
        </p:spPr>
        <p:txBody>
          <a:bodyPr/>
          <a:lstStyle/>
          <a:p>
            <a:pPr>
              <a:defRPr/>
            </a:pPr>
            <a:r>
              <a:rPr lang="ko-KR" altLang="en-US" sz="4300"/>
              <a:t>감사합니다</a:t>
            </a:r>
            <a:endParaRPr lang="ko-KR" altLang="en-US" sz="4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자유당의 창당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3"/>
          </p:nvPr>
        </p:nvSpPr>
        <p:spPr>
          <a:xfrm>
            <a:off x="580571" y="1273629"/>
            <a:ext cx="10987011" cy="236887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자유당은 1945년 히토야마 이치로가 창당한 보수정당이다 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그러나 히토야마가 전시 행적으로 연합군 총사령부에게 공직 추방령을 선고 받아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요시다 시게루에게 당을 맡겨 자유당을 이끌게 된다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요시다</a:t>
            </a:r>
            <a:r>
              <a:rPr lang="en-US" altLang="ko-KR"/>
              <a:t>(</a:t>
            </a:r>
            <a:r>
              <a:rPr lang="ko-KR" altLang="en-US"/>
              <a:t>좌</a:t>
            </a:r>
            <a:r>
              <a:rPr lang="en-US" altLang="ko-KR"/>
              <a:t>)</a:t>
            </a:r>
            <a:r>
              <a:rPr lang="ko-KR" altLang="en-US"/>
              <a:t>히토야마</a:t>
            </a:r>
            <a:r>
              <a:rPr lang="en-US" altLang="ko-KR"/>
              <a:t>(</a:t>
            </a:r>
            <a:r>
              <a:rPr lang="ko-KR" altLang="en-US"/>
              <a:t>우</a:t>
            </a:r>
            <a:r>
              <a:rPr lang="en-US" altLang="ko-KR"/>
              <a:t>)</a:t>
            </a:r>
            <a:endParaRPr lang="en-US" altLang="ko-KR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336555"/>
            <a:ext cx="6096000" cy="454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민주당의 창당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자유당을 넘길때 자신이 돌아오면 총리직을 받는다는 약속을 하였는데 1951년 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공직 추방이 해제되어 돌아온 히토야마는 총리직을 요구하지만 요시다가 거절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당내가 두사람의 파벌로 분열된다 이후 1954년  당을 나와 민주당을 창당한다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2개의당이 모여 자유 민주당이 되다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민주당과 자유당은 히토야마파와 요시다파간의 갈등으로 사이가 좋지 못했지만 1955년 사회당이 분열되어 있던 사회주의 세력을 통합하자 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민주당이 사회당의 세력에 위협을 느끼고 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제 3당으로 밀려난 자유당에 먼저 손을 내밀어 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2정당이 합쳐 자유민주당이 출범하게 된다 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ko-KR" altLang="en-US"/>
              <a:t>이것이 </a:t>
            </a:r>
            <a:r>
              <a:rPr lang="en-US" altLang="ko-KR"/>
              <a:t>5</a:t>
            </a:r>
            <a:r>
              <a:rPr lang="ko-KR" altLang="en-US"/>
              <a:t>5년체제의 시작이 된다</a:t>
            </a:r>
            <a:endParaRPr lang="ko-KR" altLang="en-US"/>
          </a:p>
          <a:p>
            <a:pPr marL="0" indent="0">
              <a:lnSpc>
                <a:spcPct val="150000"/>
              </a:lnSpc>
              <a:buNone/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자유 민주당 창당 대회</a:t>
            </a:r>
            <a:endParaRPr lang="ko-KR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19250" y="1651689"/>
            <a:ext cx="8953500" cy="3949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707796" y="1752154"/>
            <a:ext cx="6776407" cy="3353691"/>
          </a:xfrm>
        </p:spPr>
        <p:txBody>
          <a:bodyPr/>
          <a:lstStyle/>
          <a:p>
            <a:pPr>
              <a:defRPr/>
            </a:pPr>
            <a:r>
              <a:rPr lang="ko-KR" altLang="en-US" sz="4300"/>
              <a:t>55년체제의 종식과 그이후</a:t>
            </a:r>
            <a:endParaRPr lang="ko-KR" altLang="en-US" sz="4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연꽃">
  <a:themeElements>
    <a:clrScheme name="연꽃">
      <a:dk1>
        <a:srgbClr val="796a5b"/>
      </a:dk1>
      <a:lt1>
        <a:srgbClr val="ffffff"/>
      </a:lt1>
      <a:dk2>
        <a:srgbClr val="3c351c"/>
      </a:dk2>
      <a:lt2>
        <a:srgbClr val="e0d4c6"/>
      </a:lt2>
      <a:accent1>
        <a:srgbClr val="381d1c"/>
      </a:accent1>
      <a:accent2>
        <a:srgbClr val="9f9081"/>
      </a:accent2>
      <a:accent3>
        <a:srgbClr val="2952a5"/>
      </a:accent3>
      <a:accent4>
        <a:srgbClr val="a73422"/>
      </a:accent4>
      <a:accent5>
        <a:srgbClr val="848c31"/>
      </a:accent5>
      <a:accent6>
        <a:srgbClr val="eaad36"/>
      </a:accent6>
      <a:hlink>
        <a:srgbClr val="bbab6f"/>
      </a:hlink>
      <a:folHlink>
        <a:srgbClr val="584e29"/>
      </a:folHlink>
    </a:clrScheme>
    <a:fontScheme name="연꽃">
      <a:majorFont>
        <a:latin typeface="Verdana"/>
        <a:ea typeface=""/>
        <a:cs typeface=""/>
        <a:font script="Jpan" typeface="MS PGothic"/>
        <a:font script="Hang" typeface="한컴 백제 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Tahoma"/>
        <a:ea typeface=""/>
        <a:cs typeface="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연꽃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rect">
            <a:fillToRect r="100000" b="100000"/>
          </a:path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r:embed="rId1">
            <a:alphaModFix/>
            <a:duotone>
              <a:schemeClr val="phClr">
                <a:shade val="20000"/>
                <a:alpha val="10000"/>
              </a:schemeClr>
              <a:schemeClr val="phClr">
                <a:tint val="30000"/>
                <a:alpha val="10000"/>
              </a:schemeClr>
            </a:duotone>
            <a:lum/>
          </a:blip>
          <a:stretch>
            <a:fillRect/>
          </a:stretch>
        </a:blip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626</ep:Words>
  <ep:PresentationFormat>화면 슬라이드 쇼(4:3)</ep:PresentationFormat>
  <ep:Paragraphs>100</ep:Paragraphs>
  <ep:Slides>32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ep:HeadingPairs>
  <ep:TitlesOfParts>
    <vt:vector size="33" baseType="lpstr">
      <vt:lpstr>연꽃</vt:lpstr>
      <vt:lpstr>자유 민주당</vt:lpstr>
      <vt:lpstr>목차</vt:lpstr>
      <vt:lpstr>일본 자유민주당의 성립과 55년체제</vt:lpstr>
      <vt:lpstr>자유당의 창당</vt:lpstr>
      <vt:lpstr>요시다(좌)히토야마(우)</vt:lpstr>
      <vt:lpstr>민주당의 창당</vt:lpstr>
      <vt:lpstr>2개의당이 모여 자유 민주당이 되다</vt:lpstr>
      <vt:lpstr>자유 민주당 창당 대회</vt:lpstr>
      <vt:lpstr>55년체제의 종식과 그이후</vt:lpstr>
      <vt:lpstr>도쿄 사가와 규빈 사건</vt:lpstr>
      <vt:lpstr>당시 아사히 신문의 보도</vt:lpstr>
      <vt:lpstr>호소카와 내각 수립과 끝나지 않은 스캔</vt:lpstr>
      <vt:lpstr>호소카와 내각 출범 모습</vt:lpstr>
      <vt:lpstr>자유민주당의 재집권</vt:lpstr>
      <vt:lpstr>정권 교체 당시 압승한 민주당</vt:lpstr>
      <vt:lpstr>자유민주당의 강세 이유</vt:lpstr>
      <vt:lpstr>파벌정치</vt:lpstr>
      <vt:lpstr>진보적 의제 선점</vt:lpstr>
      <vt:lpstr>소선거구제</vt:lpstr>
      <vt:lpstr>자유민주당 집권시기 고속 경제 성장</vt:lpstr>
      <vt:lpstr>슬라이드 21</vt:lpstr>
      <vt:lpstr>야당들의 무능과 대안없음</vt:lpstr>
      <vt:lpstr>자유민주당의 문제점</vt:lpstr>
      <vt:lpstr>유착 문제</vt:lpstr>
      <vt:lpstr>파벌정치의 문제</vt:lpstr>
      <vt:lpstr>당시의 여론조사</vt:lpstr>
      <vt:lpstr>1당 장기집권으로 인한 문제</vt:lpstr>
      <vt:lpstr>젊은층의 정치 관심 하락</vt:lpstr>
      <vt:lpstr>일본의 투표율</vt:lpstr>
      <vt:lpstr>마무리</vt:lpstr>
      <vt:lpstr>출처</vt:lpstr>
      <vt:lpstr>감사합니다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2023-04-23T13:28:40.409</dcterms:created>
  <dc:creator>minn7</dc:creator>
  <cp:lastModifiedBy>minn7</cp:lastModifiedBy>
  <dcterms:modified xsi:type="dcterms:W3CDTF">2023-05-03T12:09:36.022</dcterms:modified>
  <cp:revision>8</cp:revision>
  <dc:title>자유 민주당</dc:title>
  <cp:version>1000.0100.01</cp:version>
</cp:coreProperties>
</file>