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5" r:id="rId3"/>
    <p:sldId id="299" r:id="rId4"/>
    <p:sldId id="292" r:id="rId5"/>
    <p:sldId id="286" r:id="rId6"/>
    <p:sldId id="295" r:id="rId7"/>
    <p:sldId id="268" r:id="rId8"/>
    <p:sldId id="285" r:id="rId9"/>
    <p:sldId id="290" r:id="rId10"/>
    <p:sldId id="294" r:id="rId11"/>
    <p:sldId id="298" r:id="rId12"/>
    <p:sldId id="297" r:id="rId13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686BD7-ADA1-4919-B33B-D9728D48B26A}" v="66" dt="2022-04-08T04:16:15.819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8" autoAdjust="0"/>
    <p:restoredTop sz="94488" autoAdjust="0"/>
  </p:normalViewPr>
  <p:slideViewPr>
    <p:cSldViewPr snapToGrid="0" snapToObjects="1">
      <p:cViewPr varScale="1">
        <p:scale>
          <a:sx n="63" d="100"/>
          <a:sy n="63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佐野 瑞穂" userId="1a8cb616e194b64b" providerId="LiveId" clId="{9D686BD7-ADA1-4919-B33B-D9728D48B26A}"/>
    <pc:docChg chg="custSel addSld delSld modSld">
      <pc:chgData name="佐野 瑞穂" userId="1a8cb616e194b64b" providerId="LiveId" clId="{9D686BD7-ADA1-4919-B33B-D9728D48B26A}" dt="2022-04-08T04:16:45.923" v="83" actId="14100"/>
      <pc:docMkLst>
        <pc:docMk/>
      </pc:docMkLst>
      <pc:sldChg chg="modSp">
        <pc:chgData name="佐野 瑞穂" userId="1a8cb616e194b64b" providerId="LiveId" clId="{9D686BD7-ADA1-4919-B33B-D9728D48B26A}" dt="2022-04-06T01:16:30.780" v="25"/>
        <pc:sldMkLst>
          <pc:docMk/>
          <pc:sldMk cId="2221651646" sldId="270"/>
        </pc:sldMkLst>
        <pc:spChg chg="mod">
          <ac:chgData name="佐野 瑞穂" userId="1a8cb616e194b64b" providerId="LiveId" clId="{9D686BD7-ADA1-4919-B33B-D9728D48B26A}" dt="2022-04-06T01:16:30.780" v="25"/>
          <ac:spMkLst>
            <pc:docMk/>
            <pc:sldMk cId="2221651646" sldId="270"/>
            <ac:spMk id="4" creationId="{4A2D73A5-4430-0F47-84CE-C3324CEBA797}"/>
          </ac:spMkLst>
        </pc:spChg>
      </pc:sldChg>
      <pc:sldChg chg="del">
        <pc:chgData name="佐野 瑞穂" userId="1a8cb616e194b64b" providerId="LiveId" clId="{9D686BD7-ADA1-4919-B33B-D9728D48B26A}" dt="2022-04-08T04:10:36.900" v="73" actId="47"/>
        <pc:sldMkLst>
          <pc:docMk/>
          <pc:sldMk cId="114100702" sldId="288"/>
        </pc:sldMkLst>
      </pc:sldChg>
      <pc:sldChg chg="del">
        <pc:chgData name="佐野 瑞穂" userId="1a8cb616e194b64b" providerId="LiveId" clId="{9D686BD7-ADA1-4919-B33B-D9728D48B26A}" dt="2022-04-08T04:10:35.238" v="72" actId="47"/>
        <pc:sldMkLst>
          <pc:docMk/>
          <pc:sldMk cId="3869080641" sldId="289"/>
        </pc:sldMkLst>
      </pc:sldChg>
      <pc:sldChg chg="del">
        <pc:chgData name="佐野 瑞穂" userId="1a8cb616e194b64b" providerId="LiveId" clId="{9D686BD7-ADA1-4919-B33B-D9728D48B26A}" dt="2022-04-08T04:13:29.554" v="74" actId="47"/>
        <pc:sldMkLst>
          <pc:docMk/>
          <pc:sldMk cId="1637761879" sldId="291"/>
        </pc:sldMkLst>
      </pc:sldChg>
      <pc:sldChg chg="modSp del mod">
        <pc:chgData name="佐野 瑞穂" userId="1a8cb616e194b64b" providerId="LiveId" clId="{9D686BD7-ADA1-4919-B33B-D9728D48B26A}" dt="2022-04-08T04:10:32.625" v="71" actId="47"/>
        <pc:sldMkLst>
          <pc:docMk/>
          <pc:sldMk cId="1209246262" sldId="293"/>
        </pc:sldMkLst>
        <pc:spChg chg="mod">
          <ac:chgData name="佐野 瑞穂" userId="1a8cb616e194b64b" providerId="LiveId" clId="{9D686BD7-ADA1-4919-B33B-D9728D48B26A}" dt="2022-04-06T01:18:58.754" v="33"/>
          <ac:spMkLst>
            <pc:docMk/>
            <pc:sldMk cId="1209246262" sldId="293"/>
            <ac:spMk id="3" creationId="{6B82E54A-4CDF-40EB-90BB-26A5501FF1C2}"/>
          </ac:spMkLst>
        </pc:spChg>
      </pc:sldChg>
      <pc:sldChg chg="modSp">
        <pc:chgData name="佐野 瑞穂" userId="1a8cb616e194b64b" providerId="LiveId" clId="{9D686BD7-ADA1-4919-B33B-D9728D48B26A}" dt="2022-04-06T01:19:47.453" v="59"/>
        <pc:sldMkLst>
          <pc:docMk/>
          <pc:sldMk cId="3008388892" sldId="294"/>
        </pc:sldMkLst>
        <pc:spChg chg="mod">
          <ac:chgData name="佐野 瑞穂" userId="1a8cb616e194b64b" providerId="LiveId" clId="{9D686BD7-ADA1-4919-B33B-D9728D48B26A}" dt="2022-04-06T01:19:33.214" v="40" actId="20577"/>
          <ac:spMkLst>
            <pc:docMk/>
            <pc:sldMk cId="3008388892" sldId="294"/>
            <ac:spMk id="2" creationId="{A220B57F-64EC-4E90-A7F4-68E64FC735BF}"/>
          </ac:spMkLst>
        </pc:spChg>
        <pc:spChg chg="mod">
          <ac:chgData name="佐野 瑞穂" userId="1a8cb616e194b64b" providerId="LiveId" clId="{9D686BD7-ADA1-4919-B33B-D9728D48B26A}" dt="2022-04-06T01:19:47.453" v="59"/>
          <ac:spMkLst>
            <pc:docMk/>
            <pc:sldMk cId="3008388892" sldId="294"/>
            <ac:spMk id="8" creationId="{0E0D6EF3-4555-DB66-92DB-0DE634BDEB17}"/>
          </ac:spMkLst>
        </pc:spChg>
      </pc:sldChg>
      <pc:sldChg chg="modSp">
        <pc:chgData name="佐野 瑞穂" userId="1a8cb616e194b64b" providerId="LiveId" clId="{9D686BD7-ADA1-4919-B33B-D9728D48B26A}" dt="2022-04-06T01:20:08.041" v="70" actId="20577"/>
        <pc:sldMkLst>
          <pc:docMk/>
          <pc:sldMk cId="300606862" sldId="295"/>
        </pc:sldMkLst>
        <pc:spChg chg="mod">
          <ac:chgData name="佐野 瑞穂" userId="1a8cb616e194b64b" providerId="LiveId" clId="{9D686BD7-ADA1-4919-B33B-D9728D48B26A}" dt="2022-04-06T01:20:08.041" v="70" actId="20577"/>
          <ac:spMkLst>
            <pc:docMk/>
            <pc:sldMk cId="300606862" sldId="295"/>
            <ac:spMk id="14" creationId="{BCC148FC-8A2C-47F9-A707-32E7B2AD3909}"/>
          </ac:spMkLst>
        </pc:spChg>
      </pc:sldChg>
      <pc:sldChg chg="modSp">
        <pc:chgData name="佐野 瑞穂" userId="1a8cb616e194b64b" providerId="LiveId" clId="{9D686BD7-ADA1-4919-B33B-D9728D48B26A}" dt="2022-04-06T01:19:09.932" v="38" actId="20577"/>
        <pc:sldMkLst>
          <pc:docMk/>
          <pc:sldMk cId="2268048974" sldId="298"/>
        </pc:sldMkLst>
        <pc:spChg chg="mod">
          <ac:chgData name="佐野 瑞穂" userId="1a8cb616e194b64b" providerId="LiveId" clId="{9D686BD7-ADA1-4919-B33B-D9728D48B26A}" dt="2022-04-06T01:19:09.932" v="38" actId="20577"/>
          <ac:spMkLst>
            <pc:docMk/>
            <pc:sldMk cId="2268048974" sldId="298"/>
            <ac:spMk id="4" creationId="{80000B29-F838-4CE2-83B5-AB21DEBFB626}"/>
          </ac:spMkLst>
        </pc:spChg>
        <pc:spChg chg="mod">
          <ac:chgData name="佐野 瑞穂" userId="1a8cb616e194b64b" providerId="LiveId" clId="{9D686BD7-ADA1-4919-B33B-D9728D48B26A}" dt="2022-04-06T01:19:09.458" v="37"/>
          <ac:spMkLst>
            <pc:docMk/>
            <pc:sldMk cId="2268048974" sldId="298"/>
            <ac:spMk id="12" creationId="{D29C3221-F4A5-FBD5-B31E-286B5AEDF62E}"/>
          </ac:spMkLst>
        </pc:spChg>
      </pc:sldChg>
      <pc:sldChg chg="addSp delSp modSp new mod modAnim">
        <pc:chgData name="佐野 瑞穂" userId="1a8cb616e194b64b" providerId="LiveId" clId="{9D686BD7-ADA1-4919-B33B-D9728D48B26A}" dt="2022-04-08T04:16:45.923" v="83" actId="14100"/>
        <pc:sldMkLst>
          <pc:docMk/>
          <pc:sldMk cId="372161028" sldId="299"/>
        </pc:sldMkLst>
        <pc:spChg chg="del mod">
          <ac:chgData name="佐野 瑞穂" userId="1a8cb616e194b64b" providerId="LiveId" clId="{9D686BD7-ADA1-4919-B33B-D9728D48B26A}" dt="2022-04-08T04:16:32.579" v="80" actId="478"/>
          <ac:spMkLst>
            <pc:docMk/>
            <pc:sldMk cId="372161028" sldId="299"/>
            <ac:spMk id="2" creationId="{1D500DEE-05E3-4C49-A7C3-DD5D8B0091EB}"/>
          </ac:spMkLst>
        </pc:spChg>
        <pc:spChg chg="del">
          <ac:chgData name="佐野 瑞穂" userId="1a8cb616e194b64b" providerId="LiveId" clId="{9D686BD7-ADA1-4919-B33B-D9728D48B26A}" dt="2022-04-08T04:16:15.819" v="76"/>
          <ac:spMkLst>
            <pc:docMk/>
            <pc:sldMk cId="372161028" sldId="299"/>
            <ac:spMk id="3" creationId="{8484F242-BBCD-40A0-A52E-1823E32A9B71}"/>
          </ac:spMkLst>
        </pc:spChg>
        <pc:picChg chg="add mod">
          <ac:chgData name="佐野 瑞穂" userId="1a8cb616e194b64b" providerId="LiveId" clId="{9D686BD7-ADA1-4919-B33B-D9728D48B26A}" dt="2022-04-08T04:16:45.923" v="83" actId="14100"/>
          <ac:picMkLst>
            <pc:docMk/>
            <pc:sldMk cId="372161028" sldId="299"/>
            <ac:picMk id="4" creationId="{050B5268-2064-4E56-967D-5ACA65B081F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2022-04-06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2022-04-06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C132CA-450F-4415-883F-AF2F9F4125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12BE3C31-83FA-4EBB-8764-CD3F62A7A620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43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648763A-0308-4820-BD6B-CF881CFB55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77F808E5-05DD-4C5D-AFB7-1E50B3F988AD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052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E487CA5-5E57-466C-A948-5976CC0B997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608CC85-7437-4189-B9DF-490C04E55003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5906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BC3A927-B57F-4FF9-B06C-1522423AE67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F7448ACE-8DF4-4123-9DBA-FC2266CDA343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009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2022-04-06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21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2022-04-06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2022-04-06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2022-04-06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F2Fpc8Sq34?start=25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5" y="3794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ko-KR" altLang="en-US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일본사회와관광</a:t>
            </a:r>
            <a:endParaRPr lang="ko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7B7A7B-AEDF-410C-8E84-B833DEDFA22D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089053-A592-472F-9891-F86F1285F20B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BF45F5-64B3-44CF-BB4C-4497320F44B5}"/>
              </a:ext>
            </a:extLst>
          </p:cNvPr>
          <p:cNvSpPr/>
          <p:nvPr/>
        </p:nvSpPr>
        <p:spPr>
          <a:xfrm>
            <a:off x="2599627" y="4251566"/>
            <a:ext cx="6808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ko-KR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홋카이도 관광 현황</a:t>
            </a:r>
            <a:endParaRPr lang="en-US" altLang="ko-K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 rtl="0"/>
            <a:r>
              <a:rPr lang="en-US" altLang="ko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22290554 </a:t>
            </a:r>
            <a:r>
              <a:rPr lang="ko-KR" alt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사노 미즈호</a:t>
            </a:r>
            <a:endParaRPr lang="ja-JP" alt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0B57F-64EC-4E90-A7F4-68E64FC7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anchor="ctr">
            <a:noAutofit/>
          </a:bodyPr>
          <a:lstStyle/>
          <a:p>
            <a:r>
              <a:rPr kumimoji="1" lang="ko-KR" altLang="en-US" sz="4000" dirty="0"/>
              <a:t>코로나 전과 코로나 후의 차이</a:t>
            </a:r>
            <a:endParaRPr kumimoji="1" lang="ja-JP" altLang="en-US" sz="4000" dirty="0"/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0E0D6EF3-4555-DB66-92DB-0DE634BDEB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ko-KR" altLang="en-US" sz="3600" dirty="0">
                <a:highlight>
                  <a:srgbClr val="FFFF00"/>
                </a:highlight>
              </a:rPr>
              <a:t>코로나 전</a:t>
            </a:r>
            <a:endParaRPr lang="en-US" altLang="ko-KR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lang="ko-KR" altLang="en-US" sz="3200" dirty="0"/>
              <a:t>국내 인기 관광지 </a:t>
            </a:r>
            <a:r>
              <a:rPr lang="ja-JP" altLang="en-US" sz="3200" dirty="0"/>
              <a:t>１</a:t>
            </a:r>
            <a:r>
              <a:rPr lang="ko-KR" altLang="en-US" sz="3200" dirty="0"/>
              <a:t>위</a:t>
            </a:r>
            <a:r>
              <a:rPr lang="en-US" altLang="ko-KR" sz="3200" dirty="0"/>
              <a:t>,</a:t>
            </a:r>
            <a:r>
              <a:rPr lang="ja-JP" altLang="en-US" sz="3200" dirty="0"/>
              <a:t> </a:t>
            </a:r>
            <a:r>
              <a:rPr lang="ko-KR" altLang="en-US" sz="3200" dirty="0"/>
              <a:t>지역 브랜드 </a:t>
            </a:r>
            <a:r>
              <a:rPr lang="en-US" altLang="ko-KR" sz="3200" dirty="0"/>
              <a:t>1</a:t>
            </a:r>
            <a:r>
              <a:rPr lang="ko-KR" altLang="en-US" sz="3200" dirty="0"/>
              <a:t>위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lang="ko-KR" altLang="en-US" sz="3200" dirty="0"/>
              <a:t>일본인 관광객 </a:t>
            </a:r>
            <a:r>
              <a:rPr lang="ja-JP" altLang="en-US" sz="3200" dirty="0"/>
              <a:t>→</a:t>
            </a:r>
            <a:r>
              <a:rPr lang="ko-KR" altLang="en-US" sz="3200" dirty="0"/>
              <a:t> 음식을 중심으로 여행함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lang="ko-KR" altLang="en-US" sz="3200" dirty="0"/>
              <a:t>외국인 관광객</a:t>
            </a:r>
            <a:r>
              <a:rPr lang="ja-JP" altLang="en-US" sz="3200" dirty="0"/>
              <a:t> →</a:t>
            </a:r>
            <a:r>
              <a:rPr lang="ko-KR" altLang="en-US" sz="3200" dirty="0"/>
              <a:t>자연에서의 액티비티를 중심으로 여행함</a:t>
            </a:r>
            <a:endParaRPr lang="en-US" altLang="ja-JP" sz="3200" dirty="0"/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lang="ko-KR" altLang="en-US" sz="3200" dirty="0"/>
              <a:t>대만인</a:t>
            </a:r>
            <a:r>
              <a:rPr lang="en-US" altLang="ko-KR" sz="3200" dirty="0"/>
              <a:t>, </a:t>
            </a:r>
            <a:r>
              <a:rPr lang="ko-KR" altLang="en-US" sz="3200" dirty="0"/>
              <a:t>중국인</a:t>
            </a:r>
            <a:r>
              <a:rPr lang="en-US" altLang="ko-KR" sz="3200" dirty="0"/>
              <a:t>, </a:t>
            </a:r>
            <a:r>
              <a:rPr lang="ko-KR" altLang="en-US" sz="3200" dirty="0"/>
              <a:t>한국인으로 인기가 많음</a:t>
            </a:r>
            <a:endParaRPr lang="en-US" altLang="ko-KR" sz="3200" dirty="0"/>
          </a:p>
          <a:p>
            <a:pPr marL="0" indent="0">
              <a:buNone/>
            </a:pPr>
            <a:r>
              <a:rPr lang="ja-JP" altLang="en-US" sz="3200" dirty="0"/>
              <a:t>・</a:t>
            </a:r>
            <a:r>
              <a:rPr lang="ko-KR" altLang="en-US" sz="3200" dirty="0"/>
              <a:t>교통 기관의 감소가 문제가 되고 있음</a:t>
            </a:r>
            <a:endParaRPr lang="en-US" altLang="ja-JP" sz="3200" dirty="0"/>
          </a:p>
          <a:p>
            <a:pPr marL="0" indent="0">
              <a:buNone/>
            </a:pPr>
            <a:endParaRPr lang="en-US" altLang="ja-JP" sz="3200" dirty="0"/>
          </a:p>
        </p:txBody>
      </p:sp>
      <p:sp>
        <p:nvSpPr>
          <p:cNvPr id="16" name="Date Placeholder 6" hidden="1">
            <a:extLst>
              <a:ext uri="{FF2B5EF4-FFF2-40B4-BE49-F238E27FC236}">
                <a16:creationId xmlns:a16="http://schemas.microsoft.com/office/drawing/2014/main" id="{A8979FE2-422C-0B69-7A1E-7B43955C5A6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D4527FF-0FB1-43A9-B486-4194ED87A11C}" type="datetime1">
              <a:rPr lang="ko-KR" altLang="en-US" noProof="0" smtClean="0"/>
              <a:pPr rtl="0">
                <a:spcAft>
                  <a:spcPts val="600"/>
                </a:spcAft>
              </a:pPr>
              <a:t>2022-04-06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083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80000B29-F838-4CE2-83B5-AB21DEBFB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anchor="ctr">
            <a:noAutofit/>
          </a:bodyPr>
          <a:lstStyle/>
          <a:p>
            <a:r>
              <a:rPr kumimoji="1" lang="ko-KR" altLang="en-US" sz="4000" dirty="0"/>
              <a:t>코로나 전과 코로나 후의 차이</a:t>
            </a:r>
            <a:endParaRPr kumimoji="1" lang="ja-JP" altLang="en-US" sz="4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29C3221-F4A5-FBD5-B31E-286B5AEDF6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ko-KR" altLang="en-US" sz="4000" dirty="0">
                <a:highlight>
                  <a:srgbClr val="FFFF00"/>
                </a:highlight>
              </a:rPr>
              <a:t>코로나 후</a:t>
            </a:r>
            <a:endParaRPr lang="en-US" altLang="ko-KR" sz="4000" dirty="0">
              <a:highlight>
                <a:srgbClr val="FFFF00"/>
              </a:highlight>
            </a:endParaRPr>
          </a:p>
          <a:p>
            <a:pPr marL="36000" indent="0">
              <a:lnSpc>
                <a:spcPct val="70000"/>
              </a:lnSpc>
              <a:buNone/>
            </a:pPr>
            <a:r>
              <a:rPr lang="ko-KR" altLang="en-US" sz="3300" dirty="0">
                <a:latin typeface="+mn-lt"/>
              </a:rPr>
              <a:t>해외 여행 제한중</a:t>
            </a:r>
          </a:p>
          <a:p>
            <a:pPr marL="36000" indent="0">
              <a:lnSpc>
                <a:spcPct val="70000"/>
              </a:lnSpc>
              <a:buNone/>
            </a:pPr>
            <a:r>
              <a:rPr lang="ja-JP" altLang="en-US" sz="3300" dirty="0">
                <a:latin typeface="+mn-lt"/>
              </a:rPr>
              <a:t>・</a:t>
            </a:r>
            <a:r>
              <a:rPr lang="ko-KR" altLang="en-US" sz="3300" dirty="0">
                <a:latin typeface="+mn-lt"/>
              </a:rPr>
              <a:t>자연</a:t>
            </a:r>
            <a:r>
              <a:rPr lang="en-US" altLang="ko-KR" sz="3300" dirty="0">
                <a:latin typeface="+mn-lt"/>
              </a:rPr>
              <a:t>, </a:t>
            </a:r>
            <a:r>
              <a:rPr lang="ko-KR" altLang="en-US" sz="3300" dirty="0">
                <a:latin typeface="+mn-lt"/>
              </a:rPr>
              <a:t>문화체험 액티비티 제안</a:t>
            </a:r>
          </a:p>
          <a:p>
            <a:pPr marL="36000" indent="0">
              <a:lnSpc>
                <a:spcPct val="70000"/>
              </a:lnSpc>
              <a:buNone/>
            </a:pPr>
            <a:r>
              <a:rPr lang="ja-JP" altLang="en-US" sz="3300" dirty="0">
                <a:latin typeface="+mn-lt"/>
              </a:rPr>
              <a:t>・</a:t>
            </a:r>
            <a:r>
              <a:rPr lang="ko-KR" altLang="en-US" sz="3300" dirty="0">
                <a:latin typeface="+mn-lt"/>
              </a:rPr>
              <a:t>서비스화의 </a:t>
            </a:r>
            <a:r>
              <a:rPr lang="en-US" altLang="ko-KR" sz="3300" dirty="0">
                <a:latin typeface="+mn-lt"/>
              </a:rPr>
              <a:t>IT</a:t>
            </a:r>
            <a:r>
              <a:rPr lang="ko-KR" altLang="en-US" sz="3300" dirty="0">
                <a:latin typeface="+mn-lt"/>
              </a:rPr>
              <a:t>화</a:t>
            </a:r>
            <a:r>
              <a:rPr lang="en-US" altLang="ko-KR" sz="3300" dirty="0">
                <a:latin typeface="+mn-lt"/>
              </a:rPr>
              <a:t>,</a:t>
            </a:r>
            <a:r>
              <a:rPr lang="ko-KR" altLang="en-US" sz="3300" dirty="0">
                <a:latin typeface="+mn-lt"/>
              </a:rPr>
              <a:t>비접촉화</a:t>
            </a:r>
          </a:p>
          <a:p>
            <a:pPr marL="36000" indent="0">
              <a:lnSpc>
                <a:spcPct val="70000"/>
              </a:lnSpc>
              <a:buNone/>
            </a:pPr>
            <a:endParaRPr lang="ko-KR" altLang="en-US" sz="3300" dirty="0">
              <a:latin typeface="+mn-lt"/>
            </a:endParaRPr>
          </a:p>
          <a:p>
            <a:pPr marL="36000" indent="0">
              <a:lnSpc>
                <a:spcPct val="70000"/>
              </a:lnSpc>
              <a:buNone/>
            </a:pPr>
            <a:r>
              <a:rPr lang="ko-KR" altLang="en-US" sz="3300" dirty="0">
                <a:latin typeface="+mn-lt"/>
              </a:rPr>
              <a:t>해외 여행 재개</a:t>
            </a:r>
          </a:p>
          <a:p>
            <a:pPr marL="36000" indent="0">
              <a:lnSpc>
                <a:spcPct val="70000"/>
              </a:lnSpc>
              <a:buNone/>
            </a:pPr>
            <a:r>
              <a:rPr lang="ja-JP" altLang="en-US" sz="3300" dirty="0">
                <a:latin typeface="+mn-lt"/>
              </a:rPr>
              <a:t>・</a:t>
            </a:r>
            <a:r>
              <a:rPr lang="ko-KR" altLang="en-US" sz="3300" dirty="0">
                <a:latin typeface="+mn-lt"/>
              </a:rPr>
              <a:t>유럽</a:t>
            </a:r>
            <a:r>
              <a:rPr lang="en-US" altLang="ko-KR" sz="3300" dirty="0">
                <a:latin typeface="+mn-lt"/>
              </a:rPr>
              <a:t>,</a:t>
            </a:r>
            <a:r>
              <a:rPr lang="ko-KR" altLang="en-US" sz="3300" dirty="0">
                <a:latin typeface="+mn-lt"/>
              </a:rPr>
              <a:t>미국</a:t>
            </a:r>
            <a:r>
              <a:rPr lang="en-US" altLang="ko-KR" sz="3300" dirty="0">
                <a:latin typeface="+mn-lt"/>
              </a:rPr>
              <a:t>,</a:t>
            </a:r>
            <a:r>
              <a:rPr lang="ko-KR" altLang="en-US" sz="3300" dirty="0">
                <a:latin typeface="+mn-lt"/>
              </a:rPr>
              <a:t>호주의 관광객 증가 </a:t>
            </a:r>
          </a:p>
          <a:p>
            <a:pPr marL="36000" indent="0">
              <a:lnSpc>
                <a:spcPct val="70000"/>
              </a:lnSpc>
              <a:buNone/>
            </a:pPr>
            <a:r>
              <a:rPr lang="ja-JP" altLang="en-US" sz="3300" dirty="0">
                <a:latin typeface="+mn-lt"/>
              </a:rPr>
              <a:t>・</a:t>
            </a:r>
            <a:r>
              <a:rPr lang="ko-KR" altLang="en-US" sz="3300" dirty="0">
                <a:latin typeface="+mn-lt"/>
              </a:rPr>
              <a:t>다양한 언어로 대외적인 정보 전달</a:t>
            </a:r>
          </a:p>
          <a:p>
            <a:pPr marL="36000" indent="0">
              <a:lnSpc>
                <a:spcPct val="70000"/>
              </a:lnSpc>
              <a:buNone/>
            </a:pPr>
            <a:r>
              <a:rPr lang="ja-JP" altLang="en-US" sz="3300" dirty="0">
                <a:latin typeface="+mn-lt"/>
              </a:rPr>
              <a:t>・</a:t>
            </a:r>
            <a:r>
              <a:rPr lang="ko-KR" altLang="en-US" sz="3300" dirty="0">
                <a:latin typeface="+mn-lt"/>
              </a:rPr>
              <a:t>워크케이션</a:t>
            </a:r>
            <a:r>
              <a:rPr lang="en-US" altLang="ko-KR" sz="3300" dirty="0">
                <a:latin typeface="+mn-lt"/>
              </a:rPr>
              <a:t>(work + vacation) </a:t>
            </a:r>
            <a:r>
              <a:rPr lang="ko-KR" altLang="en-US" sz="3300" dirty="0">
                <a:latin typeface="+mn-lt"/>
              </a:rPr>
              <a:t>제안</a:t>
            </a:r>
            <a:endParaRPr lang="en-US" sz="3300" dirty="0">
              <a:latin typeface="+mn-lt"/>
            </a:endParaRPr>
          </a:p>
        </p:txBody>
      </p:sp>
      <p:sp>
        <p:nvSpPr>
          <p:cNvPr id="7" name="日付プレースホルダー 6" hidden="1">
            <a:extLst>
              <a:ext uri="{FF2B5EF4-FFF2-40B4-BE49-F238E27FC236}">
                <a16:creationId xmlns:a16="http://schemas.microsoft.com/office/drawing/2014/main" id="{5F95B653-1DC6-4CEA-B0CC-83D60E8B4A0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838200" y="6492875"/>
            <a:ext cx="2743200" cy="22860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AD4527FF-0FB1-43A9-B486-4194ED87A11C}" type="datetime1">
              <a:rPr lang="ko-KR" altLang="en-US" noProof="0" smtClean="0"/>
              <a:pPr rtl="0">
                <a:spcAft>
                  <a:spcPts val="600"/>
                </a:spcAft>
              </a:pPr>
              <a:t>2022-04-06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804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955" y="379413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ko-KR" altLang="en-US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감사합나다</a:t>
            </a:r>
            <a:endParaRPr lang="ko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7B7A7B-AEDF-410C-8E84-B833DEDFA22D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C089053-A592-472F-9891-F86F1285F20B}"/>
              </a:ext>
            </a:extLst>
          </p:cNvPr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ja-JP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BF45F5-64B3-44CF-BB4C-4497320F44B5}"/>
              </a:ext>
            </a:extLst>
          </p:cNvPr>
          <p:cNvSpPr/>
          <p:nvPr/>
        </p:nvSpPr>
        <p:spPr>
          <a:xfrm>
            <a:off x="2599627" y="4251566"/>
            <a:ext cx="680801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endParaRPr lang="en-US" altLang="ko-K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64837"/>
            <a:ext cx="10524344" cy="4912126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en-US" altLang="ja-JP" dirty="0"/>
          </a:p>
          <a:p>
            <a:pPr rtl="0"/>
            <a:endParaRPr lang="en-US" altLang="ja-JP" dirty="0"/>
          </a:p>
          <a:p>
            <a:pPr rtl="0"/>
            <a:r>
              <a:rPr lang="ko-KR" altLang="en-US" sz="4000" dirty="0"/>
              <a:t>홋카이도 정보</a:t>
            </a:r>
            <a:endParaRPr lang="en-US" altLang="ko-KR" sz="4000" dirty="0"/>
          </a:p>
          <a:p>
            <a:pPr rtl="0"/>
            <a:r>
              <a:rPr lang="ko-KR" altLang="en-US" sz="4000" dirty="0"/>
              <a:t>홋카이도 관광지</a:t>
            </a:r>
            <a:endParaRPr lang="en-US" altLang="ko-KR" sz="4000" dirty="0"/>
          </a:p>
          <a:p>
            <a:pPr rtl="0"/>
            <a:r>
              <a:rPr lang="ko-KR" altLang="en-US" sz="4000" dirty="0"/>
              <a:t>코로나 전후의 관광 차이</a:t>
            </a:r>
            <a:endParaRPr lang="en-US" altLang="ko-KR" sz="4000" dirty="0"/>
          </a:p>
          <a:p>
            <a:pPr rtl="0"/>
            <a:r>
              <a:rPr lang="ko-KR" altLang="en-US" sz="4000" dirty="0"/>
              <a:t>국내 여행 정보</a:t>
            </a:r>
            <a:endParaRPr lang="en-US" altLang="ko-KR" sz="4000" dirty="0"/>
          </a:p>
          <a:p>
            <a:pPr rtl="0"/>
            <a:endParaRPr lang="en-US" altLang="ja-JP" dirty="0"/>
          </a:p>
        </p:txBody>
      </p:sp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10515600" cy="1411923"/>
          </a:xfrm>
        </p:spPr>
        <p:txBody>
          <a:bodyPr rtlCol="0"/>
          <a:lstStyle/>
          <a:p>
            <a:pPr rtl="0"/>
            <a:r>
              <a:rPr lang="ko-KR" altLang="en-US" sz="5400" dirty="0"/>
              <a:t>목차</a:t>
            </a:r>
            <a:endParaRPr lang="ko" sz="5400" dirty="0"/>
          </a:p>
        </p:txBody>
      </p:sp>
    </p:spTree>
    <p:extLst>
      <p:ext uri="{BB962C8B-B14F-4D97-AF65-F5344CB8AC3E}">
        <p14:creationId xmlns:p14="http://schemas.microsoft.com/office/powerpoint/2010/main" val="23482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オンライン メディア 3" title="北海道観光PRムービー｜HOKKAIDO FESTIVAL｜">
            <a:hlinkClick r:id="" action="ppaction://media"/>
            <a:extLst>
              <a:ext uri="{FF2B5EF4-FFF2-40B4-BE49-F238E27FC236}">
                <a16:creationId xmlns:a16="http://schemas.microsoft.com/office/drawing/2014/main" id="{050B5268-2064-4E56-967D-5ACA65B081F0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19116" y="487680"/>
            <a:ext cx="10411550" cy="58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B903E-C7E9-4B86-8976-AC0D9050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sz="4400" dirty="0"/>
              <a:t>홋카이도 관광 정보</a:t>
            </a:r>
            <a:endParaRPr kumimoji="1" lang="ja-JP" altLang="en-US" sz="4400" dirty="0"/>
          </a:p>
        </p:txBody>
      </p:sp>
      <p:pic>
        <p:nvPicPr>
          <p:cNvPr id="5" name="コンテンツ プレースホルダー 4" descr="レタス, 野菜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E62EE498-3838-484D-A485-BFBDC23CFBB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6870746" y="1750018"/>
            <a:ext cx="4483054" cy="3357963"/>
          </a:xfr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72CEAD0-013D-4237-93DE-B108B51DE4A0}"/>
              </a:ext>
            </a:extLst>
          </p:cNvPr>
          <p:cNvSpPr txBox="1"/>
          <p:nvPr/>
        </p:nvSpPr>
        <p:spPr>
          <a:xfrm>
            <a:off x="800100" y="1473200"/>
            <a:ext cx="645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ko-KR" sz="2800" dirty="0"/>
          </a:p>
          <a:p>
            <a:r>
              <a:rPr kumimoji="1" lang="ja-JP" altLang="en-US" sz="2800" dirty="0"/>
              <a:t>・</a:t>
            </a:r>
            <a:r>
              <a:rPr kumimoji="1" lang="ko-KR" altLang="en-US" sz="2800" dirty="0"/>
              <a:t>일본 전체 방일 외국인 여행자 </a:t>
            </a:r>
            <a:r>
              <a:rPr kumimoji="1" lang="en-US" altLang="ko-KR" sz="2800" dirty="0"/>
              <a:t>3,163</a:t>
            </a:r>
            <a:r>
              <a:rPr kumimoji="1" lang="ko-KR" altLang="en-US" sz="2800" dirty="0"/>
              <a:t>만명의 </a:t>
            </a:r>
            <a:r>
              <a:rPr kumimoji="1" lang="en-US" altLang="ko-KR" sz="2800" dirty="0"/>
              <a:t>9.8%</a:t>
            </a:r>
            <a:r>
              <a:rPr kumimoji="1" lang="ko-KR" altLang="en-US" sz="2800" dirty="0"/>
              <a:t>를 홋카이도가 차지함</a:t>
            </a:r>
            <a:endParaRPr kumimoji="1" lang="en-US" altLang="ko-KR" sz="2800" dirty="0"/>
          </a:p>
          <a:p>
            <a:endParaRPr kumimoji="1" lang="en-US" altLang="ko-KR" sz="2800" dirty="0"/>
          </a:p>
          <a:p>
            <a:r>
              <a:rPr kumimoji="1" lang="en-US" altLang="ko-KR" sz="2800" dirty="0"/>
              <a:t>·</a:t>
            </a:r>
            <a:r>
              <a:rPr kumimoji="1" lang="ko-KR" altLang="en-US" sz="2800" dirty="0"/>
              <a:t>시레토코는 세계자연유산</a:t>
            </a:r>
            <a:r>
              <a:rPr kumimoji="1" lang="en-US" altLang="ko-KR" sz="2800" dirty="0"/>
              <a:t>, </a:t>
            </a:r>
            <a:r>
              <a:rPr kumimoji="1" lang="ko-KR" altLang="en-US" sz="2800" dirty="0"/>
              <a:t>하코다테를 중심으로 홋카이도 및 북도호쿠 지역의 조몬 유적군이 세계문화유산으로 지정</a:t>
            </a:r>
            <a:r>
              <a:rPr kumimoji="1" lang="en-US" altLang="ko-KR" dirty="0"/>
              <a:t>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8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 descr="グラフ, ヒストグラム&#10;&#10;自動的に生成された説明">
            <a:extLst>
              <a:ext uri="{FF2B5EF4-FFF2-40B4-BE49-F238E27FC236}">
                <a16:creationId xmlns:a16="http://schemas.microsoft.com/office/drawing/2014/main" id="{68E0881F-41AD-4195-9057-AC14A8BA7AE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l="8407" t="22698" r="26307" b="12794"/>
          <a:stretch/>
        </p:blipFill>
        <p:spPr>
          <a:xfrm>
            <a:off x="1391430" y="1295400"/>
            <a:ext cx="9409140" cy="5059632"/>
          </a:xfrm>
        </p:spPr>
      </p:pic>
      <p:sp>
        <p:nvSpPr>
          <p:cNvPr id="12" name="タイトル 11">
            <a:extLst>
              <a:ext uri="{FF2B5EF4-FFF2-40B4-BE49-F238E27FC236}">
                <a16:creationId xmlns:a16="http://schemas.microsoft.com/office/drawing/2014/main" id="{A9BE4A79-715E-47ED-AD4A-2705AB352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3600" dirty="0"/>
              <a:t>홋카이도의 방일 한국인 관광객수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4146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8B528A45-4949-F5C9-FEC9-2FAA4822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6"/>
            <a:ext cx="4791637" cy="957263"/>
          </a:xfrm>
        </p:spPr>
        <p:txBody>
          <a:bodyPr/>
          <a:lstStyle/>
          <a:p>
            <a:r>
              <a:rPr lang="ko-KR" altLang="en-US" sz="3600" dirty="0"/>
              <a:t>삿포로 </a:t>
            </a:r>
            <a:br>
              <a:rPr lang="en-US" altLang="ko-KR" sz="3600" dirty="0"/>
            </a:br>
            <a:r>
              <a:rPr lang="ko-KR" altLang="en-US" sz="3600" dirty="0"/>
              <a:t>화이트 일루미네이션</a:t>
            </a:r>
            <a:endParaRPr lang="en-US" sz="3600" dirty="0"/>
          </a:p>
        </p:txBody>
      </p:sp>
      <p:pic>
        <p:nvPicPr>
          <p:cNvPr id="9" name="コンテンツ プレースホルダー 8" descr="時計, モニター, 光 が含まれている画像&#10;&#10;自動的に生成された説明">
            <a:extLst>
              <a:ext uri="{FF2B5EF4-FFF2-40B4-BE49-F238E27FC236}">
                <a16:creationId xmlns:a16="http://schemas.microsoft.com/office/drawing/2014/main" id="{131F4D3C-FEF3-430F-9D2C-193B0C494FB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6323206" y="363379"/>
            <a:ext cx="5668769" cy="3167222"/>
          </a:xfrm>
        </p:spPr>
      </p:pic>
      <p:pic>
        <p:nvPicPr>
          <p:cNvPr id="13" name="図 12" descr="夜の街の様子のフォトショップ&#10;&#10;中程度の精度で自動的に生成された説明">
            <a:extLst>
              <a:ext uri="{FF2B5EF4-FFF2-40B4-BE49-F238E27FC236}">
                <a16:creationId xmlns:a16="http://schemas.microsoft.com/office/drawing/2014/main" id="{12C1E0C0-35A2-49B1-BBDF-7B1C4F589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06" y="3530601"/>
            <a:ext cx="5689068" cy="2872034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CC148FC-8A2C-47F9-A707-32E7B2AD3909}"/>
              </a:ext>
            </a:extLst>
          </p:cNvPr>
          <p:cNvSpPr txBox="1"/>
          <p:nvPr/>
        </p:nvSpPr>
        <p:spPr>
          <a:xfrm>
            <a:off x="838200" y="1946990"/>
            <a:ext cx="505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</a:t>
            </a:r>
            <a:r>
              <a:rPr kumimoji="1" lang="ko-KR" altLang="en-US" sz="2800" dirty="0"/>
              <a:t>겨울에는 눈꽃 축제 중심이라는 이미지를 알리기 위해 시작된 축제</a:t>
            </a:r>
            <a:endParaRPr kumimoji="1" lang="en-US" altLang="ko-KR" sz="2800" dirty="0"/>
          </a:p>
          <a:p>
            <a:endParaRPr kumimoji="1" lang="en-US" altLang="ko-KR" sz="2800" dirty="0"/>
          </a:p>
          <a:p>
            <a:r>
              <a:rPr kumimoji="1" lang="ja-JP" altLang="en-US" sz="2800" dirty="0"/>
              <a:t>・</a:t>
            </a:r>
            <a:r>
              <a:rPr kumimoji="1" lang="en-US" altLang="ko-KR" sz="2800" dirty="0"/>
              <a:t>73</a:t>
            </a:r>
            <a:r>
              <a:rPr kumimoji="1" lang="ko-KR" altLang="en-US" sz="2800" dirty="0"/>
              <a:t>만 개의 전구들이 삿포로의 거리를 가득 채운다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060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제목 40">
            <a:extLst>
              <a:ext uri="{FF2B5EF4-FFF2-40B4-BE49-F238E27FC236}">
                <a16:creationId xmlns:a16="http://schemas.microsoft.com/office/drawing/2014/main" id="{360A1163-2F4E-8A42-A7D1-C12E13D8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rtlCol="0" anchor="ctr">
            <a:noAutofit/>
          </a:bodyPr>
          <a:lstStyle/>
          <a:p>
            <a:pPr rtl="0"/>
            <a:r>
              <a:rPr lang="ko-KR" altLang="en-US" sz="4400" dirty="0"/>
              <a:t>후라노 라벤더 밭</a:t>
            </a:r>
            <a:endParaRPr lang="ko" sz="4400" dirty="0"/>
          </a:p>
        </p:txBody>
      </p:sp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・</a:t>
            </a:r>
            <a:r>
              <a:rPr lang="ko-KR" altLang="en-US" sz="2400" dirty="0">
                <a:latin typeface="+mn-lt"/>
              </a:rPr>
              <a:t>라벤더 계절은 </a:t>
            </a:r>
            <a:r>
              <a:rPr lang="en-US" altLang="ko-KR" sz="2400" dirty="0">
                <a:latin typeface="+mn-lt"/>
              </a:rPr>
              <a:t>7</a:t>
            </a:r>
            <a:r>
              <a:rPr lang="ko-KR" altLang="en-US" sz="2400" dirty="0">
                <a:latin typeface="+mn-lt"/>
              </a:rPr>
              <a:t>월에 가장 성수기로</a:t>
            </a:r>
            <a:r>
              <a:rPr lang="en-US" altLang="ko-KR" sz="2400" dirty="0">
                <a:latin typeface="+mn-lt"/>
              </a:rPr>
              <a:t>, </a:t>
            </a:r>
            <a:r>
              <a:rPr lang="ko-KR" altLang="en-US" sz="2400" dirty="0">
                <a:latin typeface="+mn-lt"/>
              </a:rPr>
              <a:t>홋카이도의 관광 명소 중에서도 가장 인기가 많은 장소</a:t>
            </a:r>
            <a:endParaRPr lang="en-US" altLang="ko-KR" sz="2400" dirty="0">
              <a:latin typeface="+mn-lt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lt"/>
              </a:rPr>
              <a:t>・</a:t>
            </a:r>
            <a:r>
              <a:rPr lang="en-US" altLang="ko-KR" sz="2400" dirty="0">
                <a:latin typeface="+mn-lt"/>
              </a:rPr>
              <a:t>7</a:t>
            </a:r>
            <a:r>
              <a:rPr lang="ko-KR" altLang="en-US" sz="2400" dirty="0">
                <a:latin typeface="+mn-lt"/>
              </a:rPr>
              <a:t>개의 밭이 있는 후라노 시는</a:t>
            </a:r>
            <a:r>
              <a:rPr lang="en-US" altLang="ko-KR" sz="2400" dirty="0">
                <a:latin typeface="+mn-lt"/>
              </a:rPr>
              <a:t>, </a:t>
            </a:r>
            <a:r>
              <a:rPr lang="ko-KR" altLang="en-US" sz="2400" dirty="0">
                <a:latin typeface="+mn-lt"/>
              </a:rPr>
              <a:t>일본 최대의 라벤더 밭으로 연간 약 </a:t>
            </a:r>
            <a:r>
              <a:rPr lang="en-US" altLang="ko-KR" sz="2400" dirty="0">
                <a:latin typeface="+mn-lt"/>
              </a:rPr>
              <a:t>100</a:t>
            </a:r>
            <a:r>
              <a:rPr lang="ko-KR" altLang="en-US" sz="2400" dirty="0">
                <a:latin typeface="+mn-lt"/>
              </a:rPr>
              <a:t>만명이 방문함</a:t>
            </a:r>
            <a:endParaRPr lang="en-US" altLang="ja-JP" sz="2400" dirty="0">
              <a:latin typeface="+mn-lt"/>
            </a:endParaRPr>
          </a:p>
        </p:txBody>
      </p:sp>
      <p:pic>
        <p:nvPicPr>
          <p:cNvPr id="5" name="図 4" descr="草, 屋外, フィールド, 電車 が含まれている画像&#10;&#10;自動的に生成された説明">
            <a:extLst>
              <a:ext uri="{FF2B5EF4-FFF2-40B4-BE49-F238E27FC236}">
                <a16:creationId xmlns:a16="http://schemas.microsoft.com/office/drawing/2014/main" id="{16A9A161-59DE-497E-A147-2B6BA5F82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95" y="681037"/>
            <a:ext cx="5535730" cy="53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 rtlCol="0" anchor="ctr">
            <a:noAutofit/>
          </a:bodyPr>
          <a:lstStyle/>
          <a:p>
            <a:pPr rtl="0"/>
            <a:r>
              <a:rPr lang="ko-KR" altLang="en-US" sz="4400" dirty="0"/>
              <a:t>노보리베츠 온천</a:t>
            </a:r>
            <a:endParaRPr lang="ko" sz="4400" dirty="0"/>
          </a:p>
        </p:txBody>
      </p:sp>
      <p:sp>
        <p:nvSpPr>
          <p:cNvPr id="18" name="내용 개체 틀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70376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ko" dirty="0"/>
              <a:t> </a:t>
            </a:r>
          </a:p>
        </p:txBody>
      </p:sp>
      <p:pic>
        <p:nvPicPr>
          <p:cNvPr id="13" name="図 12" descr="木製フェンスの後ろに雪が積もっている山&#10;&#10;低い精度で自動的に生成された説明">
            <a:extLst>
              <a:ext uri="{FF2B5EF4-FFF2-40B4-BE49-F238E27FC236}">
                <a16:creationId xmlns:a16="http://schemas.microsoft.com/office/drawing/2014/main" id="{C575AA82-B34A-4B37-B231-9BEA06CA4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765" y="457200"/>
            <a:ext cx="5405612" cy="3413593"/>
          </a:xfrm>
          <a:prstGeom prst="rect">
            <a:avLst/>
          </a:prstGeom>
        </p:spPr>
      </p:pic>
      <p:pic>
        <p:nvPicPr>
          <p:cNvPr id="15" name="図 14" descr="水の中にあるプール&#10;&#10;自動的に生成された説明">
            <a:extLst>
              <a:ext uri="{FF2B5EF4-FFF2-40B4-BE49-F238E27FC236}">
                <a16:creationId xmlns:a16="http://schemas.microsoft.com/office/drawing/2014/main" id="{4F9860F3-3855-46C8-BBBA-C611DB744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765" y="3591392"/>
            <a:ext cx="5405612" cy="2809408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D881F0E-8EEE-42FD-9261-EBA679C011F1}"/>
              </a:ext>
            </a:extLst>
          </p:cNvPr>
          <p:cNvSpPr txBox="1"/>
          <p:nvPr/>
        </p:nvSpPr>
        <p:spPr>
          <a:xfrm>
            <a:off x="762000" y="1300163"/>
            <a:ext cx="49440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・</a:t>
            </a:r>
            <a:r>
              <a:rPr kumimoji="1" lang="ko-KR" altLang="en-US" sz="2800" dirty="0"/>
              <a:t>노보리베츠 온천의 시초는 </a:t>
            </a:r>
            <a:r>
              <a:rPr kumimoji="1" lang="en-US" altLang="ko-KR" sz="2800" dirty="0"/>
              <a:t>1857</a:t>
            </a:r>
            <a:r>
              <a:rPr kumimoji="1" lang="ko-KR" altLang="en-US" sz="2800" dirty="0"/>
              <a:t>년이다</a:t>
            </a:r>
            <a:endParaRPr kumimoji="1" lang="en-US" altLang="ko-KR" sz="2800" dirty="0"/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</a:t>
            </a:r>
            <a:r>
              <a:rPr kumimoji="1" lang="en-US" altLang="ko-KR" sz="2800" dirty="0"/>
              <a:t> 9</a:t>
            </a:r>
            <a:r>
              <a:rPr kumimoji="1" lang="ko-KR" altLang="en-US" sz="2800" dirty="0"/>
              <a:t>종류의 온천이 있으며</a:t>
            </a:r>
            <a:r>
              <a:rPr kumimoji="1" lang="ja-JP" altLang="en-US" sz="2800" dirty="0"/>
              <a:t>　</a:t>
            </a:r>
            <a:r>
              <a:rPr kumimoji="1" lang="ko-KR" altLang="en-US" sz="2800" dirty="0"/>
              <a:t>당일치기로 온천욕을 할 수 있는 시설이 많이 있음</a:t>
            </a:r>
            <a:r>
              <a:rPr kumimoji="1" lang="en-US" altLang="ko-KR" sz="2800" dirty="0"/>
              <a:t>.</a:t>
            </a:r>
          </a:p>
          <a:p>
            <a:endParaRPr kumimoji="1" lang="en-US" altLang="ja-JP" sz="2800" dirty="0"/>
          </a:p>
          <a:p>
            <a:r>
              <a:rPr kumimoji="1" lang="ja-JP" altLang="en-US" sz="2800" dirty="0"/>
              <a:t>・</a:t>
            </a:r>
            <a:r>
              <a:rPr kumimoji="1" lang="ko-KR" altLang="en-US" sz="2800" dirty="0"/>
              <a:t>국내 유수의 관광도시로 국내외 관광객 약 </a:t>
            </a:r>
            <a:r>
              <a:rPr kumimoji="1" lang="en-US" altLang="ko-KR" sz="2800" dirty="0"/>
              <a:t>400</a:t>
            </a:r>
            <a:r>
              <a:rPr kumimoji="1" lang="ko-KR" altLang="en-US" sz="2800" dirty="0"/>
              <a:t>만 명이 방문하고 있음</a:t>
            </a:r>
            <a:r>
              <a:rPr kumimoji="1" lang="en-US" altLang="ko-KR" sz="2800" dirty="0"/>
              <a:t>.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92002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 descr="建物, 屋外, 雪, 大きい が含まれている画像&#10;&#10;自動的に生成された説明">
            <a:extLst>
              <a:ext uri="{FF2B5EF4-FFF2-40B4-BE49-F238E27FC236}">
                <a16:creationId xmlns:a16="http://schemas.microsoft.com/office/drawing/2014/main" id="{81D6C1A0-C755-4BBF-9BB5-C0D093BCA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213" y="3212798"/>
            <a:ext cx="5781068" cy="3251851"/>
          </a:xfrm>
          <a:prstGeom prst="rect">
            <a:avLst/>
          </a:prstGeom>
        </p:spPr>
      </p:pic>
      <p:pic>
        <p:nvPicPr>
          <p:cNvPr id="35" name="コンテンツ プレースホルダー 34" descr="雪の上でジャンプしている人&#10;&#10;自動的に生成された説明">
            <a:extLst>
              <a:ext uri="{FF2B5EF4-FFF2-40B4-BE49-F238E27FC236}">
                <a16:creationId xmlns:a16="http://schemas.microsoft.com/office/drawing/2014/main" id="{9706107E-5CAE-46F0-A900-B37DB35C44E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260212" y="322263"/>
            <a:ext cx="5781069" cy="2890535"/>
          </a:xfrm>
        </p:spPr>
      </p:pic>
      <p:sp>
        <p:nvSpPr>
          <p:cNvPr id="37" name="タイトル 36">
            <a:extLst>
              <a:ext uri="{FF2B5EF4-FFF2-40B4-BE49-F238E27FC236}">
                <a16:creationId xmlns:a16="http://schemas.microsoft.com/office/drawing/2014/main" id="{E8F342A8-C459-4B57-85EB-CC28ECC7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4791637" cy="583800"/>
          </a:xfrm>
        </p:spPr>
        <p:txBody>
          <a:bodyPr/>
          <a:lstStyle/>
          <a:p>
            <a:r>
              <a:rPr lang="ko-KR" altLang="en-US" sz="4400" dirty="0"/>
              <a:t>니세코</a:t>
            </a:r>
            <a:endParaRPr lang="ja-JP" altLang="en-US" sz="4400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4D741B3-626D-4750-8891-95726BED424D}"/>
              </a:ext>
            </a:extLst>
          </p:cNvPr>
          <p:cNvSpPr txBox="1"/>
          <p:nvPr/>
        </p:nvSpPr>
        <p:spPr>
          <a:xfrm>
            <a:off x="575236" y="972937"/>
            <a:ext cx="523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ko-KR" dirty="0"/>
          </a:p>
          <a:p>
            <a:r>
              <a:rPr lang="ja-JP" altLang="en-US" sz="2800" dirty="0"/>
              <a:t>・</a:t>
            </a:r>
            <a:r>
              <a:rPr lang="ko-KR" altLang="en-US" sz="2800" dirty="0"/>
              <a:t>홋카이도의 겨울 관광 장소</a:t>
            </a:r>
          </a:p>
          <a:p>
            <a:endParaRPr lang="en-US" altLang="ko-KR" sz="2800" dirty="0"/>
          </a:p>
          <a:p>
            <a:r>
              <a:rPr lang="ja-JP" altLang="en-US" sz="2800" dirty="0"/>
              <a:t>・</a:t>
            </a:r>
            <a:r>
              <a:rPr lang="ko-KR" altLang="en-US" sz="2800" dirty="0"/>
              <a:t>해외</a:t>
            </a:r>
            <a:r>
              <a:rPr lang="ja-JP" altLang="en-US" sz="2800" dirty="0"/>
              <a:t>　</a:t>
            </a:r>
            <a:r>
              <a:rPr lang="ko-KR" altLang="en-US" sz="2800" dirty="0"/>
              <a:t>관광객에게 인기 있는 관광장소 </a:t>
            </a:r>
            <a:endParaRPr lang="en-US" altLang="ko-KR" sz="2800" dirty="0"/>
          </a:p>
          <a:p>
            <a:endParaRPr lang="en-US" altLang="ja-JP" sz="2800" dirty="0"/>
          </a:p>
          <a:p>
            <a:r>
              <a:rPr lang="ja-JP" altLang="en-US" sz="2800" dirty="0"/>
              <a:t>・</a:t>
            </a:r>
            <a:r>
              <a:rPr lang="ko-KR" altLang="en-US" sz="2800" dirty="0"/>
              <a:t>특히 니세코의 내리는 눈은 전세계적으로 유명하다</a:t>
            </a:r>
            <a:endParaRPr lang="en-US" altLang="ja-JP" sz="2800" dirty="0"/>
          </a:p>
          <a:p>
            <a:endParaRPr kumimoji="1" lang="en-US" altLang="ja-JP" dirty="0"/>
          </a:p>
          <a:p>
            <a:endParaRPr kumimoji="1" lang="en-US" altLang="ja-JP" sz="2800" dirty="0"/>
          </a:p>
          <a:p>
            <a:endParaRPr kumimoji="1" lang="en-US" altLang="ja-JP" sz="2800" dirty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565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{C38D6234-B0A0-479F-B0CA-4BA16C5A0937}tf11176810_win32</Template>
  <TotalTime>6301</TotalTime>
  <Words>278</Words>
  <Application>Microsoft Office PowerPoint</Application>
  <PresentationFormat>ワイド画面</PresentationFormat>
  <Paragraphs>71</Paragraphs>
  <Slides>12</Slides>
  <Notes>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Malgun Gothic</vt:lpstr>
      <vt:lpstr>Meiryo UI</vt:lpstr>
      <vt:lpstr>Arial</vt:lpstr>
      <vt:lpstr>Calibri</vt:lpstr>
      <vt:lpstr>창의적 그라데이션 </vt:lpstr>
      <vt:lpstr>일본사회와관광</vt:lpstr>
      <vt:lpstr>목차</vt:lpstr>
      <vt:lpstr>PowerPoint プレゼンテーション</vt:lpstr>
      <vt:lpstr>홋카이도 관광 정보</vt:lpstr>
      <vt:lpstr>홋카이도의 방일 한국인 관광객수</vt:lpstr>
      <vt:lpstr>삿포로  화이트 일루미네이션</vt:lpstr>
      <vt:lpstr>후라노 라벤더 밭</vt:lpstr>
      <vt:lpstr>노보리베츠 온천</vt:lpstr>
      <vt:lpstr>니세코</vt:lpstr>
      <vt:lpstr>코로나 전과 코로나 후의 차이</vt:lpstr>
      <vt:lpstr>코로나 전과 코로나 후의 차이</vt:lpstr>
      <vt:lpstr>감사합나다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Korea</dc:creator>
  <cp:lastModifiedBy>佐野 瑞穂</cp:lastModifiedBy>
  <cp:revision>2</cp:revision>
  <dcterms:created xsi:type="dcterms:W3CDTF">2022-03-31T09:03:59Z</dcterms:created>
  <dcterms:modified xsi:type="dcterms:W3CDTF">2022-04-08T04:16:52Z</dcterms:modified>
</cp:coreProperties>
</file>