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ore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8"/>
  </p:normalViewPr>
  <p:slideViewPr>
    <p:cSldViewPr snapToGrid="0" snapToObjects="1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37A369-FCCE-BE44-B5F7-1D39205DC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AD1FCDD-B2F3-7745-9932-08E19F99F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  <a:endParaRPr kumimoji="1" lang="ko-Kore-VN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15E5BA2-00AA-2544-9BD8-327300FC9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EFBDC0-4FE4-DA45-A15F-106A9E0DB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562DF0-9951-164D-B00B-3C940209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409030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30AC6D-639E-E446-9726-86584EFCB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03F5B31-CE08-9549-97ED-704495293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E3832A-FA06-814D-A50E-22891E3F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FC346EB-9407-8549-9530-2C584C436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1711BB-AD14-784F-95E6-EED6351A3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281153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0CD80AD-D373-1340-B919-7D52288E4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30CCC59-1853-B548-A42B-789038647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FF5479-5956-5C4D-971C-EB78A900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7F1275-EA62-1443-B2C6-FDDC42C2E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9A17918-A3BC-BE47-8165-26B412951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12950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BED22A-FA72-7F43-AE29-FD8DB06F4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B456D9F-3979-7D43-8899-26868405C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78A113-B53F-6E46-9675-CB4AF72DA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F163990-C26F-1F42-AD93-95FF3EE11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A47775-AA0C-6B43-8665-E2FF7ABE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149700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4DD092-6E16-3D47-AD80-C3CA36CE3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AD77212-BE72-D74E-A509-E488B0715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C6D8C84-D4F2-5440-8D6A-0668BCF1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5EC2A0-40FE-014F-8875-7751AAE93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62A1BA-4B1E-414C-BEF6-60FEF644D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285308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16D2EA-F74C-9D49-A460-0F69F30E1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54077A3-B961-1E40-AC75-7576D07B8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42211B8-9B93-D54A-93AF-F22F55F6B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9275B7-D617-A04D-AF6A-0FA72801A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EAD91FF-601E-6C40-B033-A76355B7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E742FC-0041-5941-AA80-C68C91B38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3934841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8CE859-868F-3D47-A339-14D3D9EE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5ED7191-A2B8-1842-A770-B12EE2E3D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80B3EA2-0784-EE4F-A99F-B6A396354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E37DF70-A370-E24A-BD73-AF8E80F1BE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6A43F7-A0ED-B54E-A93E-8B1ADF464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D96F393-5A9C-7745-A22E-E86A566D5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5F7B572-78F8-E442-A5BC-86061454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0935349-820C-BA42-AE52-6080EDC78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3274205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CC1180-E655-9141-9EA6-833717328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7A6A059-C38B-104A-903D-5E62F9083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C64C5BC-A566-6A45-B60F-03FEA46D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CD81782-B87B-AF47-A275-83CB6888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231924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CFF7B8C-5B00-5445-B561-C46C70C8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E16F5E0-E723-7A41-9D28-D1C6C3EE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48FB167-EA14-8140-A4B6-CB256336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23512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EF1DE3-762B-AA4B-BF4F-B2F652043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54B171E-A5DC-1749-961E-E428020F5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532EF7A-F1C9-1740-9DF9-3D33D5AAE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78E4BE-42E1-B04B-91FF-58102527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D914DA5-B482-8B46-9003-3EB78D893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612D997-5EC1-C843-98E5-4EC2E6F3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224514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D08676-045C-D647-AC7E-611BCA81F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3C620CE-BFD4-A242-9380-08995923D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ore-VN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AC619BA-015E-144E-BB69-344530C79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F03D13-A5F5-564B-AAD9-15E72423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2E7A53-D28B-9A46-9E37-A71EEBB37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VN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A951ED-D610-2641-A0B1-5FACD98A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248708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2DEACA7-DFB1-D545-A14B-2C8B2656A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  <a:endParaRPr kumimoji="1" lang="ko-Kore-VN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A8E35E-FE8F-414C-B650-4E6CDA04B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VN" alt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94DB83B-F361-034C-A5CF-9154F4D40F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3E5ED-2E17-3240-BA34-F19500375287}" type="datetimeFigureOut">
              <a:rPr kumimoji="1" lang="ko-Kore-VN" altLang="en-US" smtClean="0"/>
              <a:t>29/11/2021</a:t>
            </a:fld>
            <a:endParaRPr kumimoji="1" lang="ko-Kore-VN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0C2AEC-9DDD-E44B-B06B-7DCF5D498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VN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EF91B2-D18C-FD40-B523-0A3BEF3D0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B15A9-613D-9144-B883-67413145AA0D}" type="slidenum">
              <a:rPr kumimoji="1" lang="ko-Kore-VN" altLang="en-US" smtClean="0"/>
              <a:t>‹#›</a:t>
            </a:fld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399052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ore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672A66-FB31-694C-AD70-9A73A2EC0E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ko-Kore-VN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627025C-9293-9943-B93E-DCA760C1F6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ko-Kore-VN" altLang="en-US"/>
          </a:p>
        </p:txBody>
      </p:sp>
    </p:spTree>
    <p:extLst>
      <p:ext uri="{BB962C8B-B14F-4D97-AF65-F5344CB8AC3E}">
        <p14:creationId xmlns:p14="http://schemas.microsoft.com/office/powerpoint/2010/main" val="84567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387487-A3AA-764C-A04A-5513F1E30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ko-Kore-VN" altLang="en-US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D1423CFF-C8CD-A643-9D19-4B5B499D59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9932" y="1950180"/>
            <a:ext cx="6107141" cy="4351338"/>
          </a:xfrm>
        </p:spPr>
      </p:pic>
    </p:spTree>
    <p:extLst>
      <p:ext uri="{BB962C8B-B14F-4D97-AF65-F5344CB8AC3E}">
        <p14:creationId xmlns:p14="http://schemas.microsoft.com/office/powerpoint/2010/main" val="69164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Office User</dc:creator>
  <cp:lastModifiedBy>Microsoft Office User</cp:lastModifiedBy>
  <cp:revision>1</cp:revision>
  <dcterms:created xsi:type="dcterms:W3CDTF">2021-11-28T15:28:43Z</dcterms:created>
  <dcterms:modified xsi:type="dcterms:W3CDTF">2021-11-28T15:34:09Z</dcterms:modified>
</cp:coreProperties>
</file>