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7" r:id="rId3"/>
    <p:sldId id="266" r:id="rId4"/>
    <p:sldId id="267" r:id="rId5"/>
    <p:sldId id="270" r:id="rId6"/>
    <p:sldId id="268" r:id="rId7"/>
    <p:sldId id="271" r:id="rId8"/>
    <p:sldId id="273" r:id="rId9"/>
    <p:sldId id="274" r:id="rId10"/>
    <p:sldId id="275" r:id="rId11"/>
    <p:sldId id="276" r:id="rId12"/>
    <p:sldId id="277" r:id="rId13"/>
    <p:sldId id="278" r:id="rId14"/>
    <p:sldId id="269" r:id="rId15"/>
    <p:sldId id="279" r:id="rId16"/>
    <p:sldId id="284" r:id="rId17"/>
    <p:sldId id="285" r:id="rId18"/>
    <p:sldId id="286" r:id="rId19"/>
    <p:sldId id="281" r:id="rId20"/>
    <p:sldId id="287" r:id="rId21"/>
    <p:sldId id="282" r:id="rId22"/>
    <p:sldId id="262" r:id="rId23"/>
  </p:sldIdLst>
  <p:sldSz cx="12192000" cy="6858000"/>
  <p:notesSz cx="6858000" cy="9144000"/>
  <p:embeddedFontLst>
    <p:embeddedFont>
      <p:font typeface="DX경필명조B" panose="02010606000101010101" pitchFamily="2" charset="-127"/>
      <p:regular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5117A1-5DEA-492F-9A22-9E5F19EEF2A6}" v="157" dt="2021-10-10T16:37:00.829"/>
    <p1510:client id="{B747EF8D-0054-44FB-AD65-0DF593F474C8}" v="251" dt="2021-10-10T18:55:36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3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oJin Jeong" userId="8016a2bc54b4044f" providerId="LiveId" clId="{B747EF8D-0054-44FB-AD65-0DF593F474C8}"/>
    <pc:docChg chg="undo redo custSel addSld delSld modSld">
      <pc:chgData name="EoJin Jeong" userId="8016a2bc54b4044f" providerId="LiveId" clId="{B747EF8D-0054-44FB-AD65-0DF593F474C8}" dt="2021-10-10T18:55:39.350" v="2055" actId="20577"/>
      <pc:docMkLst>
        <pc:docMk/>
      </pc:docMkLst>
      <pc:sldChg chg="modSp mod">
        <pc:chgData name="EoJin Jeong" userId="8016a2bc54b4044f" providerId="LiveId" clId="{B747EF8D-0054-44FB-AD65-0DF593F474C8}" dt="2021-10-10T18:05:33.290" v="1071"/>
        <pc:sldMkLst>
          <pc:docMk/>
          <pc:sldMk cId="584257589" sldId="266"/>
        </pc:sldMkLst>
        <pc:spChg chg="mod">
          <ac:chgData name="EoJin Jeong" userId="8016a2bc54b4044f" providerId="LiveId" clId="{B747EF8D-0054-44FB-AD65-0DF593F474C8}" dt="2021-10-10T18:05:33.290" v="1071"/>
          <ac:spMkLst>
            <pc:docMk/>
            <pc:sldMk cId="584257589" sldId="266"/>
            <ac:spMk id="17" creationId="{6DA04530-5D80-43FC-B424-21DA05AF47BE}"/>
          </ac:spMkLst>
        </pc:spChg>
      </pc:sldChg>
      <pc:sldChg chg="addSp delSp modSp mod">
        <pc:chgData name="EoJin Jeong" userId="8016a2bc54b4044f" providerId="LiveId" clId="{B747EF8D-0054-44FB-AD65-0DF593F474C8}" dt="2021-10-10T18:05:08.846" v="1061"/>
        <pc:sldMkLst>
          <pc:docMk/>
          <pc:sldMk cId="434669890" sldId="270"/>
        </pc:sldMkLst>
        <pc:spChg chg="add del">
          <ac:chgData name="EoJin Jeong" userId="8016a2bc54b4044f" providerId="LiveId" clId="{B747EF8D-0054-44FB-AD65-0DF593F474C8}" dt="2021-10-10T18:04:40.564" v="1054" actId="12084"/>
          <ac:spMkLst>
            <pc:docMk/>
            <pc:sldMk cId="434669890" sldId="270"/>
            <ac:spMk id="11" creationId="{76270B1C-08AC-49B7-9AB2-229A0C4ED8D0}"/>
          </ac:spMkLst>
        </pc:spChg>
        <pc:spChg chg="mod">
          <ac:chgData name="EoJin Jeong" userId="8016a2bc54b4044f" providerId="LiveId" clId="{B747EF8D-0054-44FB-AD65-0DF593F474C8}" dt="2021-10-10T18:05:08.846" v="1061"/>
          <ac:spMkLst>
            <pc:docMk/>
            <pc:sldMk cId="434669890" sldId="270"/>
            <ac:spMk id="15" creationId="{06F6E9CD-4FA9-4E8A-9E8E-C96EEE94C7B6}"/>
          </ac:spMkLst>
        </pc:spChg>
        <pc:graphicFrameChg chg="add del mod">
          <ac:chgData name="EoJin Jeong" userId="8016a2bc54b4044f" providerId="LiveId" clId="{B747EF8D-0054-44FB-AD65-0DF593F474C8}" dt="2021-10-10T18:04:40.564" v="1054" actId="12084"/>
          <ac:graphicFrameMkLst>
            <pc:docMk/>
            <pc:sldMk cId="434669890" sldId="270"/>
            <ac:graphicFrameMk id="4" creationId="{7DD47857-6A8F-4E6D-AFC2-A6AB0BAE1FCD}"/>
          </ac:graphicFrameMkLst>
        </pc:graphicFrameChg>
      </pc:sldChg>
      <pc:sldChg chg="modSp mod">
        <pc:chgData name="EoJin Jeong" userId="8016a2bc54b4044f" providerId="LiveId" clId="{B747EF8D-0054-44FB-AD65-0DF593F474C8}" dt="2021-10-10T17:51:02.032" v="408"/>
        <pc:sldMkLst>
          <pc:docMk/>
          <pc:sldMk cId="57885936" sldId="271"/>
        </pc:sldMkLst>
        <pc:spChg chg="mod">
          <ac:chgData name="EoJin Jeong" userId="8016a2bc54b4044f" providerId="LiveId" clId="{B747EF8D-0054-44FB-AD65-0DF593F474C8}" dt="2021-10-10T16:51:01.046" v="96" actId="1076"/>
          <ac:spMkLst>
            <pc:docMk/>
            <pc:sldMk cId="57885936" sldId="271"/>
            <ac:spMk id="7" creationId="{00000000-0000-0000-0000-000000000000}"/>
          </ac:spMkLst>
        </pc:spChg>
        <pc:spChg chg="mod">
          <ac:chgData name="EoJin Jeong" userId="8016a2bc54b4044f" providerId="LiveId" clId="{B747EF8D-0054-44FB-AD65-0DF593F474C8}" dt="2021-10-10T17:51:02.032" v="408"/>
          <ac:spMkLst>
            <pc:docMk/>
            <pc:sldMk cId="57885936" sldId="271"/>
            <ac:spMk id="11" creationId="{76270B1C-08AC-49B7-9AB2-229A0C4ED8D0}"/>
          </ac:spMkLst>
        </pc:spChg>
        <pc:spChg chg="mod">
          <ac:chgData name="EoJin Jeong" userId="8016a2bc54b4044f" providerId="LiveId" clId="{B747EF8D-0054-44FB-AD65-0DF593F474C8}" dt="2021-10-10T16:50:16.937" v="0" actId="207"/>
          <ac:spMkLst>
            <pc:docMk/>
            <pc:sldMk cId="57885936" sldId="271"/>
            <ac:spMk id="12" creationId="{43B8D5AB-AF8D-4153-8B58-889E8AB241C3}"/>
          </ac:spMkLst>
        </pc:spChg>
        <pc:spChg chg="mod">
          <ac:chgData name="EoJin Jeong" userId="8016a2bc54b4044f" providerId="LiveId" clId="{B747EF8D-0054-44FB-AD65-0DF593F474C8}" dt="2021-10-10T16:53:03.095" v="98" actId="207"/>
          <ac:spMkLst>
            <pc:docMk/>
            <pc:sldMk cId="57885936" sldId="271"/>
            <ac:spMk id="14" creationId="{A06CD7C7-4D55-4627-8DE5-66156EC7CAA5}"/>
          </ac:spMkLst>
        </pc:spChg>
        <pc:spChg chg="mod">
          <ac:chgData name="EoJin Jeong" userId="8016a2bc54b4044f" providerId="LiveId" clId="{B747EF8D-0054-44FB-AD65-0DF593F474C8}" dt="2021-10-10T16:51:05.057" v="97" actId="1076"/>
          <ac:spMkLst>
            <pc:docMk/>
            <pc:sldMk cId="57885936" sldId="271"/>
            <ac:spMk id="15" creationId="{06F6E9CD-4FA9-4E8A-9E8E-C96EEE94C7B6}"/>
          </ac:spMkLst>
        </pc:spChg>
        <pc:spChg chg="mod">
          <ac:chgData name="EoJin Jeong" userId="8016a2bc54b4044f" providerId="LiveId" clId="{B747EF8D-0054-44FB-AD65-0DF593F474C8}" dt="2021-10-10T16:53:31.259" v="143" actId="1076"/>
          <ac:spMkLst>
            <pc:docMk/>
            <pc:sldMk cId="57885936" sldId="271"/>
            <ac:spMk id="17" creationId="{6DA04530-5D80-43FC-B424-21DA05AF47BE}"/>
          </ac:spMkLst>
        </pc:spChg>
      </pc:sldChg>
      <pc:sldChg chg="addSp delSp modSp add del mod">
        <pc:chgData name="EoJin Jeong" userId="8016a2bc54b4044f" providerId="LiveId" clId="{B747EF8D-0054-44FB-AD65-0DF593F474C8}" dt="2021-10-10T17:50:57.298" v="404" actId="47"/>
        <pc:sldMkLst>
          <pc:docMk/>
          <pc:sldMk cId="2694351603" sldId="272"/>
        </pc:sldMkLst>
        <pc:spChg chg="mod">
          <ac:chgData name="EoJin Jeong" userId="8016a2bc54b4044f" providerId="LiveId" clId="{B747EF8D-0054-44FB-AD65-0DF593F474C8}" dt="2021-10-10T16:54:26.717" v="159"/>
          <ac:spMkLst>
            <pc:docMk/>
            <pc:sldMk cId="2694351603" sldId="272"/>
            <ac:spMk id="5" creationId="{00000000-0000-0000-0000-000000000000}"/>
          </ac:spMkLst>
        </pc:spChg>
        <pc:spChg chg="del">
          <ac:chgData name="EoJin Jeong" userId="8016a2bc54b4044f" providerId="LiveId" clId="{B747EF8D-0054-44FB-AD65-0DF593F474C8}" dt="2021-10-10T16:54:35.911" v="160" actId="478"/>
          <ac:spMkLst>
            <pc:docMk/>
            <pc:sldMk cId="2694351603" sldId="272"/>
            <ac:spMk id="7" creationId="{00000000-0000-0000-0000-000000000000}"/>
          </ac:spMkLst>
        </pc:spChg>
        <pc:spChg chg="add mod ord">
          <ac:chgData name="EoJin Jeong" userId="8016a2bc54b4044f" providerId="LiveId" clId="{B747EF8D-0054-44FB-AD65-0DF593F474C8}" dt="2021-10-10T16:54:44.212" v="162" actId="167"/>
          <ac:spMkLst>
            <pc:docMk/>
            <pc:sldMk cId="2694351603" sldId="272"/>
            <ac:spMk id="8" creationId="{01520028-20EF-4539-891A-92A80EDABD44}"/>
          </ac:spMkLst>
        </pc:spChg>
        <pc:spChg chg="add mod">
          <ac:chgData name="EoJin Jeong" userId="8016a2bc54b4044f" providerId="LiveId" clId="{B747EF8D-0054-44FB-AD65-0DF593F474C8}" dt="2021-10-10T17:47:03.154" v="191" actId="1076"/>
          <ac:spMkLst>
            <pc:docMk/>
            <pc:sldMk cId="2694351603" sldId="272"/>
            <ac:spMk id="9" creationId="{EF9E4FD4-FD30-45E5-973F-11BA52B5AA83}"/>
          </ac:spMkLst>
        </pc:spChg>
        <pc:spChg chg="mod">
          <ac:chgData name="EoJin Jeong" userId="8016a2bc54b4044f" providerId="LiveId" clId="{B747EF8D-0054-44FB-AD65-0DF593F474C8}" dt="2021-10-10T17:47:05.125" v="192" actId="1076"/>
          <ac:spMkLst>
            <pc:docMk/>
            <pc:sldMk cId="2694351603" sldId="272"/>
            <ac:spMk id="11" creationId="{C02A5A23-A077-47B5-8081-8EA78289C484}"/>
          </ac:spMkLst>
        </pc:spChg>
        <pc:picChg chg="add mod">
          <ac:chgData name="EoJin Jeong" userId="8016a2bc54b4044f" providerId="LiveId" clId="{B747EF8D-0054-44FB-AD65-0DF593F474C8}" dt="2021-10-10T17:48:26.433" v="196" actId="1076"/>
          <ac:picMkLst>
            <pc:docMk/>
            <pc:sldMk cId="2694351603" sldId="272"/>
            <ac:picMk id="1026" creationId="{5631B749-2940-494D-98E8-99921B36F7C6}"/>
          </ac:picMkLst>
        </pc:picChg>
      </pc:sldChg>
      <pc:sldChg chg="addSp delSp modSp add mod">
        <pc:chgData name="EoJin Jeong" userId="8016a2bc54b4044f" providerId="LiveId" clId="{B747EF8D-0054-44FB-AD65-0DF593F474C8}" dt="2021-10-10T17:53:23.290" v="537" actId="20577"/>
        <pc:sldMkLst>
          <pc:docMk/>
          <pc:sldMk cId="3122592359" sldId="273"/>
        </pc:sldMkLst>
        <pc:spChg chg="del">
          <ac:chgData name="EoJin Jeong" userId="8016a2bc54b4044f" providerId="LiveId" clId="{B747EF8D-0054-44FB-AD65-0DF593F474C8}" dt="2021-10-10T17:48:48.041" v="198" actId="478"/>
          <ac:spMkLst>
            <pc:docMk/>
            <pc:sldMk cId="3122592359" sldId="273"/>
            <ac:spMk id="2" creationId="{2557878A-762C-4FBF-BEA0-A080532BD2E0}"/>
          </ac:spMkLst>
        </pc:spChg>
        <pc:spChg chg="del">
          <ac:chgData name="EoJin Jeong" userId="8016a2bc54b4044f" providerId="LiveId" clId="{B747EF8D-0054-44FB-AD65-0DF593F474C8}" dt="2021-10-10T17:48:52.244" v="203" actId="478"/>
          <ac:spMkLst>
            <pc:docMk/>
            <pc:sldMk cId="3122592359" sldId="273"/>
            <ac:spMk id="3" creationId="{A3833257-E7EA-4907-91CE-3F9C21D8B194}"/>
          </ac:spMkLst>
        </pc:spChg>
        <pc:spChg chg="mod">
          <ac:chgData name="EoJin Jeong" userId="8016a2bc54b4044f" providerId="LiveId" clId="{B747EF8D-0054-44FB-AD65-0DF593F474C8}" dt="2021-10-10T17:49:02.792" v="207" actId="14100"/>
          <ac:spMkLst>
            <pc:docMk/>
            <pc:sldMk cId="3122592359" sldId="273"/>
            <ac:spMk id="7" creationId="{00000000-0000-0000-0000-000000000000}"/>
          </ac:spMkLst>
        </pc:spChg>
        <pc:spChg chg="mod">
          <ac:chgData name="EoJin Jeong" userId="8016a2bc54b4044f" providerId="LiveId" clId="{B747EF8D-0054-44FB-AD65-0DF593F474C8}" dt="2021-10-10T17:49:06.259" v="208" actId="14100"/>
          <ac:spMkLst>
            <pc:docMk/>
            <pc:sldMk cId="3122592359" sldId="273"/>
            <ac:spMk id="8" creationId="{F5CCBF7B-14DA-426D-B3D0-55F549BA664D}"/>
          </ac:spMkLst>
        </pc:spChg>
        <pc:spChg chg="mod">
          <ac:chgData name="EoJin Jeong" userId="8016a2bc54b4044f" providerId="LiveId" clId="{B747EF8D-0054-44FB-AD65-0DF593F474C8}" dt="2021-10-10T17:50:52.955" v="399"/>
          <ac:spMkLst>
            <pc:docMk/>
            <pc:sldMk cId="3122592359" sldId="273"/>
            <ac:spMk id="10" creationId="{4E024D65-D403-43F7-A4B8-3D7EEE98C05A}"/>
          </ac:spMkLst>
        </pc:spChg>
        <pc:spChg chg="mod">
          <ac:chgData name="EoJin Jeong" userId="8016a2bc54b4044f" providerId="LiveId" clId="{B747EF8D-0054-44FB-AD65-0DF593F474C8}" dt="2021-10-10T17:53:23.290" v="537" actId="20577"/>
          <ac:spMkLst>
            <pc:docMk/>
            <pc:sldMk cId="3122592359" sldId="273"/>
            <ac:spMk id="11" creationId="{76270B1C-08AC-49B7-9AB2-229A0C4ED8D0}"/>
          </ac:spMkLst>
        </pc:spChg>
        <pc:spChg chg="del">
          <ac:chgData name="EoJin Jeong" userId="8016a2bc54b4044f" providerId="LiveId" clId="{B747EF8D-0054-44FB-AD65-0DF593F474C8}" dt="2021-10-10T17:48:48.759" v="199" actId="478"/>
          <ac:spMkLst>
            <pc:docMk/>
            <pc:sldMk cId="3122592359" sldId="273"/>
            <ac:spMk id="12" creationId="{43B8D5AB-AF8D-4153-8B58-889E8AB241C3}"/>
          </ac:spMkLst>
        </pc:spChg>
        <pc:spChg chg="del">
          <ac:chgData name="EoJin Jeong" userId="8016a2bc54b4044f" providerId="LiveId" clId="{B747EF8D-0054-44FB-AD65-0DF593F474C8}" dt="2021-10-10T17:48:49.207" v="200" actId="478"/>
          <ac:spMkLst>
            <pc:docMk/>
            <pc:sldMk cId="3122592359" sldId="273"/>
            <ac:spMk id="14" creationId="{A06CD7C7-4D55-4627-8DE5-66156EC7CAA5}"/>
          </ac:spMkLst>
        </pc:spChg>
        <pc:spChg chg="del">
          <ac:chgData name="EoJin Jeong" userId="8016a2bc54b4044f" providerId="LiveId" clId="{B747EF8D-0054-44FB-AD65-0DF593F474C8}" dt="2021-10-10T17:48:53.427" v="204" actId="478"/>
          <ac:spMkLst>
            <pc:docMk/>
            <pc:sldMk cId="3122592359" sldId="273"/>
            <ac:spMk id="15" creationId="{06F6E9CD-4FA9-4E8A-9E8E-C96EEE94C7B6}"/>
          </ac:spMkLst>
        </pc:spChg>
        <pc:spChg chg="del">
          <ac:chgData name="EoJin Jeong" userId="8016a2bc54b4044f" providerId="LiveId" clId="{B747EF8D-0054-44FB-AD65-0DF593F474C8}" dt="2021-10-10T17:48:50.072" v="201" actId="478"/>
          <ac:spMkLst>
            <pc:docMk/>
            <pc:sldMk cId="3122592359" sldId="273"/>
            <ac:spMk id="16" creationId="{F9711EB5-B5A6-4B72-B29C-881A734CF2A7}"/>
          </ac:spMkLst>
        </pc:spChg>
        <pc:spChg chg="del">
          <ac:chgData name="EoJin Jeong" userId="8016a2bc54b4044f" providerId="LiveId" clId="{B747EF8D-0054-44FB-AD65-0DF593F474C8}" dt="2021-10-10T17:48:51.631" v="202" actId="478"/>
          <ac:spMkLst>
            <pc:docMk/>
            <pc:sldMk cId="3122592359" sldId="273"/>
            <ac:spMk id="17" creationId="{6DA04530-5D80-43FC-B424-21DA05AF47BE}"/>
          </ac:spMkLst>
        </pc:spChg>
        <pc:spChg chg="add mod">
          <ac:chgData name="EoJin Jeong" userId="8016a2bc54b4044f" providerId="LiveId" clId="{B747EF8D-0054-44FB-AD65-0DF593F474C8}" dt="2021-10-10T17:49:19.494" v="211" actId="1076"/>
          <ac:spMkLst>
            <pc:docMk/>
            <pc:sldMk cId="3122592359" sldId="273"/>
            <ac:spMk id="19" creationId="{FD4991D4-6226-493C-A6A7-9E5FB5E3EDFA}"/>
          </ac:spMkLst>
        </pc:spChg>
        <pc:spChg chg="add mod">
          <ac:chgData name="EoJin Jeong" userId="8016a2bc54b4044f" providerId="LiveId" clId="{B747EF8D-0054-44FB-AD65-0DF593F474C8}" dt="2021-10-10T17:49:32.453" v="213" actId="1076"/>
          <ac:spMkLst>
            <pc:docMk/>
            <pc:sldMk cId="3122592359" sldId="273"/>
            <ac:spMk id="20" creationId="{8D222431-3566-4BB8-B6C4-A16B49FE6528}"/>
          </ac:spMkLst>
        </pc:spChg>
        <pc:picChg chg="add mod">
          <ac:chgData name="EoJin Jeong" userId="8016a2bc54b4044f" providerId="LiveId" clId="{B747EF8D-0054-44FB-AD65-0DF593F474C8}" dt="2021-10-10T17:48:59.600" v="206" actId="1076"/>
          <ac:picMkLst>
            <pc:docMk/>
            <pc:sldMk cId="3122592359" sldId="273"/>
            <ac:picMk id="18" creationId="{377B2679-84BB-4072-9DB2-1700545A9C38}"/>
          </ac:picMkLst>
        </pc:picChg>
      </pc:sldChg>
      <pc:sldChg chg="addSp delSp modSp add mod">
        <pc:chgData name="EoJin Jeong" userId="8016a2bc54b4044f" providerId="LiveId" clId="{B747EF8D-0054-44FB-AD65-0DF593F474C8}" dt="2021-10-10T18:06:14.223" v="1073" actId="20577"/>
        <pc:sldMkLst>
          <pc:docMk/>
          <pc:sldMk cId="439420474" sldId="274"/>
        </pc:sldMkLst>
        <pc:spChg chg="mod">
          <ac:chgData name="EoJin Jeong" userId="8016a2bc54b4044f" providerId="LiveId" clId="{B747EF8D-0054-44FB-AD65-0DF593F474C8}" dt="2021-10-10T17:54:54.599" v="554" actId="207"/>
          <ac:spMkLst>
            <pc:docMk/>
            <pc:sldMk cId="439420474" sldId="274"/>
            <ac:spMk id="2" creationId="{2557878A-762C-4FBF-BEA0-A080532BD2E0}"/>
          </ac:spMkLst>
        </pc:spChg>
        <pc:spChg chg="mod">
          <ac:chgData name="EoJin Jeong" userId="8016a2bc54b4044f" providerId="LiveId" clId="{B747EF8D-0054-44FB-AD65-0DF593F474C8}" dt="2021-10-10T17:54:02.711" v="553" actId="20577"/>
          <ac:spMkLst>
            <pc:docMk/>
            <pc:sldMk cId="439420474" sldId="274"/>
            <ac:spMk id="5" creationId="{00000000-0000-0000-0000-000000000000}"/>
          </ac:spMkLst>
        </pc:spChg>
        <pc:spChg chg="mod">
          <ac:chgData name="EoJin Jeong" userId="8016a2bc54b4044f" providerId="LiveId" clId="{B747EF8D-0054-44FB-AD65-0DF593F474C8}" dt="2021-10-10T17:54:57.985" v="560"/>
          <ac:spMkLst>
            <pc:docMk/>
            <pc:sldMk cId="439420474" sldId="274"/>
            <ac:spMk id="10" creationId="{4E024D65-D403-43F7-A4B8-3D7EEE98C05A}"/>
          </ac:spMkLst>
        </pc:spChg>
        <pc:spChg chg="mod">
          <ac:chgData name="EoJin Jeong" userId="8016a2bc54b4044f" providerId="LiveId" clId="{B747EF8D-0054-44FB-AD65-0DF593F474C8}" dt="2021-10-10T17:58:38.577" v="784" actId="20577"/>
          <ac:spMkLst>
            <pc:docMk/>
            <pc:sldMk cId="439420474" sldId="274"/>
            <ac:spMk id="11" creationId="{76270B1C-08AC-49B7-9AB2-229A0C4ED8D0}"/>
          </ac:spMkLst>
        </pc:spChg>
        <pc:spChg chg="mod">
          <ac:chgData name="EoJin Jeong" userId="8016a2bc54b4044f" providerId="LiveId" clId="{B747EF8D-0054-44FB-AD65-0DF593F474C8}" dt="2021-10-10T17:59:11.010" v="785" actId="207"/>
          <ac:spMkLst>
            <pc:docMk/>
            <pc:sldMk cId="439420474" sldId="274"/>
            <ac:spMk id="12" creationId="{43B8D5AB-AF8D-4153-8B58-889E8AB241C3}"/>
          </ac:spMkLst>
        </pc:spChg>
        <pc:spChg chg="del">
          <ac:chgData name="EoJin Jeong" userId="8016a2bc54b4044f" providerId="LiveId" clId="{B747EF8D-0054-44FB-AD65-0DF593F474C8}" dt="2021-10-10T18:01:18.891" v="848" actId="478"/>
          <ac:spMkLst>
            <pc:docMk/>
            <pc:sldMk cId="439420474" sldId="274"/>
            <ac:spMk id="14" creationId="{A06CD7C7-4D55-4627-8DE5-66156EC7CAA5}"/>
          </ac:spMkLst>
        </pc:spChg>
        <pc:spChg chg="mod">
          <ac:chgData name="EoJin Jeong" userId="8016a2bc54b4044f" providerId="LiveId" clId="{B747EF8D-0054-44FB-AD65-0DF593F474C8}" dt="2021-10-10T18:06:14.223" v="1073" actId="20577"/>
          <ac:spMkLst>
            <pc:docMk/>
            <pc:sldMk cId="439420474" sldId="274"/>
            <ac:spMk id="15" creationId="{06F6E9CD-4FA9-4E8A-9E8E-C96EEE94C7B6}"/>
          </ac:spMkLst>
        </pc:spChg>
        <pc:spChg chg="mod">
          <ac:chgData name="EoJin Jeong" userId="8016a2bc54b4044f" providerId="LiveId" clId="{B747EF8D-0054-44FB-AD65-0DF593F474C8}" dt="2021-10-10T18:02:59.527" v="1052" actId="1076"/>
          <ac:spMkLst>
            <pc:docMk/>
            <pc:sldMk cId="439420474" sldId="274"/>
            <ac:spMk id="16" creationId="{F9711EB5-B5A6-4B72-B29C-881A734CF2A7}"/>
          </ac:spMkLst>
        </pc:spChg>
        <pc:spChg chg="mod">
          <ac:chgData name="EoJin Jeong" userId="8016a2bc54b4044f" providerId="LiveId" clId="{B747EF8D-0054-44FB-AD65-0DF593F474C8}" dt="2021-10-10T18:02:50.072" v="1051" actId="1035"/>
          <ac:spMkLst>
            <pc:docMk/>
            <pc:sldMk cId="439420474" sldId="274"/>
            <ac:spMk id="17" creationId="{6DA04530-5D80-43FC-B424-21DA05AF47BE}"/>
          </ac:spMkLst>
        </pc:spChg>
        <pc:picChg chg="add del mod">
          <ac:chgData name="EoJin Jeong" userId="8016a2bc54b4044f" providerId="LiveId" clId="{B747EF8D-0054-44FB-AD65-0DF593F474C8}" dt="2021-10-10T17:58:34.737" v="782"/>
          <ac:picMkLst>
            <pc:docMk/>
            <pc:sldMk cId="439420474" sldId="274"/>
            <ac:picMk id="2050" creationId="{FE845080-C269-4FDE-B71D-6762CC2FEDC5}"/>
          </ac:picMkLst>
        </pc:picChg>
        <pc:picChg chg="add mod">
          <ac:chgData name="EoJin Jeong" userId="8016a2bc54b4044f" providerId="LiveId" clId="{B747EF8D-0054-44FB-AD65-0DF593F474C8}" dt="2021-10-10T18:01:30.941" v="852" actId="1076"/>
          <ac:picMkLst>
            <pc:docMk/>
            <pc:sldMk cId="439420474" sldId="274"/>
            <ac:picMk id="2052" creationId="{BF531E71-C047-4929-B7E9-DEF1517296A6}"/>
          </ac:picMkLst>
        </pc:picChg>
      </pc:sldChg>
      <pc:sldChg chg="addSp delSp modSp add mod">
        <pc:chgData name="EoJin Jeong" userId="8016a2bc54b4044f" providerId="LiveId" clId="{B747EF8D-0054-44FB-AD65-0DF593F474C8}" dt="2021-10-10T18:32:42.202" v="1479" actId="1076"/>
        <pc:sldMkLst>
          <pc:docMk/>
          <pc:sldMk cId="1999865442" sldId="275"/>
        </pc:sldMkLst>
        <pc:spChg chg="add mod">
          <ac:chgData name="EoJin Jeong" userId="8016a2bc54b4044f" providerId="LiveId" clId="{B747EF8D-0054-44FB-AD65-0DF593F474C8}" dt="2021-10-10T18:24:13.776" v="1444" actId="1035"/>
          <ac:spMkLst>
            <pc:docMk/>
            <pc:sldMk cId="1999865442" sldId="275"/>
            <ac:spMk id="3" creationId="{CD557AD4-FF7E-4DCB-AFB0-979D6DBBDF54}"/>
          </ac:spMkLst>
        </pc:spChg>
        <pc:spChg chg="mod">
          <ac:chgData name="EoJin Jeong" userId="8016a2bc54b4044f" providerId="LiveId" clId="{B747EF8D-0054-44FB-AD65-0DF593F474C8}" dt="2021-10-10T18:11:05.150" v="1082"/>
          <ac:spMkLst>
            <pc:docMk/>
            <pc:sldMk cId="1999865442" sldId="275"/>
            <ac:spMk id="5" creationId="{00000000-0000-0000-0000-000000000000}"/>
          </ac:spMkLst>
        </pc:spChg>
        <pc:spChg chg="mod">
          <ac:chgData name="EoJin Jeong" userId="8016a2bc54b4044f" providerId="LiveId" clId="{B747EF8D-0054-44FB-AD65-0DF593F474C8}" dt="2021-10-10T18:14:19.949" v="1151" actId="14100"/>
          <ac:spMkLst>
            <pc:docMk/>
            <pc:sldMk cId="1999865442" sldId="275"/>
            <ac:spMk id="7" creationId="{00000000-0000-0000-0000-000000000000}"/>
          </ac:spMkLst>
        </pc:spChg>
        <pc:spChg chg="mod">
          <ac:chgData name="EoJin Jeong" userId="8016a2bc54b4044f" providerId="LiveId" clId="{B747EF8D-0054-44FB-AD65-0DF593F474C8}" dt="2021-10-10T18:15:06.655" v="1213" actId="20577"/>
          <ac:spMkLst>
            <pc:docMk/>
            <pc:sldMk cId="1999865442" sldId="275"/>
            <ac:spMk id="9" creationId="{05C3B6DA-9D8E-45C9-AAA6-5C0F9B70E2AB}"/>
          </ac:spMkLst>
        </pc:spChg>
        <pc:spChg chg="add del">
          <ac:chgData name="EoJin Jeong" userId="8016a2bc54b4044f" providerId="LiveId" clId="{B747EF8D-0054-44FB-AD65-0DF593F474C8}" dt="2021-10-10T18:11:11.912" v="1084" actId="22"/>
          <ac:spMkLst>
            <pc:docMk/>
            <pc:sldMk cId="1999865442" sldId="275"/>
            <ac:spMk id="10" creationId="{47A85DD3-B20A-4E4E-9E09-DB64685AFC00}"/>
          </ac:spMkLst>
        </pc:spChg>
        <pc:spChg chg="add del mod">
          <ac:chgData name="EoJin Jeong" userId="8016a2bc54b4044f" providerId="LiveId" clId="{B747EF8D-0054-44FB-AD65-0DF593F474C8}" dt="2021-10-10T18:13:22.436" v="1146" actId="21"/>
          <ac:spMkLst>
            <pc:docMk/>
            <pc:sldMk cId="1999865442" sldId="275"/>
            <ac:spMk id="11" creationId="{01A2DBFC-ABDD-4886-BB64-378D8D93FD38}"/>
          </ac:spMkLst>
        </pc:spChg>
        <pc:spChg chg="add mod">
          <ac:chgData name="EoJin Jeong" userId="8016a2bc54b4044f" providerId="LiveId" clId="{B747EF8D-0054-44FB-AD65-0DF593F474C8}" dt="2021-10-10T18:13:24.787" v="1147"/>
          <ac:spMkLst>
            <pc:docMk/>
            <pc:sldMk cId="1999865442" sldId="275"/>
            <ac:spMk id="12" creationId="{A7B9473F-B5E1-43BA-BA2F-97F077557EC5}"/>
          </ac:spMkLst>
        </pc:spChg>
        <pc:spChg chg="add mod ord">
          <ac:chgData name="EoJin Jeong" userId="8016a2bc54b4044f" providerId="LiveId" clId="{B747EF8D-0054-44FB-AD65-0DF593F474C8}" dt="2021-10-10T18:32:27.762" v="1477" actId="1076"/>
          <ac:spMkLst>
            <pc:docMk/>
            <pc:sldMk cId="1999865442" sldId="275"/>
            <ac:spMk id="13" creationId="{996D1434-03F9-48DE-A9EC-E08BB86762C6}"/>
          </ac:spMkLst>
        </pc:spChg>
        <pc:spChg chg="add mod">
          <ac:chgData name="EoJin Jeong" userId="8016a2bc54b4044f" providerId="LiveId" clId="{B747EF8D-0054-44FB-AD65-0DF593F474C8}" dt="2021-10-10T18:15:31.985" v="1221" actId="1036"/>
          <ac:spMkLst>
            <pc:docMk/>
            <pc:sldMk cId="1999865442" sldId="275"/>
            <ac:spMk id="14" creationId="{D74ECF78-627B-4B35-95D8-6ECDEF491218}"/>
          </ac:spMkLst>
        </pc:spChg>
        <pc:spChg chg="add mod">
          <ac:chgData name="EoJin Jeong" userId="8016a2bc54b4044f" providerId="LiveId" clId="{B747EF8D-0054-44FB-AD65-0DF593F474C8}" dt="2021-10-10T18:19:40.198" v="1332" actId="1076"/>
          <ac:spMkLst>
            <pc:docMk/>
            <pc:sldMk cId="1999865442" sldId="275"/>
            <ac:spMk id="15" creationId="{AB3EE727-D2F2-4416-8F54-2E57B813E95C}"/>
          </ac:spMkLst>
        </pc:spChg>
        <pc:spChg chg="add mod">
          <ac:chgData name="EoJin Jeong" userId="8016a2bc54b4044f" providerId="LiveId" clId="{B747EF8D-0054-44FB-AD65-0DF593F474C8}" dt="2021-10-10T18:24:19.214" v="1445" actId="1076"/>
          <ac:spMkLst>
            <pc:docMk/>
            <pc:sldMk cId="1999865442" sldId="275"/>
            <ac:spMk id="16" creationId="{DF799506-5A0B-4A96-B2FC-EEC8AD675FAA}"/>
          </ac:spMkLst>
        </pc:spChg>
        <pc:spChg chg="add mod">
          <ac:chgData name="EoJin Jeong" userId="8016a2bc54b4044f" providerId="LiveId" clId="{B747EF8D-0054-44FB-AD65-0DF593F474C8}" dt="2021-10-10T18:24:33.704" v="1449" actId="1076"/>
          <ac:spMkLst>
            <pc:docMk/>
            <pc:sldMk cId="1999865442" sldId="275"/>
            <ac:spMk id="17" creationId="{59C33F47-23C6-445C-8547-BB73B5C7CB70}"/>
          </ac:spMkLst>
        </pc:spChg>
        <pc:spChg chg="add mod">
          <ac:chgData name="EoJin Jeong" userId="8016a2bc54b4044f" providerId="LiveId" clId="{B747EF8D-0054-44FB-AD65-0DF593F474C8}" dt="2021-10-10T18:25:03.730" v="1457" actId="20577"/>
          <ac:spMkLst>
            <pc:docMk/>
            <pc:sldMk cId="1999865442" sldId="275"/>
            <ac:spMk id="19" creationId="{346FA891-36F4-47F2-B66F-2813FF0C9F3B}"/>
          </ac:spMkLst>
        </pc:spChg>
        <pc:spChg chg="add mod">
          <ac:chgData name="EoJin Jeong" userId="8016a2bc54b4044f" providerId="LiveId" clId="{B747EF8D-0054-44FB-AD65-0DF593F474C8}" dt="2021-10-10T18:25:07.309" v="1458" actId="1076"/>
          <ac:spMkLst>
            <pc:docMk/>
            <pc:sldMk cId="1999865442" sldId="275"/>
            <ac:spMk id="21" creationId="{99A323F7-F9F8-46B2-85CB-BA0C6C2B3AEA}"/>
          </ac:spMkLst>
        </pc:spChg>
        <pc:spChg chg="add mod">
          <ac:chgData name="EoJin Jeong" userId="8016a2bc54b4044f" providerId="LiveId" clId="{B747EF8D-0054-44FB-AD65-0DF593F474C8}" dt="2021-10-10T18:24:29.629" v="1448" actId="1076"/>
          <ac:spMkLst>
            <pc:docMk/>
            <pc:sldMk cId="1999865442" sldId="275"/>
            <ac:spMk id="22" creationId="{E3141B15-C787-4AC1-A134-D4E457FA15B3}"/>
          </ac:spMkLst>
        </pc:spChg>
        <pc:spChg chg="add mod">
          <ac:chgData name="EoJin Jeong" userId="8016a2bc54b4044f" providerId="LiveId" clId="{B747EF8D-0054-44FB-AD65-0DF593F474C8}" dt="2021-10-10T18:32:42.202" v="1479" actId="1076"/>
          <ac:spMkLst>
            <pc:docMk/>
            <pc:sldMk cId="1999865442" sldId="275"/>
            <ac:spMk id="24" creationId="{52F1A5A3-941A-4A70-8D24-FFCD6DF6F607}"/>
          </ac:spMkLst>
        </pc:spChg>
        <pc:spChg chg="add mod">
          <ac:chgData name="EoJin Jeong" userId="8016a2bc54b4044f" providerId="LiveId" clId="{B747EF8D-0054-44FB-AD65-0DF593F474C8}" dt="2021-10-10T18:32:32.674" v="1478" actId="1076"/>
          <ac:spMkLst>
            <pc:docMk/>
            <pc:sldMk cId="1999865442" sldId="275"/>
            <ac:spMk id="25" creationId="{F2D4C369-7015-47C2-93F5-8F144835975D}"/>
          </ac:spMkLst>
        </pc:spChg>
        <pc:picChg chg="del">
          <ac:chgData name="EoJin Jeong" userId="8016a2bc54b4044f" providerId="LiveId" clId="{B747EF8D-0054-44FB-AD65-0DF593F474C8}" dt="2021-10-10T18:10:47.450" v="1075" actId="478"/>
          <ac:picMkLst>
            <pc:docMk/>
            <pc:sldMk cId="1999865442" sldId="275"/>
            <ac:picMk id="8" creationId="{C39788DC-DB54-42DA-BC4C-7E4BE2426063}"/>
          </ac:picMkLst>
        </pc:picChg>
        <pc:picChg chg="add mod">
          <ac:chgData name="EoJin Jeong" userId="8016a2bc54b4044f" providerId="LiveId" clId="{B747EF8D-0054-44FB-AD65-0DF593F474C8}" dt="2021-10-10T18:19:57.794" v="1376" actId="1076"/>
          <ac:picMkLst>
            <pc:docMk/>
            <pc:sldMk cId="1999865442" sldId="275"/>
            <ac:picMk id="4098" creationId="{5A2F9D7E-3DFA-401B-911A-ADDBB8005955}"/>
          </ac:picMkLst>
        </pc:picChg>
        <pc:picChg chg="add mod">
          <ac:chgData name="EoJin Jeong" userId="8016a2bc54b4044f" providerId="LiveId" clId="{B747EF8D-0054-44FB-AD65-0DF593F474C8}" dt="2021-10-10T18:19:47.121" v="1364" actId="1035"/>
          <ac:picMkLst>
            <pc:docMk/>
            <pc:sldMk cId="1999865442" sldId="275"/>
            <ac:picMk id="4100" creationId="{62E0B46A-CEF7-48C7-989C-6C3846CC4F11}"/>
          </ac:picMkLst>
        </pc:picChg>
        <pc:picChg chg="add mod">
          <ac:chgData name="EoJin Jeong" userId="8016a2bc54b4044f" providerId="LiveId" clId="{B747EF8D-0054-44FB-AD65-0DF593F474C8}" dt="2021-10-10T18:24:41.684" v="1450" actId="1076"/>
          <ac:picMkLst>
            <pc:docMk/>
            <pc:sldMk cId="1999865442" sldId="275"/>
            <ac:picMk id="4102" creationId="{FF461547-D81C-4A1F-9539-934C4F9B5A90}"/>
          </ac:picMkLst>
        </pc:picChg>
        <pc:picChg chg="add mod">
          <ac:chgData name="EoJin Jeong" userId="8016a2bc54b4044f" providerId="LiveId" clId="{B747EF8D-0054-44FB-AD65-0DF593F474C8}" dt="2021-10-10T18:31:44.262" v="1465" actId="1076"/>
          <ac:picMkLst>
            <pc:docMk/>
            <pc:sldMk cId="1999865442" sldId="275"/>
            <ac:picMk id="4104" creationId="{D45B4CFA-0F88-4ED0-8E8F-5BE6A29D6679}"/>
          </ac:picMkLst>
        </pc:picChg>
      </pc:sldChg>
      <pc:sldChg chg="addSp delSp modSp add mod">
        <pc:chgData name="EoJin Jeong" userId="8016a2bc54b4044f" providerId="LiveId" clId="{B747EF8D-0054-44FB-AD65-0DF593F474C8}" dt="2021-10-10T18:55:39.350" v="2055" actId="20577"/>
        <pc:sldMkLst>
          <pc:docMk/>
          <pc:sldMk cId="719767772" sldId="276"/>
        </pc:sldMkLst>
        <pc:spChg chg="mod">
          <ac:chgData name="EoJin Jeong" userId="8016a2bc54b4044f" providerId="LiveId" clId="{B747EF8D-0054-44FB-AD65-0DF593F474C8}" dt="2021-10-10T18:42:43.505" v="1520" actId="207"/>
          <ac:spMkLst>
            <pc:docMk/>
            <pc:sldMk cId="719767772" sldId="276"/>
            <ac:spMk id="2" creationId="{2557878A-762C-4FBF-BEA0-A080532BD2E0}"/>
          </ac:spMkLst>
        </pc:spChg>
        <pc:spChg chg="mod">
          <ac:chgData name="EoJin Jeong" userId="8016a2bc54b4044f" providerId="LiveId" clId="{B747EF8D-0054-44FB-AD65-0DF593F474C8}" dt="2021-10-10T18:33:23.333" v="1519" actId="20577"/>
          <ac:spMkLst>
            <pc:docMk/>
            <pc:sldMk cId="719767772" sldId="276"/>
            <ac:spMk id="5" creationId="{00000000-0000-0000-0000-000000000000}"/>
          </ac:spMkLst>
        </pc:spChg>
        <pc:spChg chg="mod">
          <ac:chgData name="EoJin Jeong" userId="8016a2bc54b4044f" providerId="LiveId" clId="{B747EF8D-0054-44FB-AD65-0DF593F474C8}" dt="2021-10-10T18:54:25.493" v="1834" actId="1076"/>
          <ac:spMkLst>
            <pc:docMk/>
            <pc:sldMk cId="719767772" sldId="276"/>
            <ac:spMk id="7" creationId="{00000000-0000-0000-0000-000000000000}"/>
          </ac:spMkLst>
        </pc:spChg>
        <pc:spChg chg="mod">
          <ac:chgData name="EoJin Jeong" userId="8016a2bc54b4044f" providerId="LiveId" clId="{B747EF8D-0054-44FB-AD65-0DF593F474C8}" dt="2021-10-10T18:42:56.430" v="1561" actId="20577"/>
          <ac:spMkLst>
            <pc:docMk/>
            <pc:sldMk cId="719767772" sldId="276"/>
            <ac:spMk id="10" creationId="{4E024D65-D403-43F7-A4B8-3D7EEE98C05A}"/>
          </ac:spMkLst>
        </pc:spChg>
        <pc:spChg chg="mod">
          <ac:chgData name="EoJin Jeong" userId="8016a2bc54b4044f" providerId="LiveId" clId="{B747EF8D-0054-44FB-AD65-0DF593F474C8}" dt="2021-10-10T18:46:25.274" v="1761" actId="20577"/>
          <ac:spMkLst>
            <pc:docMk/>
            <pc:sldMk cId="719767772" sldId="276"/>
            <ac:spMk id="11" creationId="{76270B1C-08AC-49B7-9AB2-229A0C4ED8D0}"/>
          </ac:spMkLst>
        </pc:spChg>
        <pc:spChg chg="mod">
          <ac:chgData name="EoJin Jeong" userId="8016a2bc54b4044f" providerId="LiveId" clId="{B747EF8D-0054-44FB-AD65-0DF593F474C8}" dt="2021-10-10T18:48:48.401" v="1762" actId="207"/>
          <ac:spMkLst>
            <pc:docMk/>
            <pc:sldMk cId="719767772" sldId="276"/>
            <ac:spMk id="12" creationId="{43B8D5AB-AF8D-4153-8B58-889E8AB241C3}"/>
          </ac:spMkLst>
        </pc:spChg>
        <pc:spChg chg="mod">
          <ac:chgData name="EoJin Jeong" userId="8016a2bc54b4044f" providerId="LiveId" clId="{B747EF8D-0054-44FB-AD65-0DF593F474C8}" dt="2021-10-10T18:49:12.418" v="1826" actId="20577"/>
          <ac:spMkLst>
            <pc:docMk/>
            <pc:sldMk cId="719767772" sldId="276"/>
            <ac:spMk id="15" creationId="{06F6E9CD-4FA9-4E8A-9E8E-C96EEE94C7B6}"/>
          </ac:spMkLst>
        </pc:spChg>
        <pc:spChg chg="del">
          <ac:chgData name="EoJin Jeong" userId="8016a2bc54b4044f" providerId="LiveId" clId="{B747EF8D-0054-44FB-AD65-0DF593F474C8}" dt="2021-10-10T18:49:28.631" v="1828" actId="478"/>
          <ac:spMkLst>
            <pc:docMk/>
            <pc:sldMk cId="719767772" sldId="276"/>
            <ac:spMk id="16" creationId="{F9711EB5-B5A6-4B72-B29C-881A734CF2A7}"/>
          </ac:spMkLst>
        </pc:spChg>
        <pc:spChg chg="mod">
          <ac:chgData name="EoJin Jeong" userId="8016a2bc54b4044f" providerId="LiveId" clId="{B747EF8D-0054-44FB-AD65-0DF593F474C8}" dt="2021-10-10T18:55:39.350" v="2055" actId="20577"/>
          <ac:spMkLst>
            <pc:docMk/>
            <pc:sldMk cId="719767772" sldId="276"/>
            <ac:spMk id="17" creationId="{6DA04530-5D80-43FC-B424-21DA05AF47BE}"/>
          </ac:spMkLst>
        </pc:spChg>
        <pc:spChg chg="add mod">
          <ac:chgData name="EoJin Jeong" userId="8016a2bc54b4044f" providerId="LiveId" clId="{B747EF8D-0054-44FB-AD65-0DF593F474C8}" dt="2021-10-10T18:54:14.691" v="1832" actId="207"/>
          <ac:spMkLst>
            <pc:docMk/>
            <pc:sldMk cId="719767772" sldId="276"/>
            <ac:spMk id="18" creationId="{F6B6F0E7-6E6C-4F0D-82AB-70FF0C6839B0}"/>
          </ac:spMkLst>
        </pc:spChg>
        <pc:spChg chg="add mod">
          <ac:chgData name="EoJin Jeong" userId="8016a2bc54b4044f" providerId="LiveId" clId="{B747EF8D-0054-44FB-AD65-0DF593F474C8}" dt="2021-10-10T18:49:42.139" v="1830"/>
          <ac:spMkLst>
            <pc:docMk/>
            <pc:sldMk cId="719767772" sldId="276"/>
            <ac:spMk id="19" creationId="{EFA34979-9F61-4D70-B94B-D5AD19A2F0F5}"/>
          </ac:spMkLst>
        </pc:spChg>
        <pc:picChg chg="del">
          <ac:chgData name="EoJin Jeong" userId="8016a2bc54b4044f" providerId="LiveId" clId="{B747EF8D-0054-44FB-AD65-0DF593F474C8}" dt="2021-10-10T18:49:26.700" v="1827" actId="478"/>
          <ac:picMkLst>
            <pc:docMk/>
            <pc:sldMk cId="719767772" sldId="276"/>
            <ac:picMk id="2052" creationId="{BF531E71-C047-4929-B7E9-DEF1517296A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4A99A7-A58E-468D-9303-42D2A702B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E4F195F-A9A2-4465-9B99-AB574F493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91A8EC-3032-4806-8D6B-142D6434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CF7B43-4784-4222-973A-973312C4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03262F-BA78-4E7D-8504-19368B55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95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AE9361-BE12-4FA2-B699-74869948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78CDFA3-F85C-4639-A257-F723E4C81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A90150-AB65-4F2B-A58C-1213A548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C4C567-8D76-4585-8A1F-A5A23B0B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632132-07A3-4E57-AA96-CC7B5632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86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564E1BD-9921-443C-B439-F6E3E8C75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827392A-2269-4E25-9EB7-BFC161E83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629222-FF63-41B1-BFC6-21337997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0EB57A-97E1-4326-8F52-8B33C8F6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0E8213-2FC5-418F-B8DD-9C39DA3F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227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776833-8559-4C1D-8663-F626A65F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0AE996-279C-43C8-8999-3432178E3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ABEC44-DE7B-4101-8C5D-A08D8952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60A884-D7EA-47F3-808D-31890C54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53244E-5147-48E2-BA20-4055A819D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85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971EE5-6953-43A7-ABF7-6BDC6B114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6D0A6E-8FDA-43E4-AC26-6395895D3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3D75BE-6697-4C4F-BEB3-C47F21F20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7E11D52-6E1C-46E2-AA75-93BAB53A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87BBFE-09AD-455E-92C0-ECC3CAD19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04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5DE985-F6EF-4380-B54F-9AE5C925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D85E99C-EEFD-481F-B98F-C921FC86F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CB8ECC0-8F6D-4D9E-9543-E2379ED56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FA83FA2-DA98-45D8-ABBC-E38AE3C8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7DFB58E-E2B3-4019-A83F-0721F71B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9FAC3AF-C84F-4C0E-BB69-F054A0A0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60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8118B1-CC5C-4179-832C-DD68A0EF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BC71DCB-1A4A-44C1-AD39-3DD990F89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B2144EB-15F1-4D17-975D-569791A25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62C726E-9105-4EFB-BBAB-FDF108574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32B3B12-0EAD-4D24-8325-E1B04DC19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4946814-082E-4590-B75A-0C99320C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F042144-6299-401E-AEC2-934C48DC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2275125-B720-4E74-A789-8128F558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40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3EC5AF-7C9C-4AEB-971B-26634AE0D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9FC7116-7031-402D-B15D-97A19543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BA55353-60DB-4871-9261-9776A850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81FAA55-2BF3-49E5-8426-E337EDA8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68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46FA4BA-A093-451E-901D-389F5D49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855A5EE-D4C0-464A-83E9-4520F70F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6F43F7D-5EFF-49F6-8514-7C57CC82E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411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6B426A-5F03-4601-B4DE-3444CADF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54A98A-6034-4109-B50B-C6E6C5217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1417DBB-B7E4-4181-83E6-FDA179EFF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6D4CE05-23EB-494D-A836-759E38DB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3CBF527-E376-4B5E-9764-9AB6C3E4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BFD315-6D45-4418-8DCA-F8649374C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20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BE543E-5DAC-4CB9-B7FF-8C57CB077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D887166-5536-4054-88AE-11C4F27CD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42B3E42-7A69-4B4A-92B6-0FEB68258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D9452D5-9DDF-4DF8-963B-6DFD30C98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F7FFB-0C55-437C-84DA-1546DF6C436A}" type="datetimeFigureOut">
              <a:rPr lang="ko-KR" altLang="en-US" smtClean="0"/>
              <a:t>2021-10-11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263823-E784-4475-B134-15589418A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BF4278-6B2C-4ED2-B0A1-77CC1A9B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03713-9A90-4A2C-96F8-6974F086D1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82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69B11C8-7B1D-4D7D-BEA0-E5D4167A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62FEAE-211C-4FCA-9B12-552575450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D32978-7111-40F1-98BF-033148E76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X경필명조B" panose="02010606000101010101" pitchFamily="2" charset="-127"/>
                <a:ea typeface="DX경필명조B" panose="02010606000101010101" pitchFamily="2" charset="-127"/>
              </a:defRPr>
            </a:lvl1pPr>
          </a:lstStyle>
          <a:p>
            <a:fld id="{322F7FFB-0C55-437C-84DA-1546DF6C436A}" type="datetimeFigureOut">
              <a:rPr lang="ko-KR" altLang="en-US" smtClean="0"/>
              <a:pPr/>
              <a:t>2021-10-11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A11397-4D90-40BE-81E9-B54CEFB19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X경필명조B" panose="02010606000101010101" pitchFamily="2" charset="-127"/>
                <a:ea typeface="DX경필명조B" panose="02010606000101010101" pitchFamily="2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1CBF90-AD5B-499B-82E5-C7FA48E2C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X경필명조B" panose="02010606000101010101" pitchFamily="2" charset="-127"/>
                <a:ea typeface="DX경필명조B" panose="02010606000101010101" pitchFamily="2" charset="-127"/>
              </a:defRPr>
            </a:lvl1pPr>
          </a:lstStyle>
          <a:p>
            <a:fld id="{58703713-9A90-4A2C-96F8-6974F086D15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86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X경필명조B" panose="02010606000101010101" pitchFamily="2" charset="-127"/>
          <a:ea typeface="DX경필명조B" panose="02010606000101010101" pitchFamily="2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X경필명조B" panose="02010606000101010101" pitchFamily="2" charset="-127"/>
          <a:ea typeface="DX경필명조B" panose="02010606000101010101" pitchFamily="2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X경필명조B" panose="02010606000101010101" pitchFamily="2" charset="-127"/>
          <a:ea typeface="DX경필명조B" panose="02010606000101010101" pitchFamily="2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X경필명조B" panose="02010606000101010101" pitchFamily="2" charset="-127"/>
          <a:ea typeface="DX경필명조B" panose="02010606000101010101" pitchFamily="2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X경필명조B" panose="02010606000101010101" pitchFamily="2" charset="-127"/>
          <a:ea typeface="DX경필명조B" panose="02010606000101010101" pitchFamily="2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X경필명조B" panose="02010606000101010101" pitchFamily="2" charset="-127"/>
          <a:ea typeface="DX경필명조B" panose="02010606000101010101" pitchFamily="2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타원 40">
            <a:extLst>
              <a:ext uri="{FF2B5EF4-FFF2-40B4-BE49-F238E27FC236}">
                <a16:creationId xmlns:a16="http://schemas.microsoft.com/office/drawing/2014/main" id="{49402502-3345-43C3-90A5-BE67CFF236E7}"/>
              </a:ext>
            </a:extLst>
          </p:cNvPr>
          <p:cNvSpPr/>
          <p:nvPr/>
        </p:nvSpPr>
        <p:spPr>
          <a:xfrm>
            <a:off x="3503590" y="39154"/>
            <a:ext cx="4774242" cy="470516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211DF77D-9885-48B2-8EE7-12443109E7B4}"/>
              </a:ext>
            </a:extLst>
          </p:cNvPr>
          <p:cNvGrpSpPr>
            <a:grpSpLocks/>
          </p:cNvGrpSpPr>
          <p:nvPr/>
        </p:nvGrpSpPr>
        <p:grpSpPr bwMode="auto">
          <a:xfrm>
            <a:off x="4384728" y="928279"/>
            <a:ext cx="3011966" cy="3057873"/>
            <a:chOff x="1442" y="962"/>
            <a:chExt cx="2702" cy="2732"/>
          </a:xfrm>
          <a:solidFill>
            <a:schemeClr val="bg1"/>
          </a:solidFill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F60FD1ED-9B47-40A3-9CE6-7E0D096FC6F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83" y="3049"/>
              <a:ext cx="354" cy="514"/>
            </a:xfrm>
            <a:custGeom>
              <a:avLst/>
              <a:gdLst>
                <a:gd name="T0" fmla="*/ 4 w 708"/>
                <a:gd name="T1" fmla="*/ 215 h 1027"/>
                <a:gd name="T2" fmla="*/ 17 w 708"/>
                <a:gd name="T3" fmla="*/ 240 h 1027"/>
                <a:gd name="T4" fmla="*/ 46 w 708"/>
                <a:gd name="T5" fmla="*/ 287 h 1027"/>
                <a:gd name="T6" fmla="*/ 110 w 708"/>
                <a:gd name="T7" fmla="*/ 347 h 1027"/>
                <a:gd name="T8" fmla="*/ 95 w 708"/>
                <a:gd name="T9" fmla="*/ 366 h 1027"/>
                <a:gd name="T10" fmla="*/ 71 w 708"/>
                <a:gd name="T11" fmla="*/ 363 h 1027"/>
                <a:gd name="T12" fmla="*/ 57 w 708"/>
                <a:gd name="T13" fmla="*/ 316 h 1027"/>
                <a:gd name="T14" fmla="*/ 20 w 708"/>
                <a:gd name="T15" fmla="*/ 338 h 1027"/>
                <a:gd name="T16" fmla="*/ 60 w 708"/>
                <a:gd name="T17" fmla="*/ 414 h 1027"/>
                <a:gd name="T18" fmla="*/ 68 w 708"/>
                <a:gd name="T19" fmla="*/ 451 h 1027"/>
                <a:gd name="T20" fmla="*/ 154 w 708"/>
                <a:gd name="T21" fmla="*/ 394 h 1027"/>
                <a:gd name="T22" fmla="*/ 154 w 708"/>
                <a:gd name="T23" fmla="*/ 437 h 1027"/>
                <a:gd name="T24" fmla="*/ 228 w 708"/>
                <a:gd name="T25" fmla="*/ 427 h 1027"/>
                <a:gd name="T26" fmla="*/ 172 w 708"/>
                <a:gd name="T27" fmla="*/ 371 h 1027"/>
                <a:gd name="T28" fmla="*/ 182 w 708"/>
                <a:gd name="T29" fmla="*/ 330 h 1027"/>
                <a:gd name="T30" fmla="*/ 188 w 708"/>
                <a:gd name="T31" fmla="*/ 268 h 1027"/>
                <a:gd name="T32" fmla="*/ 241 w 708"/>
                <a:gd name="T33" fmla="*/ 285 h 1027"/>
                <a:gd name="T34" fmla="*/ 276 w 708"/>
                <a:gd name="T35" fmla="*/ 372 h 1027"/>
                <a:gd name="T36" fmla="*/ 269 w 708"/>
                <a:gd name="T37" fmla="*/ 441 h 1027"/>
                <a:gd name="T38" fmla="*/ 250 w 708"/>
                <a:gd name="T39" fmla="*/ 468 h 1027"/>
                <a:gd name="T40" fmla="*/ 289 w 708"/>
                <a:gd name="T41" fmla="*/ 484 h 1027"/>
                <a:gd name="T42" fmla="*/ 233 w 708"/>
                <a:gd name="T43" fmla="*/ 573 h 1027"/>
                <a:gd name="T44" fmla="*/ 161 w 708"/>
                <a:gd name="T45" fmla="*/ 645 h 1027"/>
                <a:gd name="T46" fmla="*/ 172 w 708"/>
                <a:gd name="T47" fmla="*/ 745 h 1027"/>
                <a:gd name="T48" fmla="*/ 172 w 708"/>
                <a:gd name="T49" fmla="*/ 854 h 1027"/>
                <a:gd name="T50" fmla="*/ 143 w 708"/>
                <a:gd name="T51" fmla="*/ 913 h 1027"/>
                <a:gd name="T52" fmla="*/ 208 w 708"/>
                <a:gd name="T53" fmla="*/ 942 h 1027"/>
                <a:gd name="T54" fmla="*/ 261 w 708"/>
                <a:gd name="T55" fmla="*/ 970 h 1027"/>
                <a:gd name="T56" fmla="*/ 248 w 708"/>
                <a:gd name="T57" fmla="*/ 906 h 1027"/>
                <a:gd name="T58" fmla="*/ 261 w 708"/>
                <a:gd name="T59" fmla="*/ 813 h 1027"/>
                <a:gd name="T60" fmla="*/ 332 w 708"/>
                <a:gd name="T61" fmla="*/ 790 h 1027"/>
                <a:gd name="T62" fmla="*/ 300 w 708"/>
                <a:gd name="T63" fmla="*/ 838 h 1027"/>
                <a:gd name="T64" fmla="*/ 317 w 708"/>
                <a:gd name="T65" fmla="*/ 897 h 1027"/>
                <a:gd name="T66" fmla="*/ 284 w 708"/>
                <a:gd name="T67" fmla="*/ 1000 h 1027"/>
                <a:gd name="T68" fmla="*/ 337 w 708"/>
                <a:gd name="T69" fmla="*/ 1009 h 1027"/>
                <a:gd name="T70" fmla="*/ 405 w 708"/>
                <a:gd name="T71" fmla="*/ 950 h 1027"/>
                <a:gd name="T72" fmla="*/ 399 w 708"/>
                <a:gd name="T73" fmla="*/ 889 h 1027"/>
                <a:gd name="T74" fmla="*/ 449 w 708"/>
                <a:gd name="T75" fmla="*/ 886 h 1027"/>
                <a:gd name="T76" fmla="*/ 508 w 708"/>
                <a:gd name="T77" fmla="*/ 850 h 1027"/>
                <a:gd name="T78" fmla="*/ 530 w 708"/>
                <a:gd name="T79" fmla="*/ 745 h 1027"/>
                <a:gd name="T80" fmla="*/ 564 w 708"/>
                <a:gd name="T81" fmla="*/ 627 h 1027"/>
                <a:gd name="T82" fmla="*/ 601 w 708"/>
                <a:gd name="T83" fmla="*/ 543 h 1027"/>
                <a:gd name="T84" fmla="*/ 632 w 708"/>
                <a:gd name="T85" fmla="*/ 478 h 1027"/>
                <a:gd name="T86" fmla="*/ 666 w 708"/>
                <a:gd name="T87" fmla="*/ 436 h 1027"/>
                <a:gd name="T88" fmla="*/ 707 w 708"/>
                <a:gd name="T89" fmla="*/ 403 h 1027"/>
                <a:gd name="T90" fmla="*/ 691 w 708"/>
                <a:gd name="T91" fmla="*/ 361 h 1027"/>
                <a:gd name="T92" fmla="*/ 691 w 708"/>
                <a:gd name="T93" fmla="*/ 330 h 1027"/>
                <a:gd name="T94" fmla="*/ 663 w 708"/>
                <a:gd name="T95" fmla="*/ 291 h 1027"/>
                <a:gd name="T96" fmla="*/ 624 w 708"/>
                <a:gd name="T97" fmla="*/ 254 h 1027"/>
                <a:gd name="T98" fmla="*/ 582 w 708"/>
                <a:gd name="T99" fmla="*/ 226 h 1027"/>
                <a:gd name="T100" fmla="*/ 643 w 708"/>
                <a:gd name="T101" fmla="*/ 153 h 1027"/>
                <a:gd name="T102" fmla="*/ 562 w 708"/>
                <a:gd name="T103" fmla="*/ 130 h 1027"/>
                <a:gd name="T104" fmla="*/ 470 w 708"/>
                <a:gd name="T105" fmla="*/ 127 h 1027"/>
                <a:gd name="T106" fmla="*/ 427 w 708"/>
                <a:gd name="T107" fmla="*/ 40 h 1027"/>
                <a:gd name="T108" fmla="*/ 365 w 708"/>
                <a:gd name="T109" fmla="*/ 1 h 1027"/>
                <a:gd name="T110" fmla="*/ 287 w 708"/>
                <a:gd name="T111" fmla="*/ 32 h 1027"/>
                <a:gd name="T112" fmla="*/ 211 w 708"/>
                <a:gd name="T113" fmla="*/ 96 h 1027"/>
                <a:gd name="T114" fmla="*/ 157 w 708"/>
                <a:gd name="T115" fmla="*/ 153 h 1027"/>
                <a:gd name="T116" fmla="*/ 132 w 708"/>
                <a:gd name="T117" fmla="*/ 152 h 1027"/>
                <a:gd name="T118" fmla="*/ 87 w 708"/>
                <a:gd name="T119" fmla="*/ 144 h 1027"/>
                <a:gd name="T120" fmla="*/ 85 w 708"/>
                <a:gd name="T121" fmla="*/ 200 h 1027"/>
                <a:gd name="T122" fmla="*/ 18 w 708"/>
                <a:gd name="T123" fmla="*/ 18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8" h="1027">
                  <a:moveTo>
                    <a:pt x="9" y="180"/>
                  </a:moveTo>
                  <a:lnTo>
                    <a:pt x="9" y="184"/>
                  </a:lnTo>
                  <a:lnTo>
                    <a:pt x="9" y="194"/>
                  </a:lnTo>
                  <a:lnTo>
                    <a:pt x="8" y="205"/>
                  </a:lnTo>
                  <a:lnTo>
                    <a:pt x="8" y="211"/>
                  </a:lnTo>
                  <a:lnTo>
                    <a:pt x="6" y="212"/>
                  </a:lnTo>
                  <a:lnTo>
                    <a:pt x="4" y="215"/>
                  </a:lnTo>
                  <a:lnTo>
                    <a:pt x="3" y="218"/>
                  </a:lnTo>
                  <a:lnTo>
                    <a:pt x="1" y="222"/>
                  </a:lnTo>
                  <a:lnTo>
                    <a:pt x="0" y="225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8" y="236"/>
                  </a:lnTo>
                  <a:lnTo>
                    <a:pt x="17" y="240"/>
                  </a:lnTo>
                  <a:lnTo>
                    <a:pt x="26" y="243"/>
                  </a:lnTo>
                  <a:lnTo>
                    <a:pt x="32" y="250"/>
                  </a:lnTo>
                  <a:lnTo>
                    <a:pt x="34" y="259"/>
                  </a:lnTo>
                  <a:lnTo>
                    <a:pt x="34" y="270"/>
                  </a:lnTo>
                  <a:lnTo>
                    <a:pt x="34" y="281"/>
                  </a:lnTo>
                  <a:lnTo>
                    <a:pt x="39" y="285"/>
                  </a:lnTo>
                  <a:lnTo>
                    <a:pt x="46" y="287"/>
                  </a:lnTo>
                  <a:lnTo>
                    <a:pt x="57" y="288"/>
                  </a:lnTo>
                  <a:lnTo>
                    <a:pt x="71" y="291"/>
                  </a:lnTo>
                  <a:lnTo>
                    <a:pt x="82" y="298"/>
                  </a:lnTo>
                  <a:lnTo>
                    <a:pt x="91" y="310"/>
                  </a:lnTo>
                  <a:lnTo>
                    <a:pt x="99" y="323"/>
                  </a:lnTo>
                  <a:lnTo>
                    <a:pt x="105" y="336"/>
                  </a:lnTo>
                  <a:lnTo>
                    <a:pt x="110" y="347"/>
                  </a:lnTo>
                  <a:lnTo>
                    <a:pt x="110" y="352"/>
                  </a:lnTo>
                  <a:lnTo>
                    <a:pt x="110" y="355"/>
                  </a:lnTo>
                  <a:lnTo>
                    <a:pt x="109" y="358"/>
                  </a:lnTo>
                  <a:lnTo>
                    <a:pt x="105" y="360"/>
                  </a:lnTo>
                  <a:lnTo>
                    <a:pt x="102" y="361"/>
                  </a:lnTo>
                  <a:lnTo>
                    <a:pt x="98" y="364"/>
                  </a:lnTo>
                  <a:lnTo>
                    <a:pt x="95" y="366"/>
                  </a:lnTo>
                  <a:lnTo>
                    <a:pt x="90" y="368"/>
                  </a:lnTo>
                  <a:lnTo>
                    <a:pt x="88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77" y="369"/>
                  </a:lnTo>
                  <a:lnTo>
                    <a:pt x="74" y="366"/>
                  </a:lnTo>
                  <a:lnTo>
                    <a:pt x="71" y="363"/>
                  </a:lnTo>
                  <a:lnTo>
                    <a:pt x="70" y="360"/>
                  </a:lnTo>
                  <a:lnTo>
                    <a:pt x="67" y="355"/>
                  </a:lnTo>
                  <a:lnTo>
                    <a:pt x="65" y="350"/>
                  </a:lnTo>
                  <a:lnTo>
                    <a:pt x="65" y="347"/>
                  </a:lnTo>
                  <a:lnTo>
                    <a:pt x="64" y="340"/>
                  </a:lnTo>
                  <a:lnTo>
                    <a:pt x="60" y="329"/>
                  </a:lnTo>
                  <a:lnTo>
                    <a:pt x="57" y="316"/>
                  </a:lnTo>
                  <a:lnTo>
                    <a:pt x="51" y="304"/>
                  </a:lnTo>
                  <a:lnTo>
                    <a:pt x="45" y="296"/>
                  </a:lnTo>
                  <a:lnTo>
                    <a:pt x="39" y="295"/>
                  </a:lnTo>
                  <a:lnTo>
                    <a:pt x="32" y="299"/>
                  </a:lnTo>
                  <a:lnTo>
                    <a:pt x="28" y="310"/>
                  </a:lnTo>
                  <a:lnTo>
                    <a:pt x="23" y="324"/>
                  </a:lnTo>
                  <a:lnTo>
                    <a:pt x="20" y="338"/>
                  </a:lnTo>
                  <a:lnTo>
                    <a:pt x="22" y="354"/>
                  </a:lnTo>
                  <a:lnTo>
                    <a:pt x="26" y="364"/>
                  </a:lnTo>
                  <a:lnTo>
                    <a:pt x="36" y="375"/>
                  </a:lnTo>
                  <a:lnTo>
                    <a:pt x="46" y="385"/>
                  </a:lnTo>
                  <a:lnTo>
                    <a:pt x="56" y="394"/>
                  </a:lnTo>
                  <a:lnTo>
                    <a:pt x="62" y="403"/>
                  </a:lnTo>
                  <a:lnTo>
                    <a:pt x="60" y="414"/>
                  </a:lnTo>
                  <a:lnTo>
                    <a:pt x="57" y="425"/>
                  </a:lnTo>
                  <a:lnTo>
                    <a:pt x="54" y="437"/>
                  </a:lnTo>
                  <a:lnTo>
                    <a:pt x="53" y="448"/>
                  </a:lnTo>
                  <a:lnTo>
                    <a:pt x="53" y="456"/>
                  </a:lnTo>
                  <a:lnTo>
                    <a:pt x="54" y="461"/>
                  </a:lnTo>
                  <a:lnTo>
                    <a:pt x="59" y="459"/>
                  </a:lnTo>
                  <a:lnTo>
                    <a:pt x="68" y="451"/>
                  </a:lnTo>
                  <a:lnTo>
                    <a:pt x="79" y="437"/>
                  </a:lnTo>
                  <a:lnTo>
                    <a:pt x="93" y="423"/>
                  </a:lnTo>
                  <a:lnTo>
                    <a:pt x="105" y="413"/>
                  </a:lnTo>
                  <a:lnTo>
                    <a:pt x="121" y="406"/>
                  </a:lnTo>
                  <a:lnTo>
                    <a:pt x="132" y="403"/>
                  </a:lnTo>
                  <a:lnTo>
                    <a:pt x="144" y="399"/>
                  </a:lnTo>
                  <a:lnTo>
                    <a:pt x="154" y="394"/>
                  </a:lnTo>
                  <a:lnTo>
                    <a:pt x="163" y="391"/>
                  </a:lnTo>
                  <a:lnTo>
                    <a:pt x="169" y="392"/>
                  </a:lnTo>
                  <a:lnTo>
                    <a:pt x="172" y="397"/>
                  </a:lnTo>
                  <a:lnTo>
                    <a:pt x="172" y="408"/>
                  </a:lnTo>
                  <a:lnTo>
                    <a:pt x="166" y="419"/>
                  </a:lnTo>
                  <a:lnTo>
                    <a:pt x="158" y="428"/>
                  </a:lnTo>
                  <a:lnTo>
                    <a:pt x="154" y="437"/>
                  </a:lnTo>
                  <a:lnTo>
                    <a:pt x="157" y="447"/>
                  </a:lnTo>
                  <a:lnTo>
                    <a:pt x="166" y="454"/>
                  </a:lnTo>
                  <a:lnTo>
                    <a:pt x="180" y="458"/>
                  </a:lnTo>
                  <a:lnTo>
                    <a:pt x="194" y="456"/>
                  </a:lnTo>
                  <a:lnTo>
                    <a:pt x="208" y="450"/>
                  </a:lnTo>
                  <a:lnTo>
                    <a:pt x="219" y="439"/>
                  </a:lnTo>
                  <a:lnTo>
                    <a:pt x="228" y="427"/>
                  </a:lnTo>
                  <a:lnTo>
                    <a:pt x="233" y="414"/>
                  </a:lnTo>
                  <a:lnTo>
                    <a:pt x="231" y="399"/>
                  </a:lnTo>
                  <a:lnTo>
                    <a:pt x="227" y="391"/>
                  </a:lnTo>
                  <a:lnTo>
                    <a:pt x="214" y="383"/>
                  </a:lnTo>
                  <a:lnTo>
                    <a:pt x="200" y="378"/>
                  </a:lnTo>
                  <a:lnTo>
                    <a:pt x="186" y="374"/>
                  </a:lnTo>
                  <a:lnTo>
                    <a:pt x="172" y="371"/>
                  </a:lnTo>
                  <a:lnTo>
                    <a:pt x="164" y="369"/>
                  </a:lnTo>
                  <a:lnTo>
                    <a:pt x="160" y="364"/>
                  </a:lnTo>
                  <a:lnTo>
                    <a:pt x="161" y="360"/>
                  </a:lnTo>
                  <a:lnTo>
                    <a:pt x="168" y="354"/>
                  </a:lnTo>
                  <a:lnTo>
                    <a:pt x="174" y="346"/>
                  </a:lnTo>
                  <a:lnTo>
                    <a:pt x="180" y="340"/>
                  </a:lnTo>
                  <a:lnTo>
                    <a:pt x="182" y="330"/>
                  </a:lnTo>
                  <a:lnTo>
                    <a:pt x="180" y="319"/>
                  </a:lnTo>
                  <a:lnTo>
                    <a:pt x="175" y="309"/>
                  </a:lnTo>
                  <a:lnTo>
                    <a:pt x="172" y="296"/>
                  </a:lnTo>
                  <a:lnTo>
                    <a:pt x="172" y="287"/>
                  </a:lnTo>
                  <a:lnTo>
                    <a:pt x="174" y="281"/>
                  </a:lnTo>
                  <a:lnTo>
                    <a:pt x="180" y="274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9"/>
                  </a:lnTo>
                  <a:lnTo>
                    <a:pt x="208" y="260"/>
                  </a:lnTo>
                  <a:lnTo>
                    <a:pt x="214" y="265"/>
                  </a:lnTo>
                  <a:lnTo>
                    <a:pt x="224" y="271"/>
                  </a:lnTo>
                  <a:lnTo>
                    <a:pt x="233" y="277"/>
                  </a:lnTo>
                  <a:lnTo>
                    <a:pt x="241" y="285"/>
                  </a:lnTo>
                  <a:lnTo>
                    <a:pt x="244" y="293"/>
                  </a:lnTo>
                  <a:lnTo>
                    <a:pt x="245" y="307"/>
                  </a:lnTo>
                  <a:lnTo>
                    <a:pt x="247" y="326"/>
                  </a:lnTo>
                  <a:lnTo>
                    <a:pt x="251" y="344"/>
                  </a:lnTo>
                  <a:lnTo>
                    <a:pt x="258" y="357"/>
                  </a:lnTo>
                  <a:lnTo>
                    <a:pt x="265" y="364"/>
                  </a:lnTo>
                  <a:lnTo>
                    <a:pt x="276" y="372"/>
                  </a:lnTo>
                  <a:lnTo>
                    <a:pt x="286" y="382"/>
                  </a:lnTo>
                  <a:lnTo>
                    <a:pt x="293" y="391"/>
                  </a:lnTo>
                  <a:lnTo>
                    <a:pt x="295" y="400"/>
                  </a:lnTo>
                  <a:lnTo>
                    <a:pt x="289" y="416"/>
                  </a:lnTo>
                  <a:lnTo>
                    <a:pt x="281" y="430"/>
                  </a:lnTo>
                  <a:lnTo>
                    <a:pt x="275" y="437"/>
                  </a:lnTo>
                  <a:lnTo>
                    <a:pt x="269" y="441"/>
                  </a:lnTo>
                  <a:lnTo>
                    <a:pt x="261" y="445"/>
                  </a:lnTo>
                  <a:lnTo>
                    <a:pt x="251" y="451"/>
                  </a:lnTo>
                  <a:lnTo>
                    <a:pt x="244" y="458"/>
                  </a:lnTo>
                  <a:lnTo>
                    <a:pt x="237" y="464"/>
                  </a:lnTo>
                  <a:lnTo>
                    <a:pt x="236" y="468"/>
                  </a:lnTo>
                  <a:lnTo>
                    <a:pt x="239" y="470"/>
                  </a:lnTo>
                  <a:lnTo>
                    <a:pt x="250" y="468"/>
                  </a:lnTo>
                  <a:lnTo>
                    <a:pt x="259" y="465"/>
                  </a:lnTo>
                  <a:lnTo>
                    <a:pt x="270" y="461"/>
                  </a:lnTo>
                  <a:lnTo>
                    <a:pt x="278" y="458"/>
                  </a:lnTo>
                  <a:lnTo>
                    <a:pt x="286" y="458"/>
                  </a:lnTo>
                  <a:lnTo>
                    <a:pt x="292" y="462"/>
                  </a:lnTo>
                  <a:lnTo>
                    <a:pt x="292" y="472"/>
                  </a:lnTo>
                  <a:lnTo>
                    <a:pt x="289" y="484"/>
                  </a:lnTo>
                  <a:lnTo>
                    <a:pt x="281" y="496"/>
                  </a:lnTo>
                  <a:lnTo>
                    <a:pt x="273" y="507"/>
                  </a:lnTo>
                  <a:lnTo>
                    <a:pt x="267" y="517"/>
                  </a:lnTo>
                  <a:lnTo>
                    <a:pt x="261" y="529"/>
                  </a:lnTo>
                  <a:lnTo>
                    <a:pt x="251" y="545"/>
                  </a:lnTo>
                  <a:lnTo>
                    <a:pt x="242" y="560"/>
                  </a:lnTo>
                  <a:lnTo>
                    <a:pt x="233" y="573"/>
                  </a:lnTo>
                  <a:lnTo>
                    <a:pt x="222" y="591"/>
                  </a:lnTo>
                  <a:lnTo>
                    <a:pt x="210" y="610"/>
                  </a:lnTo>
                  <a:lnTo>
                    <a:pt x="196" y="627"/>
                  </a:lnTo>
                  <a:lnTo>
                    <a:pt x="186" y="635"/>
                  </a:lnTo>
                  <a:lnTo>
                    <a:pt x="177" y="638"/>
                  </a:lnTo>
                  <a:lnTo>
                    <a:pt x="168" y="641"/>
                  </a:lnTo>
                  <a:lnTo>
                    <a:pt x="161" y="645"/>
                  </a:lnTo>
                  <a:lnTo>
                    <a:pt x="157" y="653"/>
                  </a:lnTo>
                  <a:lnTo>
                    <a:pt x="152" y="673"/>
                  </a:lnTo>
                  <a:lnTo>
                    <a:pt x="152" y="695"/>
                  </a:lnTo>
                  <a:lnTo>
                    <a:pt x="157" y="720"/>
                  </a:lnTo>
                  <a:lnTo>
                    <a:pt x="161" y="731"/>
                  </a:lnTo>
                  <a:lnTo>
                    <a:pt x="168" y="739"/>
                  </a:lnTo>
                  <a:lnTo>
                    <a:pt x="172" y="745"/>
                  </a:lnTo>
                  <a:lnTo>
                    <a:pt x="177" y="754"/>
                  </a:lnTo>
                  <a:lnTo>
                    <a:pt x="182" y="768"/>
                  </a:lnTo>
                  <a:lnTo>
                    <a:pt x="185" y="788"/>
                  </a:lnTo>
                  <a:lnTo>
                    <a:pt x="186" y="807"/>
                  </a:lnTo>
                  <a:lnTo>
                    <a:pt x="186" y="824"/>
                  </a:lnTo>
                  <a:lnTo>
                    <a:pt x="180" y="843"/>
                  </a:lnTo>
                  <a:lnTo>
                    <a:pt x="172" y="854"/>
                  </a:lnTo>
                  <a:lnTo>
                    <a:pt x="161" y="860"/>
                  </a:lnTo>
                  <a:lnTo>
                    <a:pt x="152" y="866"/>
                  </a:lnTo>
                  <a:lnTo>
                    <a:pt x="144" y="871"/>
                  </a:lnTo>
                  <a:lnTo>
                    <a:pt x="138" y="875"/>
                  </a:lnTo>
                  <a:lnTo>
                    <a:pt x="137" y="885"/>
                  </a:lnTo>
                  <a:lnTo>
                    <a:pt x="138" y="899"/>
                  </a:lnTo>
                  <a:lnTo>
                    <a:pt x="143" y="913"/>
                  </a:lnTo>
                  <a:lnTo>
                    <a:pt x="149" y="923"/>
                  </a:lnTo>
                  <a:lnTo>
                    <a:pt x="160" y="930"/>
                  </a:lnTo>
                  <a:lnTo>
                    <a:pt x="171" y="933"/>
                  </a:lnTo>
                  <a:lnTo>
                    <a:pt x="178" y="933"/>
                  </a:lnTo>
                  <a:lnTo>
                    <a:pt x="188" y="933"/>
                  </a:lnTo>
                  <a:lnTo>
                    <a:pt x="197" y="934"/>
                  </a:lnTo>
                  <a:lnTo>
                    <a:pt x="208" y="942"/>
                  </a:lnTo>
                  <a:lnTo>
                    <a:pt x="217" y="950"/>
                  </a:lnTo>
                  <a:lnTo>
                    <a:pt x="222" y="956"/>
                  </a:lnTo>
                  <a:lnTo>
                    <a:pt x="225" y="959"/>
                  </a:lnTo>
                  <a:lnTo>
                    <a:pt x="230" y="962"/>
                  </a:lnTo>
                  <a:lnTo>
                    <a:pt x="239" y="965"/>
                  </a:lnTo>
                  <a:lnTo>
                    <a:pt x="251" y="968"/>
                  </a:lnTo>
                  <a:lnTo>
                    <a:pt x="261" y="970"/>
                  </a:lnTo>
                  <a:lnTo>
                    <a:pt x="270" y="968"/>
                  </a:lnTo>
                  <a:lnTo>
                    <a:pt x="276" y="964"/>
                  </a:lnTo>
                  <a:lnTo>
                    <a:pt x="278" y="954"/>
                  </a:lnTo>
                  <a:lnTo>
                    <a:pt x="275" y="942"/>
                  </a:lnTo>
                  <a:lnTo>
                    <a:pt x="267" y="930"/>
                  </a:lnTo>
                  <a:lnTo>
                    <a:pt x="256" y="919"/>
                  </a:lnTo>
                  <a:lnTo>
                    <a:pt x="248" y="906"/>
                  </a:lnTo>
                  <a:lnTo>
                    <a:pt x="247" y="892"/>
                  </a:lnTo>
                  <a:lnTo>
                    <a:pt x="245" y="877"/>
                  </a:lnTo>
                  <a:lnTo>
                    <a:pt x="244" y="864"/>
                  </a:lnTo>
                  <a:lnTo>
                    <a:pt x="241" y="852"/>
                  </a:lnTo>
                  <a:lnTo>
                    <a:pt x="242" y="841"/>
                  </a:lnTo>
                  <a:lnTo>
                    <a:pt x="250" y="829"/>
                  </a:lnTo>
                  <a:lnTo>
                    <a:pt x="261" y="813"/>
                  </a:lnTo>
                  <a:lnTo>
                    <a:pt x="270" y="798"/>
                  </a:lnTo>
                  <a:lnTo>
                    <a:pt x="279" y="787"/>
                  </a:lnTo>
                  <a:lnTo>
                    <a:pt x="289" y="781"/>
                  </a:lnTo>
                  <a:lnTo>
                    <a:pt x="301" y="776"/>
                  </a:lnTo>
                  <a:lnTo>
                    <a:pt x="314" y="776"/>
                  </a:lnTo>
                  <a:lnTo>
                    <a:pt x="326" y="781"/>
                  </a:lnTo>
                  <a:lnTo>
                    <a:pt x="332" y="790"/>
                  </a:lnTo>
                  <a:lnTo>
                    <a:pt x="334" y="799"/>
                  </a:lnTo>
                  <a:lnTo>
                    <a:pt x="331" y="810"/>
                  </a:lnTo>
                  <a:lnTo>
                    <a:pt x="324" y="823"/>
                  </a:lnTo>
                  <a:lnTo>
                    <a:pt x="320" y="829"/>
                  </a:lnTo>
                  <a:lnTo>
                    <a:pt x="312" y="832"/>
                  </a:lnTo>
                  <a:lnTo>
                    <a:pt x="306" y="835"/>
                  </a:lnTo>
                  <a:lnTo>
                    <a:pt x="300" y="838"/>
                  </a:lnTo>
                  <a:lnTo>
                    <a:pt x="295" y="843"/>
                  </a:lnTo>
                  <a:lnTo>
                    <a:pt x="295" y="850"/>
                  </a:lnTo>
                  <a:lnTo>
                    <a:pt x="300" y="861"/>
                  </a:lnTo>
                  <a:lnTo>
                    <a:pt x="304" y="869"/>
                  </a:lnTo>
                  <a:lnTo>
                    <a:pt x="311" y="877"/>
                  </a:lnTo>
                  <a:lnTo>
                    <a:pt x="315" y="886"/>
                  </a:lnTo>
                  <a:lnTo>
                    <a:pt x="317" y="897"/>
                  </a:lnTo>
                  <a:lnTo>
                    <a:pt x="318" y="913"/>
                  </a:lnTo>
                  <a:lnTo>
                    <a:pt x="321" y="927"/>
                  </a:lnTo>
                  <a:lnTo>
                    <a:pt x="321" y="941"/>
                  </a:lnTo>
                  <a:lnTo>
                    <a:pt x="317" y="954"/>
                  </a:lnTo>
                  <a:lnTo>
                    <a:pt x="306" y="970"/>
                  </a:lnTo>
                  <a:lnTo>
                    <a:pt x="295" y="986"/>
                  </a:lnTo>
                  <a:lnTo>
                    <a:pt x="284" y="1000"/>
                  </a:lnTo>
                  <a:lnTo>
                    <a:pt x="279" y="1010"/>
                  </a:lnTo>
                  <a:lnTo>
                    <a:pt x="281" y="1020"/>
                  </a:lnTo>
                  <a:lnTo>
                    <a:pt x="284" y="1026"/>
                  </a:lnTo>
                  <a:lnTo>
                    <a:pt x="290" y="1027"/>
                  </a:lnTo>
                  <a:lnTo>
                    <a:pt x="301" y="1026"/>
                  </a:lnTo>
                  <a:lnTo>
                    <a:pt x="317" y="1020"/>
                  </a:lnTo>
                  <a:lnTo>
                    <a:pt x="337" y="1009"/>
                  </a:lnTo>
                  <a:lnTo>
                    <a:pt x="352" y="998"/>
                  </a:lnTo>
                  <a:lnTo>
                    <a:pt x="365" y="989"/>
                  </a:lnTo>
                  <a:lnTo>
                    <a:pt x="376" y="976"/>
                  </a:lnTo>
                  <a:lnTo>
                    <a:pt x="384" y="967"/>
                  </a:lnTo>
                  <a:lnTo>
                    <a:pt x="390" y="961"/>
                  </a:lnTo>
                  <a:lnTo>
                    <a:pt x="396" y="956"/>
                  </a:lnTo>
                  <a:lnTo>
                    <a:pt x="405" y="950"/>
                  </a:lnTo>
                  <a:lnTo>
                    <a:pt x="413" y="944"/>
                  </a:lnTo>
                  <a:lnTo>
                    <a:pt x="416" y="933"/>
                  </a:lnTo>
                  <a:lnTo>
                    <a:pt x="415" y="923"/>
                  </a:lnTo>
                  <a:lnTo>
                    <a:pt x="408" y="916"/>
                  </a:lnTo>
                  <a:lnTo>
                    <a:pt x="402" y="908"/>
                  </a:lnTo>
                  <a:lnTo>
                    <a:pt x="399" y="899"/>
                  </a:lnTo>
                  <a:lnTo>
                    <a:pt x="399" y="889"/>
                  </a:lnTo>
                  <a:lnTo>
                    <a:pt x="402" y="880"/>
                  </a:lnTo>
                  <a:lnTo>
                    <a:pt x="410" y="874"/>
                  </a:lnTo>
                  <a:lnTo>
                    <a:pt x="419" y="871"/>
                  </a:lnTo>
                  <a:lnTo>
                    <a:pt x="427" y="868"/>
                  </a:lnTo>
                  <a:lnTo>
                    <a:pt x="435" y="869"/>
                  </a:lnTo>
                  <a:lnTo>
                    <a:pt x="443" y="877"/>
                  </a:lnTo>
                  <a:lnTo>
                    <a:pt x="449" y="886"/>
                  </a:lnTo>
                  <a:lnTo>
                    <a:pt x="453" y="895"/>
                  </a:lnTo>
                  <a:lnTo>
                    <a:pt x="460" y="902"/>
                  </a:lnTo>
                  <a:lnTo>
                    <a:pt x="466" y="905"/>
                  </a:lnTo>
                  <a:lnTo>
                    <a:pt x="475" y="902"/>
                  </a:lnTo>
                  <a:lnTo>
                    <a:pt x="488" y="889"/>
                  </a:lnTo>
                  <a:lnTo>
                    <a:pt x="498" y="871"/>
                  </a:lnTo>
                  <a:lnTo>
                    <a:pt x="508" y="850"/>
                  </a:lnTo>
                  <a:lnTo>
                    <a:pt x="516" y="832"/>
                  </a:lnTo>
                  <a:lnTo>
                    <a:pt x="523" y="815"/>
                  </a:lnTo>
                  <a:lnTo>
                    <a:pt x="531" y="798"/>
                  </a:lnTo>
                  <a:lnTo>
                    <a:pt x="537" y="782"/>
                  </a:lnTo>
                  <a:lnTo>
                    <a:pt x="539" y="770"/>
                  </a:lnTo>
                  <a:lnTo>
                    <a:pt x="534" y="757"/>
                  </a:lnTo>
                  <a:lnTo>
                    <a:pt x="530" y="745"/>
                  </a:lnTo>
                  <a:lnTo>
                    <a:pt x="526" y="732"/>
                  </a:lnTo>
                  <a:lnTo>
                    <a:pt x="530" y="718"/>
                  </a:lnTo>
                  <a:lnTo>
                    <a:pt x="533" y="709"/>
                  </a:lnTo>
                  <a:lnTo>
                    <a:pt x="539" y="694"/>
                  </a:lnTo>
                  <a:lnTo>
                    <a:pt x="547" y="673"/>
                  </a:lnTo>
                  <a:lnTo>
                    <a:pt x="556" y="650"/>
                  </a:lnTo>
                  <a:lnTo>
                    <a:pt x="564" y="627"/>
                  </a:lnTo>
                  <a:lnTo>
                    <a:pt x="571" y="607"/>
                  </a:lnTo>
                  <a:lnTo>
                    <a:pt x="578" y="590"/>
                  </a:lnTo>
                  <a:lnTo>
                    <a:pt x="582" y="579"/>
                  </a:lnTo>
                  <a:lnTo>
                    <a:pt x="587" y="568"/>
                  </a:lnTo>
                  <a:lnTo>
                    <a:pt x="590" y="559"/>
                  </a:lnTo>
                  <a:lnTo>
                    <a:pt x="595" y="551"/>
                  </a:lnTo>
                  <a:lnTo>
                    <a:pt x="601" y="543"/>
                  </a:lnTo>
                  <a:lnTo>
                    <a:pt x="610" y="532"/>
                  </a:lnTo>
                  <a:lnTo>
                    <a:pt x="618" y="520"/>
                  </a:lnTo>
                  <a:lnTo>
                    <a:pt x="620" y="510"/>
                  </a:lnTo>
                  <a:lnTo>
                    <a:pt x="620" y="503"/>
                  </a:lnTo>
                  <a:lnTo>
                    <a:pt x="621" y="495"/>
                  </a:lnTo>
                  <a:lnTo>
                    <a:pt x="626" y="486"/>
                  </a:lnTo>
                  <a:lnTo>
                    <a:pt x="632" y="478"/>
                  </a:lnTo>
                  <a:lnTo>
                    <a:pt x="638" y="473"/>
                  </a:lnTo>
                  <a:lnTo>
                    <a:pt x="644" y="470"/>
                  </a:lnTo>
                  <a:lnTo>
                    <a:pt x="651" y="464"/>
                  </a:lnTo>
                  <a:lnTo>
                    <a:pt x="658" y="456"/>
                  </a:lnTo>
                  <a:lnTo>
                    <a:pt x="665" y="448"/>
                  </a:lnTo>
                  <a:lnTo>
                    <a:pt x="666" y="442"/>
                  </a:lnTo>
                  <a:lnTo>
                    <a:pt x="666" y="436"/>
                  </a:lnTo>
                  <a:lnTo>
                    <a:pt x="666" y="431"/>
                  </a:lnTo>
                  <a:lnTo>
                    <a:pt x="671" y="428"/>
                  </a:lnTo>
                  <a:lnTo>
                    <a:pt x="680" y="427"/>
                  </a:lnTo>
                  <a:lnTo>
                    <a:pt x="693" y="423"/>
                  </a:lnTo>
                  <a:lnTo>
                    <a:pt x="700" y="419"/>
                  </a:lnTo>
                  <a:lnTo>
                    <a:pt x="705" y="413"/>
                  </a:lnTo>
                  <a:lnTo>
                    <a:pt x="707" y="403"/>
                  </a:lnTo>
                  <a:lnTo>
                    <a:pt x="708" y="392"/>
                  </a:lnTo>
                  <a:lnTo>
                    <a:pt x="708" y="382"/>
                  </a:lnTo>
                  <a:lnTo>
                    <a:pt x="707" y="375"/>
                  </a:lnTo>
                  <a:lnTo>
                    <a:pt x="702" y="371"/>
                  </a:lnTo>
                  <a:lnTo>
                    <a:pt x="697" y="366"/>
                  </a:lnTo>
                  <a:lnTo>
                    <a:pt x="694" y="364"/>
                  </a:lnTo>
                  <a:lnTo>
                    <a:pt x="691" y="361"/>
                  </a:lnTo>
                  <a:lnTo>
                    <a:pt x="688" y="360"/>
                  </a:lnTo>
                  <a:lnTo>
                    <a:pt x="686" y="358"/>
                  </a:lnTo>
                  <a:lnTo>
                    <a:pt x="685" y="355"/>
                  </a:lnTo>
                  <a:lnTo>
                    <a:pt x="685" y="352"/>
                  </a:lnTo>
                  <a:lnTo>
                    <a:pt x="686" y="347"/>
                  </a:lnTo>
                  <a:lnTo>
                    <a:pt x="688" y="341"/>
                  </a:lnTo>
                  <a:lnTo>
                    <a:pt x="691" y="330"/>
                  </a:lnTo>
                  <a:lnTo>
                    <a:pt x="691" y="323"/>
                  </a:lnTo>
                  <a:lnTo>
                    <a:pt x="688" y="318"/>
                  </a:lnTo>
                  <a:lnTo>
                    <a:pt x="682" y="313"/>
                  </a:lnTo>
                  <a:lnTo>
                    <a:pt x="674" y="310"/>
                  </a:lnTo>
                  <a:lnTo>
                    <a:pt x="668" y="305"/>
                  </a:lnTo>
                  <a:lnTo>
                    <a:pt x="663" y="299"/>
                  </a:lnTo>
                  <a:lnTo>
                    <a:pt x="663" y="291"/>
                  </a:lnTo>
                  <a:lnTo>
                    <a:pt x="668" y="284"/>
                  </a:lnTo>
                  <a:lnTo>
                    <a:pt x="672" y="274"/>
                  </a:lnTo>
                  <a:lnTo>
                    <a:pt x="674" y="268"/>
                  </a:lnTo>
                  <a:lnTo>
                    <a:pt x="671" y="264"/>
                  </a:lnTo>
                  <a:lnTo>
                    <a:pt x="660" y="259"/>
                  </a:lnTo>
                  <a:lnTo>
                    <a:pt x="643" y="256"/>
                  </a:lnTo>
                  <a:lnTo>
                    <a:pt x="624" y="254"/>
                  </a:lnTo>
                  <a:lnTo>
                    <a:pt x="607" y="254"/>
                  </a:lnTo>
                  <a:lnTo>
                    <a:pt x="593" y="254"/>
                  </a:lnTo>
                  <a:lnTo>
                    <a:pt x="581" y="253"/>
                  </a:lnTo>
                  <a:lnTo>
                    <a:pt x="575" y="250"/>
                  </a:lnTo>
                  <a:lnTo>
                    <a:pt x="573" y="243"/>
                  </a:lnTo>
                  <a:lnTo>
                    <a:pt x="578" y="232"/>
                  </a:lnTo>
                  <a:lnTo>
                    <a:pt x="582" y="226"/>
                  </a:lnTo>
                  <a:lnTo>
                    <a:pt x="590" y="220"/>
                  </a:lnTo>
                  <a:lnTo>
                    <a:pt x="603" y="214"/>
                  </a:lnTo>
                  <a:lnTo>
                    <a:pt x="615" y="205"/>
                  </a:lnTo>
                  <a:lnTo>
                    <a:pt x="629" y="194"/>
                  </a:lnTo>
                  <a:lnTo>
                    <a:pt x="640" y="180"/>
                  </a:lnTo>
                  <a:lnTo>
                    <a:pt x="644" y="166"/>
                  </a:lnTo>
                  <a:lnTo>
                    <a:pt x="643" y="153"/>
                  </a:lnTo>
                  <a:lnTo>
                    <a:pt x="634" y="138"/>
                  </a:lnTo>
                  <a:lnTo>
                    <a:pt x="623" y="124"/>
                  </a:lnTo>
                  <a:lnTo>
                    <a:pt x="612" y="113"/>
                  </a:lnTo>
                  <a:lnTo>
                    <a:pt x="598" y="108"/>
                  </a:lnTo>
                  <a:lnTo>
                    <a:pt x="587" y="113"/>
                  </a:lnTo>
                  <a:lnTo>
                    <a:pt x="575" y="121"/>
                  </a:lnTo>
                  <a:lnTo>
                    <a:pt x="562" y="130"/>
                  </a:lnTo>
                  <a:lnTo>
                    <a:pt x="551" y="139"/>
                  </a:lnTo>
                  <a:lnTo>
                    <a:pt x="540" y="144"/>
                  </a:lnTo>
                  <a:lnTo>
                    <a:pt x="530" y="144"/>
                  </a:lnTo>
                  <a:lnTo>
                    <a:pt x="514" y="144"/>
                  </a:lnTo>
                  <a:lnTo>
                    <a:pt x="497" y="141"/>
                  </a:lnTo>
                  <a:lnTo>
                    <a:pt x="483" y="136"/>
                  </a:lnTo>
                  <a:lnTo>
                    <a:pt x="470" y="127"/>
                  </a:lnTo>
                  <a:lnTo>
                    <a:pt x="461" y="113"/>
                  </a:lnTo>
                  <a:lnTo>
                    <a:pt x="453" y="104"/>
                  </a:lnTo>
                  <a:lnTo>
                    <a:pt x="447" y="91"/>
                  </a:lnTo>
                  <a:lnTo>
                    <a:pt x="438" y="79"/>
                  </a:lnTo>
                  <a:lnTo>
                    <a:pt x="433" y="68"/>
                  </a:lnTo>
                  <a:lnTo>
                    <a:pt x="430" y="54"/>
                  </a:lnTo>
                  <a:lnTo>
                    <a:pt x="427" y="40"/>
                  </a:lnTo>
                  <a:lnTo>
                    <a:pt x="424" y="27"/>
                  </a:lnTo>
                  <a:lnTo>
                    <a:pt x="419" y="17"/>
                  </a:lnTo>
                  <a:lnTo>
                    <a:pt x="411" y="12"/>
                  </a:lnTo>
                  <a:lnTo>
                    <a:pt x="396" y="10"/>
                  </a:lnTo>
                  <a:lnTo>
                    <a:pt x="382" y="9"/>
                  </a:lnTo>
                  <a:lnTo>
                    <a:pt x="371" y="4"/>
                  </a:lnTo>
                  <a:lnTo>
                    <a:pt x="365" y="1"/>
                  </a:lnTo>
                  <a:lnTo>
                    <a:pt x="359" y="0"/>
                  </a:lnTo>
                  <a:lnTo>
                    <a:pt x="348" y="1"/>
                  </a:lnTo>
                  <a:lnTo>
                    <a:pt x="335" y="6"/>
                  </a:lnTo>
                  <a:lnTo>
                    <a:pt x="321" y="12"/>
                  </a:lnTo>
                  <a:lnTo>
                    <a:pt x="309" y="18"/>
                  </a:lnTo>
                  <a:lnTo>
                    <a:pt x="300" y="23"/>
                  </a:lnTo>
                  <a:lnTo>
                    <a:pt x="287" y="32"/>
                  </a:lnTo>
                  <a:lnTo>
                    <a:pt x="281" y="46"/>
                  </a:lnTo>
                  <a:lnTo>
                    <a:pt x="273" y="65"/>
                  </a:lnTo>
                  <a:lnTo>
                    <a:pt x="265" y="79"/>
                  </a:lnTo>
                  <a:lnTo>
                    <a:pt x="253" y="88"/>
                  </a:lnTo>
                  <a:lnTo>
                    <a:pt x="237" y="94"/>
                  </a:lnTo>
                  <a:lnTo>
                    <a:pt x="224" y="96"/>
                  </a:lnTo>
                  <a:lnTo>
                    <a:pt x="211" y="96"/>
                  </a:lnTo>
                  <a:lnTo>
                    <a:pt x="199" y="97"/>
                  </a:lnTo>
                  <a:lnTo>
                    <a:pt x="188" y="100"/>
                  </a:lnTo>
                  <a:lnTo>
                    <a:pt x="180" y="107"/>
                  </a:lnTo>
                  <a:lnTo>
                    <a:pt x="177" y="114"/>
                  </a:lnTo>
                  <a:lnTo>
                    <a:pt x="174" y="128"/>
                  </a:lnTo>
                  <a:lnTo>
                    <a:pt x="166" y="142"/>
                  </a:lnTo>
                  <a:lnTo>
                    <a:pt x="157" y="153"/>
                  </a:lnTo>
                  <a:lnTo>
                    <a:pt x="152" y="158"/>
                  </a:lnTo>
                  <a:lnTo>
                    <a:pt x="147" y="161"/>
                  </a:lnTo>
                  <a:lnTo>
                    <a:pt x="144" y="163"/>
                  </a:lnTo>
                  <a:lnTo>
                    <a:pt x="141" y="163"/>
                  </a:lnTo>
                  <a:lnTo>
                    <a:pt x="138" y="161"/>
                  </a:lnTo>
                  <a:lnTo>
                    <a:pt x="135" y="158"/>
                  </a:lnTo>
                  <a:lnTo>
                    <a:pt x="132" y="152"/>
                  </a:lnTo>
                  <a:lnTo>
                    <a:pt x="129" y="142"/>
                  </a:lnTo>
                  <a:lnTo>
                    <a:pt x="126" y="133"/>
                  </a:lnTo>
                  <a:lnTo>
                    <a:pt x="121" y="127"/>
                  </a:lnTo>
                  <a:lnTo>
                    <a:pt x="116" y="122"/>
                  </a:lnTo>
                  <a:lnTo>
                    <a:pt x="109" y="125"/>
                  </a:lnTo>
                  <a:lnTo>
                    <a:pt x="96" y="135"/>
                  </a:lnTo>
                  <a:lnTo>
                    <a:pt x="87" y="144"/>
                  </a:lnTo>
                  <a:lnTo>
                    <a:pt x="82" y="152"/>
                  </a:lnTo>
                  <a:lnTo>
                    <a:pt x="84" y="163"/>
                  </a:lnTo>
                  <a:lnTo>
                    <a:pt x="91" y="175"/>
                  </a:lnTo>
                  <a:lnTo>
                    <a:pt x="96" y="186"/>
                  </a:lnTo>
                  <a:lnTo>
                    <a:pt x="95" y="197"/>
                  </a:lnTo>
                  <a:lnTo>
                    <a:pt x="91" y="201"/>
                  </a:lnTo>
                  <a:lnTo>
                    <a:pt x="85" y="200"/>
                  </a:lnTo>
                  <a:lnTo>
                    <a:pt x="77" y="197"/>
                  </a:lnTo>
                  <a:lnTo>
                    <a:pt x="65" y="191"/>
                  </a:lnTo>
                  <a:lnTo>
                    <a:pt x="50" y="186"/>
                  </a:lnTo>
                  <a:lnTo>
                    <a:pt x="36" y="183"/>
                  </a:lnTo>
                  <a:lnTo>
                    <a:pt x="26" y="181"/>
                  </a:lnTo>
                  <a:lnTo>
                    <a:pt x="20" y="181"/>
                  </a:lnTo>
                  <a:lnTo>
                    <a:pt x="18" y="180"/>
                  </a:lnTo>
                  <a:lnTo>
                    <a:pt x="15" y="180"/>
                  </a:lnTo>
                  <a:lnTo>
                    <a:pt x="12" y="180"/>
                  </a:lnTo>
                  <a:lnTo>
                    <a:pt x="11" y="180"/>
                  </a:lnTo>
                  <a:lnTo>
                    <a:pt x="9" y="18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8A74542-0E4C-474C-89B2-DA64A51584C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2" y="3292"/>
              <a:ext cx="36" cy="53"/>
            </a:xfrm>
            <a:custGeom>
              <a:avLst/>
              <a:gdLst>
                <a:gd name="T0" fmla="*/ 23 w 73"/>
                <a:gd name="T1" fmla="*/ 8 h 107"/>
                <a:gd name="T2" fmla="*/ 17 w 73"/>
                <a:gd name="T3" fmla="*/ 17 h 107"/>
                <a:gd name="T4" fmla="*/ 11 w 73"/>
                <a:gd name="T5" fmla="*/ 31 h 107"/>
                <a:gd name="T6" fmla="*/ 6 w 73"/>
                <a:gd name="T7" fmla="*/ 45 h 107"/>
                <a:gd name="T8" fmla="*/ 4 w 73"/>
                <a:gd name="T9" fmla="*/ 57 h 107"/>
                <a:gd name="T10" fmla="*/ 6 w 73"/>
                <a:gd name="T11" fmla="*/ 67 h 107"/>
                <a:gd name="T12" fmla="*/ 7 w 73"/>
                <a:gd name="T13" fmla="*/ 75 h 107"/>
                <a:gd name="T14" fmla="*/ 4 w 73"/>
                <a:gd name="T15" fmla="*/ 81 h 107"/>
                <a:gd name="T16" fmla="*/ 3 w 73"/>
                <a:gd name="T17" fmla="*/ 89 h 107"/>
                <a:gd name="T18" fmla="*/ 0 w 73"/>
                <a:gd name="T19" fmla="*/ 95 h 107"/>
                <a:gd name="T20" fmla="*/ 1 w 73"/>
                <a:gd name="T21" fmla="*/ 101 h 107"/>
                <a:gd name="T22" fmla="*/ 6 w 73"/>
                <a:gd name="T23" fmla="*/ 104 h 107"/>
                <a:gd name="T24" fmla="*/ 23 w 73"/>
                <a:gd name="T25" fmla="*/ 107 h 107"/>
                <a:gd name="T26" fmla="*/ 42 w 73"/>
                <a:gd name="T27" fmla="*/ 102 h 107"/>
                <a:gd name="T28" fmla="*/ 56 w 73"/>
                <a:gd name="T29" fmla="*/ 92 h 107"/>
                <a:gd name="T30" fmla="*/ 66 w 73"/>
                <a:gd name="T31" fmla="*/ 79 h 107"/>
                <a:gd name="T32" fmla="*/ 71 w 73"/>
                <a:gd name="T33" fmla="*/ 67 h 107"/>
                <a:gd name="T34" fmla="*/ 71 w 73"/>
                <a:gd name="T35" fmla="*/ 50 h 107"/>
                <a:gd name="T36" fmla="*/ 71 w 73"/>
                <a:gd name="T37" fmla="*/ 40 h 107"/>
                <a:gd name="T38" fmla="*/ 73 w 73"/>
                <a:gd name="T39" fmla="*/ 30 h 107"/>
                <a:gd name="T40" fmla="*/ 73 w 73"/>
                <a:gd name="T41" fmla="*/ 19 h 107"/>
                <a:gd name="T42" fmla="*/ 71 w 73"/>
                <a:gd name="T43" fmla="*/ 9 h 107"/>
                <a:gd name="T44" fmla="*/ 66 w 73"/>
                <a:gd name="T45" fmla="*/ 3 h 107"/>
                <a:gd name="T46" fmla="*/ 60 w 73"/>
                <a:gd name="T47" fmla="*/ 0 h 107"/>
                <a:gd name="T48" fmla="*/ 46 w 73"/>
                <a:gd name="T49" fmla="*/ 0 h 107"/>
                <a:gd name="T50" fmla="*/ 34 w 73"/>
                <a:gd name="T51" fmla="*/ 3 h 107"/>
                <a:gd name="T52" fmla="*/ 26 w 73"/>
                <a:gd name="T53" fmla="*/ 6 h 107"/>
                <a:gd name="T54" fmla="*/ 23 w 73"/>
                <a:gd name="T55" fmla="*/ 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3" h="107">
                  <a:moveTo>
                    <a:pt x="23" y="8"/>
                  </a:moveTo>
                  <a:lnTo>
                    <a:pt x="17" y="17"/>
                  </a:lnTo>
                  <a:lnTo>
                    <a:pt x="11" y="31"/>
                  </a:lnTo>
                  <a:lnTo>
                    <a:pt x="6" y="45"/>
                  </a:lnTo>
                  <a:lnTo>
                    <a:pt x="4" y="57"/>
                  </a:lnTo>
                  <a:lnTo>
                    <a:pt x="6" y="67"/>
                  </a:lnTo>
                  <a:lnTo>
                    <a:pt x="7" y="75"/>
                  </a:lnTo>
                  <a:lnTo>
                    <a:pt x="4" y="81"/>
                  </a:lnTo>
                  <a:lnTo>
                    <a:pt x="3" y="89"/>
                  </a:lnTo>
                  <a:lnTo>
                    <a:pt x="0" y="95"/>
                  </a:lnTo>
                  <a:lnTo>
                    <a:pt x="1" y="101"/>
                  </a:lnTo>
                  <a:lnTo>
                    <a:pt x="6" y="104"/>
                  </a:lnTo>
                  <a:lnTo>
                    <a:pt x="23" y="107"/>
                  </a:lnTo>
                  <a:lnTo>
                    <a:pt x="42" y="102"/>
                  </a:lnTo>
                  <a:lnTo>
                    <a:pt x="56" y="92"/>
                  </a:lnTo>
                  <a:lnTo>
                    <a:pt x="66" y="79"/>
                  </a:lnTo>
                  <a:lnTo>
                    <a:pt x="71" y="67"/>
                  </a:lnTo>
                  <a:lnTo>
                    <a:pt x="71" y="50"/>
                  </a:lnTo>
                  <a:lnTo>
                    <a:pt x="71" y="40"/>
                  </a:lnTo>
                  <a:lnTo>
                    <a:pt x="73" y="30"/>
                  </a:lnTo>
                  <a:lnTo>
                    <a:pt x="73" y="19"/>
                  </a:lnTo>
                  <a:lnTo>
                    <a:pt x="71" y="9"/>
                  </a:lnTo>
                  <a:lnTo>
                    <a:pt x="66" y="3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4" y="3"/>
                  </a:lnTo>
                  <a:lnTo>
                    <a:pt x="26" y="6"/>
                  </a:lnTo>
                  <a:lnTo>
                    <a:pt x="23" y="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1126268D-6A3B-4F52-B509-809FBFAAA75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73" y="3293"/>
              <a:ext cx="33" cy="27"/>
            </a:xfrm>
            <a:custGeom>
              <a:avLst/>
              <a:gdLst>
                <a:gd name="T0" fmla="*/ 0 w 65"/>
                <a:gd name="T1" fmla="*/ 36 h 54"/>
                <a:gd name="T2" fmla="*/ 2 w 65"/>
                <a:gd name="T3" fmla="*/ 25 h 54"/>
                <a:gd name="T4" fmla="*/ 6 w 65"/>
                <a:gd name="T5" fmla="*/ 17 h 54"/>
                <a:gd name="T6" fmla="*/ 14 w 65"/>
                <a:gd name="T7" fmla="*/ 11 h 54"/>
                <a:gd name="T8" fmla="*/ 25 w 65"/>
                <a:gd name="T9" fmla="*/ 8 h 54"/>
                <a:gd name="T10" fmla="*/ 34 w 65"/>
                <a:gd name="T11" fmla="*/ 6 h 54"/>
                <a:gd name="T12" fmla="*/ 44 w 65"/>
                <a:gd name="T13" fmla="*/ 3 h 54"/>
                <a:gd name="T14" fmla="*/ 53 w 65"/>
                <a:gd name="T15" fmla="*/ 0 h 54"/>
                <a:gd name="T16" fmla="*/ 61 w 65"/>
                <a:gd name="T17" fmla="*/ 0 h 54"/>
                <a:gd name="T18" fmla="*/ 64 w 65"/>
                <a:gd name="T19" fmla="*/ 2 h 54"/>
                <a:gd name="T20" fmla="*/ 65 w 65"/>
                <a:gd name="T21" fmla="*/ 8 h 54"/>
                <a:gd name="T22" fmla="*/ 64 w 65"/>
                <a:gd name="T23" fmla="*/ 20 h 54"/>
                <a:gd name="T24" fmla="*/ 61 w 65"/>
                <a:gd name="T25" fmla="*/ 33 h 54"/>
                <a:gd name="T26" fmla="*/ 57 w 65"/>
                <a:gd name="T27" fmla="*/ 44 h 54"/>
                <a:gd name="T28" fmla="*/ 51 w 65"/>
                <a:gd name="T29" fmla="*/ 51 h 54"/>
                <a:gd name="T30" fmla="*/ 44 w 65"/>
                <a:gd name="T31" fmla="*/ 54 h 54"/>
                <a:gd name="T32" fmla="*/ 34 w 65"/>
                <a:gd name="T33" fmla="*/ 51 h 54"/>
                <a:gd name="T34" fmla="*/ 26 w 65"/>
                <a:gd name="T35" fmla="*/ 47 h 54"/>
                <a:gd name="T36" fmla="*/ 20 w 65"/>
                <a:gd name="T37" fmla="*/ 42 h 54"/>
                <a:gd name="T38" fmla="*/ 12 w 65"/>
                <a:gd name="T39" fmla="*/ 40 h 54"/>
                <a:gd name="T40" fmla="*/ 9 w 65"/>
                <a:gd name="T41" fmla="*/ 40 h 54"/>
                <a:gd name="T42" fmla="*/ 5 w 65"/>
                <a:gd name="T43" fmla="*/ 40 h 54"/>
                <a:gd name="T44" fmla="*/ 3 w 65"/>
                <a:gd name="T45" fmla="*/ 39 h 54"/>
                <a:gd name="T46" fmla="*/ 2 w 65"/>
                <a:gd name="T47" fmla="*/ 37 h 54"/>
                <a:gd name="T48" fmla="*/ 0 w 65"/>
                <a:gd name="T49" fmla="*/ 36 h 54"/>
                <a:gd name="T50" fmla="*/ 0 w 65"/>
                <a:gd name="T51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4">
                  <a:moveTo>
                    <a:pt x="0" y="36"/>
                  </a:moveTo>
                  <a:lnTo>
                    <a:pt x="2" y="25"/>
                  </a:lnTo>
                  <a:lnTo>
                    <a:pt x="6" y="17"/>
                  </a:lnTo>
                  <a:lnTo>
                    <a:pt x="14" y="11"/>
                  </a:lnTo>
                  <a:lnTo>
                    <a:pt x="25" y="8"/>
                  </a:lnTo>
                  <a:lnTo>
                    <a:pt x="34" y="6"/>
                  </a:lnTo>
                  <a:lnTo>
                    <a:pt x="44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4" y="2"/>
                  </a:lnTo>
                  <a:lnTo>
                    <a:pt x="65" y="8"/>
                  </a:lnTo>
                  <a:lnTo>
                    <a:pt x="64" y="20"/>
                  </a:lnTo>
                  <a:lnTo>
                    <a:pt x="61" y="33"/>
                  </a:lnTo>
                  <a:lnTo>
                    <a:pt x="57" y="44"/>
                  </a:lnTo>
                  <a:lnTo>
                    <a:pt x="51" y="51"/>
                  </a:lnTo>
                  <a:lnTo>
                    <a:pt x="44" y="54"/>
                  </a:lnTo>
                  <a:lnTo>
                    <a:pt x="34" y="51"/>
                  </a:lnTo>
                  <a:lnTo>
                    <a:pt x="26" y="47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6"/>
                  </a:lnTo>
                  <a:lnTo>
                    <a:pt x="0" y="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B282D3E-3F05-4093-8E76-50E7EA2C4B7C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2" y="3229"/>
              <a:ext cx="44" cy="35"/>
            </a:xfrm>
            <a:custGeom>
              <a:avLst/>
              <a:gdLst>
                <a:gd name="T0" fmla="*/ 0 w 89"/>
                <a:gd name="T1" fmla="*/ 60 h 70"/>
                <a:gd name="T2" fmla="*/ 3 w 89"/>
                <a:gd name="T3" fmla="*/ 51 h 70"/>
                <a:gd name="T4" fmla="*/ 3 w 89"/>
                <a:gd name="T5" fmla="*/ 39 h 70"/>
                <a:gd name="T6" fmla="*/ 3 w 89"/>
                <a:gd name="T7" fmla="*/ 26 h 70"/>
                <a:gd name="T8" fmla="*/ 5 w 89"/>
                <a:gd name="T9" fmla="*/ 15 h 70"/>
                <a:gd name="T10" fmla="*/ 9 w 89"/>
                <a:gd name="T11" fmla="*/ 8 h 70"/>
                <a:gd name="T12" fmla="*/ 17 w 89"/>
                <a:gd name="T13" fmla="*/ 6 h 70"/>
                <a:gd name="T14" fmla="*/ 23 w 89"/>
                <a:gd name="T15" fmla="*/ 9 h 70"/>
                <a:gd name="T16" fmla="*/ 31 w 89"/>
                <a:gd name="T17" fmla="*/ 14 h 70"/>
                <a:gd name="T18" fmla="*/ 37 w 89"/>
                <a:gd name="T19" fmla="*/ 17 h 70"/>
                <a:gd name="T20" fmla="*/ 45 w 89"/>
                <a:gd name="T21" fmla="*/ 17 h 70"/>
                <a:gd name="T22" fmla="*/ 48 w 89"/>
                <a:gd name="T23" fmla="*/ 15 h 70"/>
                <a:gd name="T24" fmla="*/ 50 w 89"/>
                <a:gd name="T25" fmla="*/ 12 h 70"/>
                <a:gd name="T26" fmla="*/ 51 w 89"/>
                <a:gd name="T27" fmla="*/ 9 h 70"/>
                <a:gd name="T28" fmla="*/ 53 w 89"/>
                <a:gd name="T29" fmla="*/ 8 h 70"/>
                <a:gd name="T30" fmla="*/ 54 w 89"/>
                <a:gd name="T31" fmla="*/ 4 h 70"/>
                <a:gd name="T32" fmla="*/ 56 w 89"/>
                <a:gd name="T33" fmla="*/ 1 h 70"/>
                <a:gd name="T34" fmla="*/ 58 w 89"/>
                <a:gd name="T35" fmla="*/ 0 h 70"/>
                <a:gd name="T36" fmla="*/ 59 w 89"/>
                <a:gd name="T37" fmla="*/ 0 h 70"/>
                <a:gd name="T38" fmla="*/ 61 w 89"/>
                <a:gd name="T39" fmla="*/ 0 h 70"/>
                <a:gd name="T40" fmla="*/ 62 w 89"/>
                <a:gd name="T41" fmla="*/ 1 h 70"/>
                <a:gd name="T42" fmla="*/ 65 w 89"/>
                <a:gd name="T43" fmla="*/ 4 h 70"/>
                <a:gd name="T44" fmla="*/ 73 w 89"/>
                <a:gd name="T45" fmla="*/ 15 h 70"/>
                <a:gd name="T46" fmla="*/ 81 w 89"/>
                <a:gd name="T47" fmla="*/ 26 h 70"/>
                <a:gd name="T48" fmla="*/ 87 w 89"/>
                <a:gd name="T49" fmla="*/ 37 h 70"/>
                <a:gd name="T50" fmla="*/ 89 w 89"/>
                <a:gd name="T51" fmla="*/ 46 h 70"/>
                <a:gd name="T52" fmla="*/ 89 w 89"/>
                <a:gd name="T53" fmla="*/ 54 h 70"/>
                <a:gd name="T54" fmla="*/ 82 w 89"/>
                <a:gd name="T55" fmla="*/ 57 h 70"/>
                <a:gd name="T56" fmla="*/ 72 w 89"/>
                <a:gd name="T57" fmla="*/ 57 h 70"/>
                <a:gd name="T58" fmla="*/ 59 w 89"/>
                <a:gd name="T59" fmla="*/ 59 h 70"/>
                <a:gd name="T60" fmla="*/ 47 w 89"/>
                <a:gd name="T61" fmla="*/ 60 h 70"/>
                <a:gd name="T62" fmla="*/ 37 w 89"/>
                <a:gd name="T63" fmla="*/ 65 h 70"/>
                <a:gd name="T64" fmla="*/ 30 w 89"/>
                <a:gd name="T65" fmla="*/ 70 h 70"/>
                <a:gd name="T66" fmla="*/ 20 w 89"/>
                <a:gd name="T67" fmla="*/ 70 h 70"/>
                <a:gd name="T68" fmla="*/ 11 w 89"/>
                <a:gd name="T69" fmla="*/ 67 h 70"/>
                <a:gd name="T70" fmla="*/ 3 w 89"/>
                <a:gd name="T71" fmla="*/ 62 h 70"/>
                <a:gd name="T72" fmla="*/ 0 w 89"/>
                <a:gd name="T7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70">
                  <a:moveTo>
                    <a:pt x="0" y="60"/>
                  </a:moveTo>
                  <a:lnTo>
                    <a:pt x="3" y="51"/>
                  </a:lnTo>
                  <a:lnTo>
                    <a:pt x="3" y="39"/>
                  </a:lnTo>
                  <a:lnTo>
                    <a:pt x="3" y="26"/>
                  </a:lnTo>
                  <a:lnTo>
                    <a:pt x="5" y="15"/>
                  </a:lnTo>
                  <a:lnTo>
                    <a:pt x="9" y="8"/>
                  </a:lnTo>
                  <a:lnTo>
                    <a:pt x="17" y="6"/>
                  </a:lnTo>
                  <a:lnTo>
                    <a:pt x="23" y="9"/>
                  </a:lnTo>
                  <a:lnTo>
                    <a:pt x="31" y="14"/>
                  </a:lnTo>
                  <a:lnTo>
                    <a:pt x="37" y="17"/>
                  </a:lnTo>
                  <a:lnTo>
                    <a:pt x="45" y="17"/>
                  </a:lnTo>
                  <a:lnTo>
                    <a:pt x="48" y="15"/>
                  </a:lnTo>
                  <a:lnTo>
                    <a:pt x="50" y="12"/>
                  </a:lnTo>
                  <a:lnTo>
                    <a:pt x="51" y="9"/>
                  </a:lnTo>
                  <a:lnTo>
                    <a:pt x="53" y="8"/>
                  </a:lnTo>
                  <a:lnTo>
                    <a:pt x="54" y="4"/>
                  </a:lnTo>
                  <a:lnTo>
                    <a:pt x="56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2" y="1"/>
                  </a:lnTo>
                  <a:lnTo>
                    <a:pt x="65" y="4"/>
                  </a:lnTo>
                  <a:lnTo>
                    <a:pt x="73" y="15"/>
                  </a:lnTo>
                  <a:lnTo>
                    <a:pt x="81" y="26"/>
                  </a:lnTo>
                  <a:lnTo>
                    <a:pt x="87" y="37"/>
                  </a:lnTo>
                  <a:lnTo>
                    <a:pt x="89" y="46"/>
                  </a:lnTo>
                  <a:lnTo>
                    <a:pt x="89" y="54"/>
                  </a:lnTo>
                  <a:lnTo>
                    <a:pt x="82" y="57"/>
                  </a:lnTo>
                  <a:lnTo>
                    <a:pt x="72" y="57"/>
                  </a:lnTo>
                  <a:lnTo>
                    <a:pt x="59" y="59"/>
                  </a:lnTo>
                  <a:lnTo>
                    <a:pt x="47" y="60"/>
                  </a:lnTo>
                  <a:lnTo>
                    <a:pt x="37" y="65"/>
                  </a:lnTo>
                  <a:lnTo>
                    <a:pt x="30" y="70"/>
                  </a:lnTo>
                  <a:lnTo>
                    <a:pt x="20" y="70"/>
                  </a:lnTo>
                  <a:lnTo>
                    <a:pt x="11" y="67"/>
                  </a:lnTo>
                  <a:lnTo>
                    <a:pt x="3" y="62"/>
                  </a:lnTo>
                  <a:lnTo>
                    <a:pt x="0" y="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AB0E6F0-B8DD-4826-927D-B7498F4701FC}"/>
                </a:ext>
              </a:extLst>
            </p:cNvPr>
            <p:cNvSpPr>
              <a:spLocks/>
            </p:cNvSpPr>
            <p:nvPr/>
          </p:nvSpPr>
          <p:spPr bwMode="gray">
            <a:xfrm>
              <a:off x="1744" y="3594"/>
              <a:ext cx="39" cy="83"/>
            </a:xfrm>
            <a:custGeom>
              <a:avLst/>
              <a:gdLst>
                <a:gd name="T0" fmla="*/ 5 w 78"/>
                <a:gd name="T1" fmla="*/ 166 h 166"/>
                <a:gd name="T2" fmla="*/ 0 w 78"/>
                <a:gd name="T3" fmla="*/ 152 h 166"/>
                <a:gd name="T4" fmla="*/ 3 w 78"/>
                <a:gd name="T5" fmla="*/ 140 h 166"/>
                <a:gd name="T6" fmla="*/ 8 w 78"/>
                <a:gd name="T7" fmla="*/ 127 h 166"/>
                <a:gd name="T8" fmla="*/ 15 w 78"/>
                <a:gd name="T9" fmla="*/ 115 h 166"/>
                <a:gd name="T10" fmla="*/ 20 w 78"/>
                <a:gd name="T11" fmla="*/ 103 h 166"/>
                <a:gd name="T12" fmla="*/ 23 w 78"/>
                <a:gd name="T13" fmla="*/ 92 h 166"/>
                <a:gd name="T14" fmla="*/ 25 w 78"/>
                <a:gd name="T15" fmla="*/ 79 h 166"/>
                <a:gd name="T16" fmla="*/ 29 w 78"/>
                <a:gd name="T17" fmla="*/ 64 h 166"/>
                <a:gd name="T18" fmla="*/ 33 w 78"/>
                <a:gd name="T19" fmla="*/ 48 h 166"/>
                <a:gd name="T20" fmla="*/ 37 w 78"/>
                <a:gd name="T21" fmla="*/ 36 h 166"/>
                <a:gd name="T22" fmla="*/ 43 w 78"/>
                <a:gd name="T23" fmla="*/ 26 h 166"/>
                <a:gd name="T24" fmla="*/ 53 w 78"/>
                <a:gd name="T25" fmla="*/ 17 h 166"/>
                <a:gd name="T26" fmla="*/ 59 w 78"/>
                <a:gd name="T27" fmla="*/ 11 h 166"/>
                <a:gd name="T28" fmla="*/ 64 w 78"/>
                <a:gd name="T29" fmla="*/ 6 h 166"/>
                <a:gd name="T30" fmla="*/ 67 w 78"/>
                <a:gd name="T31" fmla="*/ 3 h 166"/>
                <a:gd name="T32" fmla="*/ 70 w 78"/>
                <a:gd name="T33" fmla="*/ 0 h 166"/>
                <a:gd name="T34" fmla="*/ 71 w 78"/>
                <a:gd name="T35" fmla="*/ 0 h 166"/>
                <a:gd name="T36" fmla="*/ 71 w 78"/>
                <a:gd name="T37" fmla="*/ 2 h 166"/>
                <a:gd name="T38" fmla="*/ 73 w 78"/>
                <a:gd name="T39" fmla="*/ 6 h 166"/>
                <a:gd name="T40" fmla="*/ 74 w 78"/>
                <a:gd name="T41" fmla="*/ 17 h 166"/>
                <a:gd name="T42" fmla="*/ 78 w 78"/>
                <a:gd name="T43" fmla="*/ 30 h 166"/>
                <a:gd name="T44" fmla="*/ 78 w 78"/>
                <a:gd name="T45" fmla="*/ 44 h 166"/>
                <a:gd name="T46" fmla="*/ 73 w 78"/>
                <a:gd name="T47" fmla="*/ 59 h 166"/>
                <a:gd name="T48" fmla="*/ 56 w 78"/>
                <a:gd name="T49" fmla="*/ 87 h 166"/>
                <a:gd name="T50" fmla="*/ 42 w 78"/>
                <a:gd name="T51" fmla="*/ 116 h 166"/>
                <a:gd name="T52" fmla="*/ 39 w 78"/>
                <a:gd name="T53" fmla="*/ 127 h 166"/>
                <a:gd name="T54" fmla="*/ 39 w 78"/>
                <a:gd name="T55" fmla="*/ 137 h 166"/>
                <a:gd name="T56" fmla="*/ 39 w 78"/>
                <a:gd name="T57" fmla="*/ 146 h 166"/>
                <a:gd name="T58" fmla="*/ 37 w 78"/>
                <a:gd name="T59" fmla="*/ 152 h 166"/>
                <a:gd name="T60" fmla="*/ 33 w 78"/>
                <a:gd name="T61" fmla="*/ 157 h 166"/>
                <a:gd name="T62" fmla="*/ 19 w 78"/>
                <a:gd name="T63" fmla="*/ 162 h 166"/>
                <a:gd name="T64" fmla="*/ 9 w 78"/>
                <a:gd name="T65" fmla="*/ 165 h 166"/>
                <a:gd name="T66" fmla="*/ 5 w 78"/>
                <a:gd name="T6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166">
                  <a:moveTo>
                    <a:pt x="5" y="166"/>
                  </a:moveTo>
                  <a:lnTo>
                    <a:pt x="0" y="152"/>
                  </a:lnTo>
                  <a:lnTo>
                    <a:pt x="3" y="140"/>
                  </a:lnTo>
                  <a:lnTo>
                    <a:pt x="8" y="127"/>
                  </a:lnTo>
                  <a:lnTo>
                    <a:pt x="15" y="115"/>
                  </a:lnTo>
                  <a:lnTo>
                    <a:pt x="20" y="103"/>
                  </a:lnTo>
                  <a:lnTo>
                    <a:pt x="23" y="92"/>
                  </a:lnTo>
                  <a:lnTo>
                    <a:pt x="25" y="79"/>
                  </a:lnTo>
                  <a:lnTo>
                    <a:pt x="29" y="64"/>
                  </a:lnTo>
                  <a:lnTo>
                    <a:pt x="33" y="48"/>
                  </a:lnTo>
                  <a:lnTo>
                    <a:pt x="37" y="36"/>
                  </a:lnTo>
                  <a:lnTo>
                    <a:pt x="43" y="26"/>
                  </a:lnTo>
                  <a:lnTo>
                    <a:pt x="53" y="17"/>
                  </a:lnTo>
                  <a:lnTo>
                    <a:pt x="59" y="11"/>
                  </a:lnTo>
                  <a:lnTo>
                    <a:pt x="64" y="6"/>
                  </a:lnTo>
                  <a:lnTo>
                    <a:pt x="67" y="3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1" y="2"/>
                  </a:lnTo>
                  <a:lnTo>
                    <a:pt x="73" y="6"/>
                  </a:lnTo>
                  <a:lnTo>
                    <a:pt x="74" y="17"/>
                  </a:lnTo>
                  <a:lnTo>
                    <a:pt x="78" y="30"/>
                  </a:lnTo>
                  <a:lnTo>
                    <a:pt x="78" y="44"/>
                  </a:lnTo>
                  <a:lnTo>
                    <a:pt x="73" y="59"/>
                  </a:lnTo>
                  <a:lnTo>
                    <a:pt x="56" y="87"/>
                  </a:lnTo>
                  <a:lnTo>
                    <a:pt x="42" y="116"/>
                  </a:lnTo>
                  <a:lnTo>
                    <a:pt x="39" y="127"/>
                  </a:lnTo>
                  <a:lnTo>
                    <a:pt x="39" y="137"/>
                  </a:lnTo>
                  <a:lnTo>
                    <a:pt x="39" y="146"/>
                  </a:lnTo>
                  <a:lnTo>
                    <a:pt x="37" y="152"/>
                  </a:lnTo>
                  <a:lnTo>
                    <a:pt x="33" y="157"/>
                  </a:lnTo>
                  <a:lnTo>
                    <a:pt x="19" y="162"/>
                  </a:lnTo>
                  <a:lnTo>
                    <a:pt x="9" y="165"/>
                  </a:lnTo>
                  <a:lnTo>
                    <a:pt x="5" y="16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2614C01D-0AFA-4DEB-B11A-93D1A68ABA1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71" y="3653"/>
              <a:ext cx="46" cy="41"/>
            </a:xfrm>
            <a:custGeom>
              <a:avLst/>
              <a:gdLst>
                <a:gd name="T0" fmla="*/ 0 w 94"/>
                <a:gd name="T1" fmla="*/ 33 h 84"/>
                <a:gd name="T2" fmla="*/ 3 w 94"/>
                <a:gd name="T3" fmla="*/ 44 h 84"/>
                <a:gd name="T4" fmla="*/ 10 w 94"/>
                <a:gd name="T5" fmla="*/ 56 h 84"/>
                <a:gd name="T6" fmla="*/ 16 w 94"/>
                <a:gd name="T7" fmla="*/ 67 h 84"/>
                <a:gd name="T8" fmla="*/ 25 w 94"/>
                <a:gd name="T9" fmla="*/ 73 h 84"/>
                <a:gd name="T10" fmla="*/ 33 w 94"/>
                <a:gd name="T11" fmla="*/ 78 h 84"/>
                <a:gd name="T12" fmla="*/ 44 w 94"/>
                <a:gd name="T13" fmla="*/ 82 h 84"/>
                <a:gd name="T14" fmla="*/ 55 w 94"/>
                <a:gd name="T15" fmla="*/ 84 h 84"/>
                <a:gd name="T16" fmla="*/ 64 w 94"/>
                <a:gd name="T17" fmla="*/ 84 h 84"/>
                <a:gd name="T18" fmla="*/ 72 w 94"/>
                <a:gd name="T19" fmla="*/ 78 h 84"/>
                <a:gd name="T20" fmla="*/ 78 w 94"/>
                <a:gd name="T21" fmla="*/ 70 h 84"/>
                <a:gd name="T22" fmla="*/ 86 w 94"/>
                <a:gd name="T23" fmla="*/ 64 h 84"/>
                <a:gd name="T24" fmla="*/ 90 w 94"/>
                <a:gd name="T25" fmla="*/ 56 h 84"/>
                <a:gd name="T26" fmla="*/ 94 w 94"/>
                <a:gd name="T27" fmla="*/ 48 h 84"/>
                <a:gd name="T28" fmla="*/ 92 w 94"/>
                <a:gd name="T29" fmla="*/ 39 h 84"/>
                <a:gd name="T30" fmla="*/ 83 w 94"/>
                <a:gd name="T31" fmla="*/ 26 h 84"/>
                <a:gd name="T32" fmla="*/ 69 w 94"/>
                <a:gd name="T33" fmla="*/ 17 h 84"/>
                <a:gd name="T34" fmla="*/ 53 w 94"/>
                <a:gd name="T35" fmla="*/ 8 h 84"/>
                <a:gd name="T36" fmla="*/ 41 w 94"/>
                <a:gd name="T37" fmla="*/ 2 h 84"/>
                <a:gd name="T38" fmla="*/ 33 w 94"/>
                <a:gd name="T39" fmla="*/ 0 h 84"/>
                <a:gd name="T40" fmla="*/ 24 w 94"/>
                <a:gd name="T41" fmla="*/ 5 h 84"/>
                <a:gd name="T42" fmla="*/ 14 w 94"/>
                <a:gd name="T43" fmla="*/ 14 h 84"/>
                <a:gd name="T44" fmla="*/ 8 w 94"/>
                <a:gd name="T45" fmla="*/ 22 h 84"/>
                <a:gd name="T46" fmla="*/ 2 w 94"/>
                <a:gd name="T47" fmla="*/ 30 h 84"/>
                <a:gd name="T48" fmla="*/ 0 w 94"/>
                <a:gd name="T49" fmla="*/ 3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84">
                  <a:moveTo>
                    <a:pt x="0" y="33"/>
                  </a:moveTo>
                  <a:lnTo>
                    <a:pt x="3" y="44"/>
                  </a:lnTo>
                  <a:lnTo>
                    <a:pt x="10" y="56"/>
                  </a:lnTo>
                  <a:lnTo>
                    <a:pt x="16" y="67"/>
                  </a:lnTo>
                  <a:lnTo>
                    <a:pt x="25" y="73"/>
                  </a:lnTo>
                  <a:lnTo>
                    <a:pt x="33" y="78"/>
                  </a:lnTo>
                  <a:lnTo>
                    <a:pt x="44" y="82"/>
                  </a:lnTo>
                  <a:lnTo>
                    <a:pt x="55" y="84"/>
                  </a:lnTo>
                  <a:lnTo>
                    <a:pt x="64" y="84"/>
                  </a:lnTo>
                  <a:lnTo>
                    <a:pt x="72" y="78"/>
                  </a:lnTo>
                  <a:lnTo>
                    <a:pt x="78" y="70"/>
                  </a:lnTo>
                  <a:lnTo>
                    <a:pt x="86" y="64"/>
                  </a:lnTo>
                  <a:lnTo>
                    <a:pt x="90" y="56"/>
                  </a:lnTo>
                  <a:lnTo>
                    <a:pt x="94" y="48"/>
                  </a:lnTo>
                  <a:lnTo>
                    <a:pt x="92" y="39"/>
                  </a:lnTo>
                  <a:lnTo>
                    <a:pt x="83" y="26"/>
                  </a:lnTo>
                  <a:lnTo>
                    <a:pt x="69" y="17"/>
                  </a:lnTo>
                  <a:lnTo>
                    <a:pt x="53" y="8"/>
                  </a:lnTo>
                  <a:lnTo>
                    <a:pt x="41" y="2"/>
                  </a:lnTo>
                  <a:lnTo>
                    <a:pt x="33" y="0"/>
                  </a:lnTo>
                  <a:lnTo>
                    <a:pt x="24" y="5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2" y="3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DA96117-056D-4E05-9BCD-2C3F8D6F21AB}"/>
                </a:ext>
              </a:extLst>
            </p:cNvPr>
            <p:cNvSpPr>
              <a:spLocks/>
            </p:cNvSpPr>
            <p:nvPr/>
          </p:nvSpPr>
          <p:spPr bwMode="gray">
            <a:xfrm>
              <a:off x="1949" y="2993"/>
              <a:ext cx="387" cy="289"/>
            </a:xfrm>
            <a:custGeom>
              <a:avLst/>
              <a:gdLst>
                <a:gd name="T0" fmla="*/ 207 w 774"/>
                <a:gd name="T1" fmla="*/ 565 h 577"/>
                <a:gd name="T2" fmla="*/ 165 w 774"/>
                <a:gd name="T3" fmla="*/ 534 h 577"/>
                <a:gd name="T4" fmla="*/ 150 w 774"/>
                <a:gd name="T5" fmla="*/ 498 h 577"/>
                <a:gd name="T6" fmla="*/ 114 w 774"/>
                <a:gd name="T7" fmla="*/ 498 h 577"/>
                <a:gd name="T8" fmla="*/ 119 w 774"/>
                <a:gd name="T9" fmla="*/ 456 h 577"/>
                <a:gd name="T10" fmla="*/ 106 w 774"/>
                <a:gd name="T11" fmla="*/ 448 h 577"/>
                <a:gd name="T12" fmla="*/ 105 w 774"/>
                <a:gd name="T13" fmla="*/ 441 h 577"/>
                <a:gd name="T14" fmla="*/ 112 w 774"/>
                <a:gd name="T15" fmla="*/ 421 h 577"/>
                <a:gd name="T16" fmla="*/ 95 w 774"/>
                <a:gd name="T17" fmla="*/ 410 h 577"/>
                <a:gd name="T18" fmla="*/ 97 w 774"/>
                <a:gd name="T19" fmla="*/ 407 h 577"/>
                <a:gd name="T20" fmla="*/ 112 w 774"/>
                <a:gd name="T21" fmla="*/ 389 h 577"/>
                <a:gd name="T22" fmla="*/ 100 w 774"/>
                <a:gd name="T23" fmla="*/ 358 h 577"/>
                <a:gd name="T24" fmla="*/ 75 w 774"/>
                <a:gd name="T25" fmla="*/ 315 h 577"/>
                <a:gd name="T26" fmla="*/ 22 w 774"/>
                <a:gd name="T27" fmla="*/ 337 h 577"/>
                <a:gd name="T28" fmla="*/ 10 w 774"/>
                <a:gd name="T29" fmla="*/ 326 h 577"/>
                <a:gd name="T30" fmla="*/ 55 w 774"/>
                <a:gd name="T31" fmla="*/ 295 h 577"/>
                <a:gd name="T32" fmla="*/ 100 w 774"/>
                <a:gd name="T33" fmla="*/ 279 h 577"/>
                <a:gd name="T34" fmla="*/ 145 w 774"/>
                <a:gd name="T35" fmla="*/ 245 h 577"/>
                <a:gd name="T36" fmla="*/ 181 w 774"/>
                <a:gd name="T37" fmla="*/ 219 h 577"/>
                <a:gd name="T38" fmla="*/ 201 w 774"/>
                <a:gd name="T39" fmla="*/ 149 h 577"/>
                <a:gd name="T40" fmla="*/ 251 w 774"/>
                <a:gd name="T41" fmla="*/ 102 h 577"/>
                <a:gd name="T42" fmla="*/ 277 w 774"/>
                <a:gd name="T43" fmla="*/ 93 h 577"/>
                <a:gd name="T44" fmla="*/ 305 w 774"/>
                <a:gd name="T45" fmla="*/ 149 h 577"/>
                <a:gd name="T46" fmla="*/ 347 w 774"/>
                <a:gd name="T47" fmla="*/ 146 h 577"/>
                <a:gd name="T48" fmla="*/ 418 w 774"/>
                <a:gd name="T49" fmla="*/ 138 h 577"/>
                <a:gd name="T50" fmla="*/ 459 w 774"/>
                <a:gd name="T51" fmla="*/ 91 h 577"/>
                <a:gd name="T52" fmla="*/ 484 w 774"/>
                <a:gd name="T53" fmla="*/ 49 h 577"/>
                <a:gd name="T54" fmla="*/ 543 w 774"/>
                <a:gd name="T55" fmla="*/ 15 h 577"/>
                <a:gd name="T56" fmla="*/ 549 w 774"/>
                <a:gd name="T57" fmla="*/ 1 h 577"/>
                <a:gd name="T58" fmla="*/ 569 w 774"/>
                <a:gd name="T59" fmla="*/ 6 h 577"/>
                <a:gd name="T60" fmla="*/ 616 w 774"/>
                <a:gd name="T61" fmla="*/ 4 h 577"/>
                <a:gd name="T62" fmla="*/ 625 w 774"/>
                <a:gd name="T63" fmla="*/ 11 h 577"/>
                <a:gd name="T64" fmla="*/ 656 w 774"/>
                <a:gd name="T65" fmla="*/ 32 h 577"/>
                <a:gd name="T66" fmla="*/ 710 w 774"/>
                <a:gd name="T67" fmla="*/ 57 h 577"/>
                <a:gd name="T68" fmla="*/ 751 w 774"/>
                <a:gd name="T69" fmla="*/ 90 h 577"/>
                <a:gd name="T70" fmla="*/ 752 w 774"/>
                <a:gd name="T71" fmla="*/ 146 h 577"/>
                <a:gd name="T72" fmla="*/ 768 w 774"/>
                <a:gd name="T73" fmla="*/ 200 h 577"/>
                <a:gd name="T74" fmla="*/ 768 w 774"/>
                <a:gd name="T75" fmla="*/ 220 h 577"/>
                <a:gd name="T76" fmla="*/ 703 w 774"/>
                <a:gd name="T77" fmla="*/ 257 h 577"/>
                <a:gd name="T78" fmla="*/ 653 w 774"/>
                <a:gd name="T79" fmla="*/ 313 h 577"/>
                <a:gd name="T80" fmla="*/ 625 w 774"/>
                <a:gd name="T81" fmla="*/ 385 h 577"/>
                <a:gd name="T82" fmla="*/ 591 w 774"/>
                <a:gd name="T83" fmla="*/ 397 h 577"/>
                <a:gd name="T84" fmla="*/ 539 w 774"/>
                <a:gd name="T85" fmla="*/ 334 h 577"/>
                <a:gd name="T86" fmla="*/ 460 w 774"/>
                <a:gd name="T87" fmla="*/ 304 h 577"/>
                <a:gd name="T88" fmla="*/ 389 w 774"/>
                <a:gd name="T89" fmla="*/ 346 h 577"/>
                <a:gd name="T90" fmla="*/ 364 w 774"/>
                <a:gd name="T91" fmla="*/ 360 h 577"/>
                <a:gd name="T92" fmla="*/ 327 w 774"/>
                <a:gd name="T93" fmla="*/ 431 h 577"/>
                <a:gd name="T94" fmla="*/ 289 w 774"/>
                <a:gd name="T95" fmla="*/ 470 h 577"/>
                <a:gd name="T96" fmla="*/ 277 w 774"/>
                <a:gd name="T97" fmla="*/ 483 h 577"/>
                <a:gd name="T98" fmla="*/ 265 w 774"/>
                <a:gd name="T99" fmla="*/ 529 h 577"/>
                <a:gd name="T100" fmla="*/ 252 w 774"/>
                <a:gd name="T101" fmla="*/ 545 h 577"/>
                <a:gd name="T102" fmla="*/ 282 w 774"/>
                <a:gd name="T103" fmla="*/ 568 h 577"/>
                <a:gd name="T104" fmla="*/ 252 w 774"/>
                <a:gd name="T105" fmla="*/ 568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4" h="577">
                  <a:moveTo>
                    <a:pt x="237" y="556"/>
                  </a:moveTo>
                  <a:lnTo>
                    <a:pt x="233" y="557"/>
                  </a:lnTo>
                  <a:lnTo>
                    <a:pt x="227" y="560"/>
                  </a:lnTo>
                  <a:lnTo>
                    <a:pt x="218" y="563"/>
                  </a:lnTo>
                  <a:lnTo>
                    <a:pt x="207" y="565"/>
                  </a:lnTo>
                  <a:lnTo>
                    <a:pt x="193" y="563"/>
                  </a:lnTo>
                  <a:lnTo>
                    <a:pt x="176" y="557"/>
                  </a:lnTo>
                  <a:lnTo>
                    <a:pt x="164" y="549"/>
                  </a:lnTo>
                  <a:lnTo>
                    <a:pt x="160" y="542"/>
                  </a:lnTo>
                  <a:lnTo>
                    <a:pt x="165" y="534"/>
                  </a:lnTo>
                  <a:lnTo>
                    <a:pt x="171" y="525"/>
                  </a:lnTo>
                  <a:lnTo>
                    <a:pt x="176" y="517"/>
                  </a:lnTo>
                  <a:lnTo>
                    <a:pt x="174" y="507"/>
                  </a:lnTo>
                  <a:lnTo>
                    <a:pt x="167" y="501"/>
                  </a:lnTo>
                  <a:lnTo>
                    <a:pt x="150" y="498"/>
                  </a:lnTo>
                  <a:lnTo>
                    <a:pt x="137" y="500"/>
                  </a:lnTo>
                  <a:lnTo>
                    <a:pt x="128" y="503"/>
                  </a:lnTo>
                  <a:lnTo>
                    <a:pt x="122" y="506"/>
                  </a:lnTo>
                  <a:lnTo>
                    <a:pt x="117" y="506"/>
                  </a:lnTo>
                  <a:lnTo>
                    <a:pt x="114" y="498"/>
                  </a:lnTo>
                  <a:lnTo>
                    <a:pt x="114" y="487"/>
                  </a:lnTo>
                  <a:lnTo>
                    <a:pt x="115" y="478"/>
                  </a:lnTo>
                  <a:lnTo>
                    <a:pt x="117" y="470"/>
                  </a:lnTo>
                  <a:lnTo>
                    <a:pt x="119" y="459"/>
                  </a:lnTo>
                  <a:lnTo>
                    <a:pt x="119" y="456"/>
                  </a:lnTo>
                  <a:lnTo>
                    <a:pt x="117" y="453"/>
                  </a:lnTo>
                  <a:lnTo>
                    <a:pt x="115" y="452"/>
                  </a:lnTo>
                  <a:lnTo>
                    <a:pt x="112" y="450"/>
                  </a:lnTo>
                  <a:lnTo>
                    <a:pt x="109" y="448"/>
                  </a:lnTo>
                  <a:lnTo>
                    <a:pt x="106" y="448"/>
                  </a:lnTo>
                  <a:lnTo>
                    <a:pt x="103" y="448"/>
                  </a:lnTo>
                  <a:lnTo>
                    <a:pt x="101" y="448"/>
                  </a:lnTo>
                  <a:lnTo>
                    <a:pt x="100" y="448"/>
                  </a:lnTo>
                  <a:lnTo>
                    <a:pt x="101" y="447"/>
                  </a:lnTo>
                  <a:lnTo>
                    <a:pt x="105" y="441"/>
                  </a:lnTo>
                  <a:lnTo>
                    <a:pt x="109" y="435"/>
                  </a:lnTo>
                  <a:lnTo>
                    <a:pt x="112" y="427"/>
                  </a:lnTo>
                  <a:lnTo>
                    <a:pt x="114" y="424"/>
                  </a:lnTo>
                  <a:lnTo>
                    <a:pt x="114" y="422"/>
                  </a:lnTo>
                  <a:lnTo>
                    <a:pt x="112" y="421"/>
                  </a:lnTo>
                  <a:lnTo>
                    <a:pt x="109" y="419"/>
                  </a:lnTo>
                  <a:lnTo>
                    <a:pt x="106" y="416"/>
                  </a:lnTo>
                  <a:lnTo>
                    <a:pt x="103" y="413"/>
                  </a:lnTo>
                  <a:lnTo>
                    <a:pt x="98" y="411"/>
                  </a:lnTo>
                  <a:lnTo>
                    <a:pt x="95" y="410"/>
                  </a:lnTo>
                  <a:lnTo>
                    <a:pt x="94" y="408"/>
                  </a:lnTo>
                  <a:lnTo>
                    <a:pt x="92" y="408"/>
                  </a:lnTo>
                  <a:lnTo>
                    <a:pt x="94" y="408"/>
                  </a:lnTo>
                  <a:lnTo>
                    <a:pt x="95" y="408"/>
                  </a:lnTo>
                  <a:lnTo>
                    <a:pt x="97" y="407"/>
                  </a:lnTo>
                  <a:lnTo>
                    <a:pt x="100" y="407"/>
                  </a:lnTo>
                  <a:lnTo>
                    <a:pt x="103" y="405"/>
                  </a:lnTo>
                  <a:lnTo>
                    <a:pt x="106" y="402"/>
                  </a:lnTo>
                  <a:lnTo>
                    <a:pt x="109" y="397"/>
                  </a:lnTo>
                  <a:lnTo>
                    <a:pt x="112" y="389"/>
                  </a:lnTo>
                  <a:lnTo>
                    <a:pt x="115" y="385"/>
                  </a:lnTo>
                  <a:lnTo>
                    <a:pt x="119" y="379"/>
                  </a:lnTo>
                  <a:lnTo>
                    <a:pt x="117" y="374"/>
                  </a:lnTo>
                  <a:lnTo>
                    <a:pt x="111" y="368"/>
                  </a:lnTo>
                  <a:lnTo>
                    <a:pt x="100" y="358"/>
                  </a:lnTo>
                  <a:lnTo>
                    <a:pt x="94" y="349"/>
                  </a:lnTo>
                  <a:lnTo>
                    <a:pt x="92" y="334"/>
                  </a:lnTo>
                  <a:lnTo>
                    <a:pt x="89" y="323"/>
                  </a:lnTo>
                  <a:lnTo>
                    <a:pt x="83" y="317"/>
                  </a:lnTo>
                  <a:lnTo>
                    <a:pt x="75" y="315"/>
                  </a:lnTo>
                  <a:lnTo>
                    <a:pt x="66" y="317"/>
                  </a:lnTo>
                  <a:lnTo>
                    <a:pt x="59" y="321"/>
                  </a:lnTo>
                  <a:lnTo>
                    <a:pt x="49" y="326"/>
                  </a:lnTo>
                  <a:lnTo>
                    <a:pt x="36" y="332"/>
                  </a:lnTo>
                  <a:lnTo>
                    <a:pt x="22" y="337"/>
                  </a:lnTo>
                  <a:lnTo>
                    <a:pt x="11" y="341"/>
                  </a:lnTo>
                  <a:lnTo>
                    <a:pt x="4" y="343"/>
                  </a:lnTo>
                  <a:lnTo>
                    <a:pt x="0" y="341"/>
                  </a:lnTo>
                  <a:lnTo>
                    <a:pt x="4" y="335"/>
                  </a:lnTo>
                  <a:lnTo>
                    <a:pt x="10" y="326"/>
                  </a:lnTo>
                  <a:lnTo>
                    <a:pt x="18" y="317"/>
                  </a:lnTo>
                  <a:lnTo>
                    <a:pt x="28" y="307"/>
                  </a:lnTo>
                  <a:lnTo>
                    <a:pt x="39" y="299"/>
                  </a:lnTo>
                  <a:lnTo>
                    <a:pt x="47" y="296"/>
                  </a:lnTo>
                  <a:lnTo>
                    <a:pt x="55" y="295"/>
                  </a:lnTo>
                  <a:lnTo>
                    <a:pt x="63" y="295"/>
                  </a:lnTo>
                  <a:lnTo>
                    <a:pt x="69" y="295"/>
                  </a:lnTo>
                  <a:lnTo>
                    <a:pt x="77" y="293"/>
                  </a:lnTo>
                  <a:lnTo>
                    <a:pt x="89" y="287"/>
                  </a:lnTo>
                  <a:lnTo>
                    <a:pt x="100" y="279"/>
                  </a:lnTo>
                  <a:lnTo>
                    <a:pt x="106" y="270"/>
                  </a:lnTo>
                  <a:lnTo>
                    <a:pt x="112" y="261"/>
                  </a:lnTo>
                  <a:lnTo>
                    <a:pt x="120" y="253"/>
                  </a:lnTo>
                  <a:lnTo>
                    <a:pt x="131" y="247"/>
                  </a:lnTo>
                  <a:lnTo>
                    <a:pt x="145" y="245"/>
                  </a:lnTo>
                  <a:lnTo>
                    <a:pt x="154" y="247"/>
                  </a:lnTo>
                  <a:lnTo>
                    <a:pt x="162" y="247"/>
                  </a:lnTo>
                  <a:lnTo>
                    <a:pt x="170" y="244"/>
                  </a:lnTo>
                  <a:lnTo>
                    <a:pt x="176" y="234"/>
                  </a:lnTo>
                  <a:lnTo>
                    <a:pt x="181" y="219"/>
                  </a:lnTo>
                  <a:lnTo>
                    <a:pt x="182" y="203"/>
                  </a:lnTo>
                  <a:lnTo>
                    <a:pt x="184" y="189"/>
                  </a:lnTo>
                  <a:lnTo>
                    <a:pt x="187" y="178"/>
                  </a:lnTo>
                  <a:lnTo>
                    <a:pt x="193" y="163"/>
                  </a:lnTo>
                  <a:lnTo>
                    <a:pt x="201" y="149"/>
                  </a:lnTo>
                  <a:lnTo>
                    <a:pt x="209" y="136"/>
                  </a:lnTo>
                  <a:lnTo>
                    <a:pt x="219" y="129"/>
                  </a:lnTo>
                  <a:lnTo>
                    <a:pt x="232" y="121"/>
                  </a:lnTo>
                  <a:lnTo>
                    <a:pt x="244" y="112"/>
                  </a:lnTo>
                  <a:lnTo>
                    <a:pt x="251" y="102"/>
                  </a:lnTo>
                  <a:lnTo>
                    <a:pt x="255" y="94"/>
                  </a:lnTo>
                  <a:lnTo>
                    <a:pt x="258" y="88"/>
                  </a:lnTo>
                  <a:lnTo>
                    <a:pt x="263" y="84"/>
                  </a:lnTo>
                  <a:lnTo>
                    <a:pt x="268" y="85"/>
                  </a:lnTo>
                  <a:lnTo>
                    <a:pt x="277" y="93"/>
                  </a:lnTo>
                  <a:lnTo>
                    <a:pt x="285" y="105"/>
                  </a:lnTo>
                  <a:lnTo>
                    <a:pt x="291" y="118"/>
                  </a:lnTo>
                  <a:lnTo>
                    <a:pt x="296" y="129"/>
                  </a:lnTo>
                  <a:lnTo>
                    <a:pt x="300" y="139"/>
                  </a:lnTo>
                  <a:lnTo>
                    <a:pt x="305" y="149"/>
                  </a:lnTo>
                  <a:lnTo>
                    <a:pt x="311" y="158"/>
                  </a:lnTo>
                  <a:lnTo>
                    <a:pt x="319" y="161"/>
                  </a:lnTo>
                  <a:lnTo>
                    <a:pt x="328" y="160"/>
                  </a:lnTo>
                  <a:lnTo>
                    <a:pt x="338" y="153"/>
                  </a:lnTo>
                  <a:lnTo>
                    <a:pt x="347" y="146"/>
                  </a:lnTo>
                  <a:lnTo>
                    <a:pt x="358" y="141"/>
                  </a:lnTo>
                  <a:lnTo>
                    <a:pt x="372" y="138"/>
                  </a:lnTo>
                  <a:lnTo>
                    <a:pt x="387" y="138"/>
                  </a:lnTo>
                  <a:lnTo>
                    <a:pt x="404" y="138"/>
                  </a:lnTo>
                  <a:lnTo>
                    <a:pt x="418" y="138"/>
                  </a:lnTo>
                  <a:lnTo>
                    <a:pt x="431" y="136"/>
                  </a:lnTo>
                  <a:lnTo>
                    <a:pt x="440" y="132"/>
                  </a:lnTo>
                  <a:lnTo>
                    <a:pt x="448" y="119"/>
                  </a:lnTo>
                  <a:lnTo>
                    <a:pt x="454" y="107"/>
                  </a:lnTo>
                  <a:lnTo>
                    <a:pt x="459" y="91"/>
                  </a:lnTo>
                  <a:lnTo>
                    <a:pt x="463" y="77"/>
                  </a:lnTo>
                  <a:lnTo>
                    <a:pt x="466" y="67"/>
                  </a:lnTo>
                  <a:lnTo>
                    <a:pt x="470" y="60"/>
                  </a:lnTo>
                  <a:lnTo>
                    <a:pt x="474" y="56"/>
                  </a:lnTo>
                  <a:lnTo>
                    <a:pt x="484" y="49"/>
                  </a:lnTo>
                  <a:lnTo>
                    <a:pt x="494" y="40"/>
                  </a:lnTo>
                  <a:lnTo>
                    <a:pt x="510" y="32"/>
                  </a:lnTo>
                  <a:lnTo>
                    <a:pt x="524" y="26"/>
                  </a:lnTo>
                  <a:lnTo>
                    <a:pt x="535" y="21"/>
                  </a:lnTo>
                  <a:lnTo>
                    <a:pt x="543" y="15"/>
                  </a:lnTo>
                  <a:lnTo>
                    <a:pt x="546" y="11"/>
                  </a:lnTo>
                  <a:lnTo>
                    <a:pt x="547" y="7"/>
                  </a:lnTo>
                  <a:lnTo>
                    <a:pt x="547" y="4"/>
                  </a:lnTo>
                  <a:lnTo>
                    <a:pt x="549" y="3"/>
                  </a:lnTo>
                  <a:lnTo>
                    <a:pt x="549" y="1"/>
                  </a:lnTo>
                  <a:lnTo>
                    <a:pt x="550" y="0"/>
                  </a:lnTo>
                  <a:lnTo>
                    <a:pt x="552" y="0"/>
                  </a:lnTo>
                  <a:lnTo>
                    <a:pt x="553" y="0"/>
                  </a:lnTo>
                  <a:lnTo>
                    <a:pt x="558" y="1"/>
                  </a:lnTo>
                  <a:lnTo>
                    <a:pt x="569" y="6"/>
                  </a:lnTo>
                  <a:lnTo>
                    <a:pt x="583" y="11"/>
                  </a:lnTo>
                  <a:lnTo>
                    <a:pt x="597" y="12"/>
                  </a:lnTo>
                  <a:lnTo>
                    <a:pt x="609" y="9"/>
                  </a:lnTo>
                  <a:lnTo>
                    <a:pt x="613" y="7"/>
                  </a:lnTo>
                  <a:lnTo>
                    <a:pt x="616" y="4"/>
                  </a:lnTo>
                  <a:lnTo>
                    <a:pt x="617" y="4"/>
                  </a:lnTo>
                  <a:lnTo>
                    <a:pt x="619" y="4"/>
                  </a:lnTo>
                  <a:lnTo>
                    <a:pt x="620" y="6"/>
                  </a:lnTo>
                  <a:lnTo>
                    <a:pt x="622" y="7"/>
                  </a:lnTo>
                  <a:lnTo>
                    <a:pt x="625" y="11"/>
                  </a:lnTo>
                  <a:lnTo>
                    <a:pt x="630" y="15"/>
                  </a:lnTo>
                  <a:lnTo>
                    <a:pt x="637" y="21"/>
                  </a:lnTo>
                  <a:lnTo>
                    <a:pt x="644" y="25"/>
                  </a:lnTo>
                  <a:lnTo>
                    <a:pt x="648" y="28"/>
                  </a:lnTo>
                  <a:lnTo>
                    <a:pt x="656" y="32"/>
                  </a:lnTo>
                  <a:lnTo>
                    <a:pt x="665" y="40"/>
                  </a:lnTo>
                  <a:lnTo>
                    <a:pt x="682" y="53"/>
                  </a:lnTo>
                  <a:lnTo>
                    <a:pt x="695" y="59"/>
                  </a:lnTo>
                  <a:lnTo>
                    <a:pt x="704" y="60"/>
                  </a:lnTo>
                  <a:lnTo>
                    <a:pt x="710" y="57"/>
                  </a:lnTo>
                  <a:lnTo>
                    <a:pt x="720" y="56"/>
                  </a:lnTo>
                  <a:lnTo>
                    <a:pt x="731" y="56"/>
                  </a:lnTo>
                  <a:lnTo>
                    <a:pt x="740" y="62"/>
                  </a:lnTo>
                  <a:lnTo>
                    <a:pt x="748" y="74"/>
                  </a:lnTo>
                  <a:lnTo>
                    <a:pt x="751" y="90"/>
                  </a:lnTo>
                  <a:lnTo>
                    <a:pt x="748" y="108"/>
                  </a:lnTo>
                  <a:lnTo>
                    <a:pt x="745" y="121"/>
                  </a:lnTo>
                  <a:lnTo>
                    <a:pt x="743" y="129"/>
                  </a:lnTo>
                  <a:lnTo>
                    <a:pt x="746" y="136"/>
                  </a:lnTo>
                  <a:lnTo>
                    <a:pt x="752" y="146"/>
                  </a:lnTo>
                  <a:lnTo>
                    <a:pt x="757" y="155"/>
                  </a:lnTo>
                  <a:lnTo>
                    <a:pt x="759" y="167"/>
                  </a:lnTo>
                  <a:lnTo>
                    <a:pt x="760" y="180"/>
                  </a:lnTo>
                  <a:lnTo>
                    <a:pt x="763" y="192"/>
                  </a:lnTo>
                  <a:lnTo>
                    <a:pt x="768" y="200"/>
                  </a:lnTo>
                  <a:lnTo>
                    <a:pt x="773" y="205"/>
                  </a:lnTo>
                  <a:lnTo>
                    <a:pt x="774" y="209"/>
                  </a:lnTo>
                  <a:lnTo>
                    <a:pt x="773" y="212"/>
                  </a:lnTo>
                  <a:lnTo>
                    <a:pt x="771" y="217"/>
                  </a:lnTo>
                  <a:lnTo>
                    <a:pt x="768" y="220"/>
                  </a:lnTo>
                  <a:lnTo>
                    <a:pt x="762" y="223"/>
                  </a:lnTo>
                  <a:lnTo>
                    <a:pt x="757" y="225"/>
                  </a:lnTo>
                  <a:lnTo>
                    <a:pt x="740" y="233"/>
                  </a:lnTo>
                  <a:lnTo>
                    <a:pt x="721" y="244"/>
                  </a:lnTo>
                  <a:lnTo>
                    <a:pt x="703" y="257"/>
                  </a:lnTo>
                  <a:lnTo>
                    <a:pt x="690" y="267"/>
                  </a:lnTo>
                  <a:lnTo>
                    <a:pt x="682" y="275"/>
                  </a:lnTo>
                  <a:lnTo>
                    <a:pt x="673" y="282"/>
                  </a:lnTo>
                  <a:lnTo>
                    <a:pt x="665" y="296"/>
                  </a:lnTo>
                  <a:lnTo>
                    <a:pt x="653" y="313"/>
                  </a:lnTo>
                  <a:lnTo>
                    <a:pt x="642" y="330"/>
                  </a:lnTo>
                  <a:lnTo>
                    <a:pt x="633" y="349"/>
                  </a:lnTo>
                  <a:lnTo>
                    <a:pt x="628" y="363"/>
                  </a:lnTo>
                  <a:lnTo>
                    <a:pt x="626" y="376"/>
                  </a:lnTo>
                  <a:lnTo>
                    <a:pt x="625" y="385"/>
                  </a:lnTo>
                  <a:lnTo>
                    <a:pt x="625" y="393"/>
                  </a:lnTo>
                  <a:lnTo>
                    <a:pt x="620" y="397"/>
                  </a:lnTo>
                  <a:lnTo>
                    <a:pt x="611" y="400"/>
                  </a:lnTo>
                  <a:lnTo>
                    <a:pt x="602" y="402"/>
                  </a:lnTo>
                  <a:lnTo>
                    <a:pt x="591" y="397"/>
                  </a:lnTo>
                  <a:lnTo>
                    <a:pt x="580" y="385"/>
                  </a:lnTo>
                  <a:lnTo>
                    <a:pt x="572" y="369"/>
                  </a:lnTo>
                  <a:lnTo>
                    <a:pt x="564" y="355"/>
                  </a:lnTo>
                  <a:lnTo>
                    <a:pt x="555" y="343"/>
                  </a:lnTo>
                  <a:lnTo>
                    <a:pt x="539" y="334"/>
                  </a:lnTo>
                  <a:lnTo>
                    <a:pt x="518" y="323"/>
                  </a:lnTo>
                  <a:lnTo>
                    <a:pt x="499" y="313"/>
                  </a:lnTo>
                  <a:lnTo>
                    <a:pt x="482" y="307"/>
                  </a:lnTo>
                  <a:lnTo>
                    <a:pt x="471" y="304"/>
                  </a:lnTo>
                  <a:lnTo>
                    <a:pt x="460" y="304"/>
                  </a:lnTo>
                  <a:lnTo>
                    <a:pt x="449" y="307"/>
                  </a:lnTo>
                  <a:lnTo>
                    <a:pt x="437" y="315"/>
                  </a:lnTo>
                  <a:lnTo>
                    <a:pt x="420" y="329"/>
                  </a:lnTo>
                  <a:lnTo>
                    <a:pt x="404" y="341"/>
                  </a:lnTo>
                  <a:lnTo>
                    <a:pt x="389" y="346"/>
                  </a:lnTo>
                  <a:lnTo>
                    <a:pt x="383" y="346"/>
                  </a:lnTo>
                  <a:lnTo>
                    <a:pt x="378" y="346"/>
                  </a:lnTo>
                  <a:lnTo>
                    <a:pt x="375" y="346"/>
                  </a:lnTo>
                  <a:lnTo>
                    <a:pt x="370" y="351"/>
                  </a:lnTo>
                  <a:lnTo>
                    <a:pt x="364" y="360"/>
                  </a:lnTo>
                  <a:lnTo>
                    <a:pt x="358" y="374"/>
                  </a:lnTo>
                  <a:lnTo>
                    <a:pt x="355" y="386"/>
                  </a:lnTo>
                  <a:lnTo>
                    <a:pt x="352" y="399"/>
                  </a:lnTo>
                  <a:lnTo>
                    <a:pt x="342" y="413"/>
                  </a:lnTo>
                  <a:lnTo>
                    <a:pt x="327" y="431"/>
                  </a:lnTo>
                  <a:lnTo>
                    <a:pt x="314" y="448"/>
                  </a:lnTo>
                  <a:lnTo>
                    <a:pt x="302" y="462"/>
                  </a:lnTo>
                  <a:lnTo>
                    <a:pt x="297" y="467"/>
                  </a:lnTo>
                  <a:lnTo>
                    <a:pt x="293" y="469"/>
                  </a:lnTo>
                  <a:lnTo>
                    <a:pt x="289" y="470"/>
                  </a:lnTo>
                  <a:lnTo>
                    <a:pt x="286" y="472"/>
                  </a:lnTo>
                  <a:lnTo>
                    <a:pt x="283" y="473"/>
                  </a:lnTo>
                  <a:lnTo>
                    <a:pt x="280" y="475"/>
                  </a:lnTo>
                  <a:lnTo>
                    <a:pt x="279" y="478"/>
                  </a:lnTo>
                  <a:lnTo>
                    <a:pt x="277" y="483"/>
                  </a:lnTo>
                  <a:lnTo>
                    <a:pt x="275" y="492"/>
                  </a:lnTo>
                  <a:lnTo>
                    <a:pt x="275" y="503"/>
                  </a:lnTo>
                  <a:lnTo>
                    <a:pt x="274" y="514"/>
                  </a:lnTo>
                  <a:lnTo>
                    <a:pt x="269" y="523"/>
                  </a:lnTo>
                  <a:lnTo>
                    <a:pt x="265" y="529"/>
                  </a:lnTo>
                  <a:lnTo>
                    <a:pt x="260" y="531"/>
                  </a:lnTo>
                  <a:lnTo>
                    <a:pt x="255" y="534"/>
                  </a:lnTo>
                  <a:lnTo>
                    <a:pt x="254" y="539"/>
                  </a:lnTo>
                  <a:lnTo>
                    <a:pt x="252" y="542"/>
                  </a:lnTo>
                  <a:lnTo>
                    <a:pt x="252" y="545"/>
                  </a:lnTo>
                  <a:lnTo>
                    <a:pt x="254" y="549"/>
                  </a:lnTo>
                  <a:lnTo>
                    <a:pt x="258" y="553"/>
                  </a:lnTo>
                  <a:lnTo>
                    <a:pt x="266" y="557"/>
                  </a:lnTo>
                  <a:lnTo>
                    <a:pt x="275" y="562"/>
                  </a:lnTo>
                  <a:lnTo>
                    <a:pt x="282" y="568"/>
                  </a:lnTo>
                  <a:lnTo>
                    <a:pt x="285" y="574"/>
                  </a:lnTo>
                  <a:lnTo>
                    <a:pt x="280" y="577"/>
                  </a:lnTo>
                  <a:lnTo>
                    <a:pt x="271" y="577"/>
                  </a:lnTo>
                  <a:lnTo>
                    <a:pt x="261" y="574"/>
                  </a:lnTo>
                  <a:lnTo>
                    <a:pt x="252" y="568"/>
                  </a:lnTo>
                  <a:lnTo>
                    <a:pt x="244" y="563"/>
                  </a:lnTo>
                  <a:lnTo>
                    <a:pt x="238" y="559"/>
                  </a:lnTo>
                  <a:lnTo>
                    <a:pt x="237" y="5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D99D95A-323A-4AF2-947B-4B412740816F}"/>
                </a:ext>
              </a:extLst>
            </p:cNvPr>
            <p:cNvSpPr>
              <a:spLocks/>
            </p:cNvSpPr>
            <p:nvPr/>
          </p:nvSpPr>
          <p:spPr bwMode="gray">
            <a:xfrm>
              <a:off x="1782" y="1745"/>
              <a:ext cx="1564" cy="1415"/>
            </a:xfrm>
            <a:custGeom>
              <a:avLst/>
              <a:gdLst>
                <a:gd name="T0" fmla="*/ 24 w 3129"/>
                <a:gd name="T1" fmla="*/ 2472 h 2831"/>
                <a:gd name="T2" fmla="*/ 279 w 3129"/>
                <a:gd name="T3" fmla="*/ 2373 h 2831"/>
                <a:gd name="T4" fmla="*/ 488 w 3129"/>
                <a:gd name="T5" fmla="*/ 2194 h 2831"/>
                <a:gd name="T6" fmla="*/ 571 w 3129"/>
                <a:gd name="T7" fmla="*/ 2109 h 2831"/>
                <a:gd name="T8" fmla="*/ 737 w 3129"/>
                <a:gd name="T9" fmla="*/ 2121 h 2831"/>
                <a:gd name="T10" fmla="*/ 1002 w 3129"/>
                <a:gd name="T11" fmla="*/ 2090 h 2831"/>
                <a:gd name="T12" fmla="*/ 1218 w 3129"/>
                <a:gd name="T13" fmla="*/ 2048 h 2831"/>
                <a:gd name="T14" fmla="*/ 1304 w 3129"/>
                <a:gd name="T15" fmla="*/ 2129 h 2831"/>
                <a:gd name="T16" fmla="*/ 1431 w 3129"/>
                <a:gd name="T17" fmla="*/ 2105 h 2831"/>
                <a:gd name="T18" fmla="*/ 1518 w 3129"/>
                <a:gd name="T19" fmla="*/ 2036 h 2831"/>
                <a:gd name="T20" fmla="*/ 1583 w 3129"/>
                <a:gd name="T21" fmla="*/ 1827 h 2831"/>
                <a:gd name="T22" fmla="*/ 1691 w 3129"/>
                <a:gd name="T23" fmla="*/ 1486 h 2831"/>
                <a:gd name="T24" fmla="*/ 1857 w 3129"/>
                <a:gd name="T25" fmla="*/ 1466 h 2831"/>
                <a:gd name="T26" fmla="*/ 1790 w 3129"/>
                <a:gd name="T27" fmla="*/ 1528 h 2831"/>
                <a:gd name="T28" fmla="*/ 1781 w 3129"/>
                <a:gd name="T29" fmla="*/ 1618 h 2831"/>
                <a:gd name="T30" fmla="*/ 1893 w 3129"/>
                <a:gd name="T31" fmla="*/ 1632 h 2831"/>
                <a:gd name="T32" fmla="*/ 2158 w 3129"/>
                <a:gd name="T33" fmla="*/ 1497 h 2831"/>
                <a:gd name="T34" fmla="*/ 2264 w 3129"/>
                <a:gd name="T35" fmla="*/ 1321 h 2831"/>
                <a:gd name="T36" fmla="*/ 2436 w 3129"/>
                <a:gd name="T37" fmla="*/ 1143 h 2831"/>
                <a:gd name="T38" fmla="*/ 2514 w 3129"/>
                <a:gd name="T39" fmla="*/ 983 h 2831"/>
                <a:gd name="T40" fmla="*/ 2585 w 3129"/>
                <a:gd name="T41" fmla="*/ 748 h 2831"/>
                <a:gd name="T42" fmla="*/ 2492 w 3129"/>
                <a:gd name="T43" fmla="*/ 559 h 2831"/>
                <a:gd name="T44" fmla="*/ 2576 w 3129"/>
                <a:gd name="T45" fmla="*/ 427 h 2831"/>
                <a:gd name="T46" fmla="*/ 2615 w 3129"/>
                <a:gd name="T47" fmla="*/ 278 h 2831"/>
                <a:gd name="T48" fmla="*/ 2641 w 3129"/>
                <a:gd name="T49" fmla="*/ 107 h 2831"/>
                <a:gd name="T50" fmla="*/ 2753 w 3129"/>
                <a:gd name="T51" fmla="*/ 236 h 2831"/>
                <a:gd name="T52" fmla="*/ 2871 w 3129"/>
                <a:gd name="T53" fmla="*/ 230 h 2831"/>
                <a:gd name="T54" fmla="*/ 2790 w 3129"/>
                <a:gd name="T55" fmla="*/ 133 h 2831"/>
                <a:gd name="T56" fmla="*/ 2879 w 3129"/>
                <a:gd name="T57" fmla="*/ 36 h 2831"/>
                <a:gd name="T58" fmla="*/ 2936 w 3129"/>
                <a:gd name="T59" fmla="*/ 152 h 2831"/>
                <a:gd name="T60" fmla="*/ 3044 w 3129"/>
                <a:gd name="T61" fmla="*/ 394 h 2831"/>
                <a:gd name="T62" fmla="*/ 3126 w 3129"/>
                <a:gd name="T63" fmla="*/ 731 h 2831"/>
                <a:gd name="T64" fmla="*/ 3003 w 3129"/>
                <a:gd name="T65" fmla="*/ 1051 h 2831"/>
                <a:gd name="T66" fmla="*/ 2873 w 3129"/>
                <a:gd name="T67" fmla="*/ 1135 h 2831"/>
                <a:gd name="T68" fmla="*/ 2893 w 3129"/>
                <a:gd name="T69" fmla="*/ 1491 h 2831"/>
                <a:gd name="T70" fmla="*/ 2786 w 3129"/>
                <a:gd name="T71" fmla="*/ 1815 h 2831"/>
                <a:gd name="T72" fmla="*/ 2828 w 3129"/>
                <a:gd name="T73" fmla="*/ 2042 h 2831"/>
                <a:gd name="T74" fmla="*/ 2616 w 3129"/>
                <a:gd name="T75" fmla="*/ 2310 h 2831"/>
                <a:gd name="T76" fmla="*/ 2587 w 3129"/>
                <a:gd name="T77" fmla="*/ 2186 h 2831"/>
                <a:gd name="T78" fmla="*/ 2585 w 3129"/>
                <a:gd name="T79" fmla="*/ 2070 h 2831"/>
                <a:gd name="T80" fmla="*/ 2525 w 3129"/>
                <a:gd name="T81" fmla="*/ 2241 h 2831"/>
                <a:gd name="T82" fmla="*/ 2374 w 3129"/>
                <a:gd name="T83" fmla="*/ 2301 h 2831"/>
                <a:gd name="T84" fmla="*/ 2287 w 3129"/>
                <a:gd name="T85" fmla="*/ 2425 h 2831"/>
                <a:gd name="T86" fmla="*/ 2309 w 3129"/>
                <a:gd name="T87" fmla="*/ 2289 h 2831"/>
                <a:gd name="T88" fmla="*/ 2149 w 3129"/>
                <a:gd name="T89" fmla="*/ 2337 h 2831"/>
                <a:gd name="T90" fmla="*/ 1980 w 3129"/>
                <a:gd name="T91" fmla="*/ 2424 h 2831"/>
                <a:gd name="T92" fmla="*/ 1841 w 3129"/>
                <a:gd name="T93" fmla="*/ 2405 h 2831"/>
                <a:gd name="T94" fmla="*/ 1742 w 3129"/>
                <a:gd name="T95" fmla="*/ 2373 h 2831"/>
                <a:gd name="T96" fmla="*/ 1660 w 3129"/>
                <a:gd name="T97" fmla="*/ 2355 h 2831"/>
                <a:gd name="T98" fmla="*/ 1740 w 3129"/>
                <a:gd name="T99" fmla="*/ 2542 h 2831"/>
                <a:gd name="T100" fmla="*/ 1566 w 3129"/>
                <a:gd name="T101" fmla="*/ 2646 h 2831"/>
                <a:gd name="T102" fmla="*/ 1402 w 3129"/>
                <a:gd name="T103" fmla="*/ 2831 h 2831"/>
                <a:gd name="T104" fmla="*/ 1256 w 3129"/>
                <a:gd name="T105" fmla="*/ 2714 h 2831"/>
                <a:gd name="T106" fmla="*/ 1207 w 3129"/>
                <a:gd name="T107" fmla="*/ 2539 h 2831"/>
                <a:gd name="T108" fmla="*/ 1262 w 3129"/>
                <a:gd name="T109" fmla="*/ 2407 h 2831"/>
                <a:gd name="T110" fmla="*/ 985 w 3129"/>
                <a:gd name="T111" fmla="*/ 2397 h 2831"/>
                <a:gd name="T112" fmla="*/ 846 w 3129"/>
                <a:gd name="T113" fmla="*/ 2477 h 2831"/>
                <a:gd name="T114" fmla="*/ 724 w 3129"/>
                <a:gd name="T115" fmla="*/ 2506 h 2831"/>
                <a:gd name="T116" fmla="*/ 622 w 3129"/>
                <a:gd name="T117" fmla="*/ 2517 h 2831"/>
                <a:gd name="T118" fmla="*/ 467 w 3129"/>
                <a:gd name="T119" fmla="*/ 2501 h 2831"/>
                <a:gd name="T120" fmla="*/ 331 w 3129"/>
                <a:gd name="T121" fmla="*/ 2650 h 2831"/>
                <a:gd name="T122" fmla="*/ 210 w 3129"/>
                <a:gd name="T123" fmla="*/ 2619 h 2831"/>
                <a:gd name="T124" fmla="*/ 103 w 3129"/>
                <a:gd name="T125" fmla="*/ 2624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9" h="2831">
                  <a:moveTo>
                    <a:pt x="18" y="2610"/>
                  </a:moveTo>
                  <a:lnTo>
                    <a:pt x="18" y="2612"/>
                  </a:lnTo>
                  <a:lnTo>
                    <a:pt x="16" y="2612"/>
                  </a:lnTo>
                  <a:lnTo>
                    <a:pt x="16" y="2612"/>
                  </a:lnTo>
                  <a:lnTo>
                    <a:pt x="14" y="2610"/>
                  </a:lnTo>
                  <a:lnTo>
                    <a:pt x="13" y="2609"/>
                  </a:lnTo>
                  <a:lnTo>
                    <a:pt x="11" y="2605"/>
                  </a:lnTo>
                  <a:lnTo>
                    <a:pt x="8" y="2601"/>
                  </a:lnTo>
                  <a:lnTo>
                    <a:pt x="7" y="2593"/>
                  </a:lnTo>
                  <a:lnTo>
                    <a:pt x="4" y="2577"/>
                  </a:lnTo>
                  <a:lnTo>
                    <a:pt x="0" y="2567"/>
                  </a:lnTo>
                  <a:lnTo>
                    <a:pt x="0" y="2557"/>
                  </a:lnTo>
                  <a:lnTo>
                    <a:pt x="7" y="2548"/>
                  </a:lnTo>
                  <a:lnTo>
                    <a:pt x="14" y="2539"/>
                  </a:lnTo>
                  <a:lnTo>
                    <a:pt x="18" y="2532"/>
                  </a:lnTo>
                  <a:lnTo>
                    <a:pt x="18" y="2525"/>
                  </a:lnTo>
                  <a:lnTo>
                    <a:pt x="16" y="2515"/>
                  </a:lnTo>
                  <a:lnTo>
                    <a:pt x="14" y="2500"/>
                  </a:lnTo>
                  <a:lnTo>
                    <a:pt x="16" y="2486"/>
                  </a:lnTo>
                  <a:lnTo>
                    <a:pt x="24" y="2472"/>
                  </a:lnTo>
                  <a:lnTo>
                    <a:pt x="32" y="2463"/>
                  </a:lnTo>
                  <a:lnTo>
                    <a:pt x="41" y="2458"/>
                  </a:lnTo>
                  <a:lnTo>
                    <a:pt x="50" y="2456"/>
                  </a:lnTo>
                  <a:lnTo>
                    <a:pt x="63" y="2459"/>
                  </a:lnTo>
                  <a:lnTo>
                    <a:pt x="81" y="2467"/>
                  </a:lnTo>
                  <a:lnTo>
                    <a:pt x="98" y="2473"/>
                  </a:lnTo>
                  <a:lnTo>
                    <a:pt x="114" y="2472"/>
                  </a:lnTo>
                  <a:lnTo>
                    <a:pt x="128" y="2470"/>
                  </a:lnTo>
                  <a:lnTo>
                    <a:pt x="139" y="2469"/>
                  </a:lnTo>
                  <a:lnTo>
                    <a:pt x="151" y="2461"/>
                  </a:lnTo>
                  <a:lnTo>
                    <a:pt x="162" y="2450"/>
                  </a:lnTo>
                  <a:lnTo>
                    <a:pt x="174" y="2436"/>
                  </a:lnTo>
                  <a:lnTo>
                    <a:pt x="190" y="2418"/>
                  </a:lnTo>
                  <a:lnTo>
                    <a:pt x="206" y="2399"/>
                  </a:lnTo>
                  <a:lnTo>
                    <a:pt x="221" y="2385"/>
                  </a:lnTo>
                  <a:lnTo>
                    <a:pt x="237" y="2379"/>
                  </a:lnTo>
                  <a:lnTo>
                    <a:pt x="247" y="2377"/>
                  </a:lnTo>
                  <a:lnTo>
                    <a:pt x="257" y="2377"/>
                  </a:lnTo>
                  <a:lnTo>
                    <a:pt x="266" y="2377"/>
                  </a:lnTo>
                  <a:lnTo>
                    <a:pt x="279" y="2373"/>
                  </a:lnTo>
                  <a:lnTo>
                    <a:pt x="289" y="2366"/>
                  </a:lnTo>
                  <a:lnTo>
                    <a:pt x="297" y="2360"/>
                  </a:lnTo>
                  <a:lnTo>
                    <a:pt x="305" y="2352"/>
                  </a:lnTo>
                  <a:lnTo>
                    <a:pt x="314" y="2341"/>
                  </a:lnTo>
                  <a:lnTo>
                    <a:pt x="328" y="2326"/>
                  </a:lnTo>
                  <a:lnTo>
                    <a:pt x="342" y="2314"/>
                  </a:lnTo>
                  <a:lnTo>
                    <a:pt x="359" y="2298"/>
                  </a:lnTo>
                  <a:lnTo>
                    <a:pt x="378" y="2282"/>
                  </a:lnTo>
                  <a:lnTo>
                    <a:pt x="397" y="2270"/>
                  </a:lnTo>
                  <a:lnTo>
                    <a:pt x="412" y="2259"/>
                  </a:lnTo>
                  <a:lnTo>
                    <a:pt x="420" y="2256"/>
                  </a:lnTo>
                  <a:lnTo>
                    <a:pt x="426" y="2254"/>
                  </a:lnTo>
                  <a:lnTo>
                    <a:pt x="429" y="2253"/>
                  </a:lnTo>
                  <a:lnTo>
                    <a:pt x="434" y="2250"/>
                  </a:lnTo>
                  <a:lnTo>
                    <a:pt x="442" y="2242"/>
                  </a:lnTo>
                  <a:lnTo>
                    <a:pt x="449" y="2230"/>
                  </a:lnTo>
                  <a:lnTo>
                    <a:pt x="454" y="2220"/>
                  </a:lnTo>
                  <a:lnTo>
                    <a:pt x="462" y="2211"/>
                  </a:lnTo>
                  <a:lnTo>
                    <a:pt x="474" y="2202"/>
                  </a:lnTo>
                  <a:lnTo>
                    <a:pt x="488" y="2194"/>
                  </a:lnTo>
                  <a:lnTo>
                    <a:pt x="501" y="2189"/>
                  </a:lnTo>
                  <a:lnTo>
                    <a:pt x="512" y="2183"/>
                  </a:lnTo>
                  <a:lnTo>
                    <a:pt x="521" y="2175"/>
                  </a:lnTo>
                  <a:lnTo>
                    <a:pt x="532" y="2164"/>
                  </a:lnTo>
                  <a:lnTo>
                    <a:pt x="536" y="2154"/>
                  </a:lnTo>
                  <a:lnTo>
                    <a:pt x="538" y="2144"/>
                  </a:lnTo>
                  <a:lnTo>
                    <a:pt x="538" y="2141"/>
                  </a:lnTo>
                  <a:lnTo>
                    <a:pt x="536" y="2138"/>
                  </a:lnTo>
                  <a:lnTo>
                    <a:pt x="535" y="2135"/>
                  </a:lnTo>
                  <a:lnTo>
                    <a:pt x="533" y="2133"/>
                  </a:lnTo>
                  <a:lnTo>
                    <a:pt x="532" y="2132"/>
                  </a:lnTo>
                  <a:lnTo>
                    <a:pt x="532" y="2129"/>
                  </a:lnTo>
                  <a:lnTo>
                    <a:pt x="532" y="2127"/>
                  </a:lnTo>
                  <a:lnTo>
                    <a:pt x="533" y="2126"/>
                  </a:lnTo>
                  <a:lnTo>
                    <a:pt x="538" y="2123"/>
                  </a:lnTo>
                  <a:lnTo>
                    <a:pt x="546" y="2119"/>
                  </a:lnTo>
                  <a:lnTo>
                    <a:pt x="550" y="2118"/>
                  </a:lnTo>
                  <a:lnTo>
                    <a:pt x="555" y="2116"/>
                  </a:lnTo>
                  <a:lnTo>
                    <a:pt x="560" y="2113"/>
                  </a:lnTo>
                  <a:lnTo>
                    <a:pt x="571" y="2109"/>
                  </a:lnTo>
                  <a:lnTo>
                    <a:pt x="581" y="2102"/>
                  </a:lnTo>
                  <a:lnTo>
                    <a:pt x="591" y="2099"/>
                  </a:lnTo>
                  <a:lnTo>
                    <a:pt x="600" y="2098"/>
                  </a:lnTo>
                  <a:lnTo>
                    <a:pt x="614" y="2096"/>
                  </a:lnTo>
                  <a:lnTo>
                    <a:pt x="630" y="2093"/>
                  </a:lnTo>
                  <a:lnTo>
                    <a:pt x="639" y="2090"/>
                  </a:lnTo>
                  <a:lnTo>
                    <a:pt x="650" y="2085"/>
                  </a:lnTo>
                  <a:lnTo>
                    <a:pt x="664" y="2079"/>
                  </a:lnTo>
                  <a:lnTo>
                    <a:pt x="675" y="2077"/>
                  </a:lnTo>
                  <a:lnTo>
                    <a:pt x="682" y="2077"/>
                  </a:lnTo>
                  <a:lnTo>
                    <a:pt x="687" y="2081"/>
                  </a:lnTo>
                  <a:lnTo>
                    <a:pt x="693" y="2084"/>
                  </a:lnTo>
                  <a:lnTo>
                    <a:pt x="701" y="2087"/>
                  </a:lnTo>
                  <a:lnTo>
                    <a:pt x="707" y="2090"/>
                  </a:lnTo>
                  <a:lnTo>
                    <a:pt x="709" y="2096"/>
                  </a:lnTo>
                  <a:lnTo>
                    <a:pt x="709" y="2101"/>
                  </a:lnTo>
                  <a:lnTo>
                    <a:pt x="709" y="2107"/>
                  </a:lnTo>
                  <a:lnTo>
                    <a:pt x="712" y="2113"/>
                  </a:lnTo>
                  <a:lnTo>
                    <a:pt x="720" y="2118"/>
                  </a:lnTo>
                  <a:lnTo>
                    <a:pt x="737" y="2121"/>
                  </a:lnTo>
                  <a:lnTo>
                    <a:pt x="754" y="2119"/>
                  </a:lnTo>
                  <a:lnTo>
                    <a:pt x="769" y="2115"/>
                  </a:lnTo>
                  <a:lnTo>
                    <a:pt x="787" y="2110"/>
                  </a:lnTo>
                  <a:lnTo>
                    <a:pt x="800" y="2107"/>
                  </a:lnTo>
                  <a:lnTo>
                    <a:pt x="811" y="2107"/>
                  </a:lnTo>
                  <a:lnTo>
                    <a:pt x="824" y="2107"/>
                  </a:lnTo>
                  <a:lnTo>
                    <a:pt x="842" y="2109"/>
                  </a:lnTo>
                  <a:lnTo>
                    <a:pt x="864" y="2112"/>
                  </a:lnTo>
                  <a:lnTo>
                    <a:pt x="880" y="2115"/>
                  </a:lnTo>
                  <a:lnTo>
                    <a:pt x="895" y="2118"/>
                  </a:lnTo>
                  <a:lnTo>
                    <a:pt x="914" y="2116"/>
                  </a:lnTo>
                  <a:lnTo>
                    <a:pt x="926" y="2115"/>
                  </a:lnTo>
                  <a:lnTo>
                    <a:pt x="934" y="2115"/>
                  </a:lnTo>
                  <a:lnTo>
                    <a:pt x="942" y="2115"/>
                  </a:lnTo>
                  <a:lnTo>
                    <a:pt x="948" y="2115"/>
                  </a:lnTo>
                  <a:lnTo>
                    <a:pt x="957" y="2113"/>
                  </a:lnTo>
                  <a:lnTo>
                    <a:pt x="970" y="2109"/>
                  </a:lnTo>
                  <a:lnTo>
                    <a:pt x="984" y="2101"/>
                  </a:lnTo>
                  <a:lnTo>
                    <a:pt x="993" y="2095"/>
                  </a:lnTo>
                  <a:lnTo>
                    <a:pt x="1002" y="2090"/>
                  </a:lnTo>
                  <a:lnTo>
                    <a:pt x="1013" y="2084"/>
                  </a:lnTo>
                  <a:lnTo>
                    <a:pt x="1029" y="2079"/>
                  </a:lnTo>
                  <a:lnTo>
                    <a:pt x="1046" y="2073"/>
                  </a:lnTo>
                  <a:lnTo>
                    <a:pt x="1057" y="2068"/>
                  </a:lnTo>
                  <a:lnTo>
                    <a:pt x="1068" y="2065"/>
                  </a:lnTo>
                  <a:lnTo>
                    <a:pt x="1080" y="2064"/>
                  </a:lnTo>
                  <a:lnTo>
                    <a:pt x="1097" y="2064"/>
                  </a:lnTo>
                  <a:lnTo>
                    <a:pt x="1111" y="2064"/>
                  </a:lnTo>
                  <a:lnTo>
                    <a:pt x="1120" y="2064"/>
                  </a:lnTo>
                  <a:lnTo>
                    <a:pt x="1127" y="2062"/>
                  </a:lnTo>
                  <a:lnTo>
                    <a:pt x="1133" y="2062"/>
                  </a:lnTo>
                  <a:lnTo>
                    <a:pt x="1139" y="2062"/>
                  </a:lnTo>
                  <a:lnTo>
                    <a:pt x="1152" y="2065"/>
                  </a:lnTo>
                  <a:lnTo>
                    <a:pt x="1166" y="2068"/>
                  </a:lnTo>
                  <a:lnTo>
                    <a:pt x="1173" y="2071"/>
                  </a:lnTo>
                  <a:lnTo>
                    <a:pt x="1180" y="2073"/>
                  </a:lnTo>
                  <a:lnTo>
                    <a:pt x="1187" y="2070"/>
                  </a:lnTo>
                  <a:lnTo>
                    <a:pt x="1198" y="2064"/>
                  </a:lnTo>
                  <a:lnTo>
                    <a:pt x="1211" y="2056"/>
                  </a:lnTo>
                  <a:lnTo>
                    <a:pt x="1218" y="2048"/>
                  </a:lnTo>
                  <a:lnTo>
                    <a:pt x="1226" y="2042"/>
                  </a:lnTo>
                  <a:lnTo>
                    <a:pt x="1235" y="2037"/>
                  </a:lnTo>
                  <a:lnTo>
                    <a:pt x="1249" y="2034"/>
                  </a:lnTo>
                  <a:lnTo>
                    <a:pt x="1267" y="2032"/>
                  </a:lnTo>
                  <a:lnTo>
                    <a:pt x="1276" y="2031"/>
                  </a:lnTo>
                  <a:lnTo>
                    <a:pt x="1282" y="2034"/>
                  </a:lnTo>
                  <a:lnTo>
                    <a:pt x="1287" y="2042"/>
                  </a:lnTo>
                  <a:lnTo>
                    <a:pt x="1287" y="2053"/>
                  </a:lnTo>
                  <a:lnTo>
                    <a:pt x="1282" y="2064"/>
                  </a:lnTo>
                  <a:lnTo>
                    <a:pt x="1276" y="2074"/>
                  </a:lnTo>
                  <a:lnTo>
                    <a:pt x="1270" y="2087"/>
                  </a:lnTo>
                  <a:lnTo>
                    <a:pt x="1268" y="2096"/>
                  </a:lnTo>
                  <a:lnTo>
                    <a:pt x="1270" y="2102"/>
                  </a:lnTo>
                  <a:lnTo>
                    <a:pt x="1274" y="2107"/>
                  </a:lnTo>
                  <a:lnTo>
                    <a:pt x="1282" y="2115"/>
                  </a:lnTo>
                  <a:lnTo>
                    <a:pt x="1287" y="2121"/>
                  </a:lnTo>
                  <a:lnTo>
                    <a:pt x="1293" y="2126"/>
                  </a:lnTo>
                  <a:lnTo>
                    <a:pt x="1296" y="2129"/>
                  </a:lnTo>
                  <a:lnTo>
                    <a:pt x="1301" y="2130"/>
                  </a:lnTo>
                  <a:lnTo>
                    <a:pt x="1304" y="2129"/>
                  </a:lnTo>
                  <a:lnTo>
                    <a:pt x="1305" y="2126"/>
                  </a:lnTo>
                  <a:lnTo>
                    <a:pt x="1304" y="2121"/>
                  </a:lnTo>
                  <a:lnTo>
                    <a:pt x="1302" y="2116"/>
                  </a:lnTo>
                  <a:lnTo>
                    <a:pt x="1305" y="2110"/>
                  </a:lnTo>
                  <a:lnTo>
                    <a:pt x="1313" y="2102"/>
                  </a:lnTo>
                  <a:lnTo>
                    <a:pt x="1326" y="2095"/>
                  </a:lnTo>
                  <a:lnTo>
                    <a:pt x="1335" y="2088"/>
                  </a:lnTo>
                  <a:lnTo>
                    <a:pt x="1340" y="2087"/>
                  </a:lnTo>
                  <a:lnTo>
                    <a:pt x="1343" y="2093"/>
                  </a:lnTo>
                  <a:lnTo>
                    <a:pt x="1344" y="2104"/>
                  </a:lnTo>
                  <a:lnTo>
                    <a:pt x="1347" y="2113"/>
                  </a:lnTo>
                  <a:lnTo>
                    <a:pt x="1357" y="2121"/>
                  </a:lnTo>
                  <a:lnTo>
                    <a:pt x="1364" y="2124"/>
                  </a:lnTo>
                  <a:lnTo>
                    <a:pt x="1372" y="2124"/>
                  </a:lnTo>
                  <a:lnTo>
                    <a:pt x="1380" y="2124"/>
                  </a:lnTo>
                  <a:lnTo>
                    <a:pt x="1391" y="2121"/>
                  </a:lnTo>
                  <a:lnTo>
                    <a:pt x="1403" y="2118"/>
                  </a:lnTo>
                  <a:lnTo>
                    <a:pt x="1413" y="2115"/>
                  </a:lnTo>
                  <a:lnTo>
                    <a:pt x="1422" y="2112"/>
                  </a:lnTo>
                  <a:lnTo>
                    <a:pt x="1431" y="2105"/>
                  </a:lnTo>
                  <a:lnTo>
                    <a:pt x="1437" y="2102"/>
                  </a:lnTo>
                  <a:lnTo>
                    <a:pt x="1442" y="2099"/>
                  </a:lnTo>
                  <a:lnTo>
                    <a:pt x="1445" y="2098"/>
                  </a:lnTo>
                  <a:lnTo>
                    <a:pt x="1450" y="2095"/>
                  </a:lnTo>
                  <a:lnTo>
                    <a:pt x="1456" y="2090"/>
                  </a:lnTo>
                  <a:lnTo>
                    <a:pt x="1465" y="2081"/>
                  </a:lnTo>
                  <a:lnTo>
                    <a:pt x="1475" y="2068"/>
                  </a:lnTo>
                  <a:lnTo>
                    <a:pt x="1481" y="2059"/>
                  </a:lnTo>
                  <a:lnTo>
                    <a:pt x="1484" y="2053"/>
                  </a:lnTo>
                  <a:lnTo>
                    <a:pt x="1487" y="2046"/>
                  </a:lnTo>
                  <a:lnTo>
                    <a:pt x="1495" y="2042"/>
                  </a:lnTo>
                  <a:lnTo>
                    <a:pt x="1498" y="2039"/>
                  </a:lnTo>
                  <a:lnTo>
                    <a:pt x="1503" y="2039"/>
                  </a:lnTo>
                  <a:lnTo>
                    <a:pt x="1506" y="2039"/>
                  </a:lnTo>
                  <a:lnTo>
                    <a:pt x="1509" y="2039"/>
                  </a:lnTo>
                  <a:lnTo>
                    <a:pt x="1512" y="2039"/>
                  </a:lnTo>
                  <a:lnTo>
                    <a:pt x="1515" y="2039"/>
                  </a:lnTo>
                  <a:lnTo>
                    <a:pt x="1517" y="2039"/>
                  </a:lnTo>
                  <a:lnTo>
                    <a:pt x="1518" y="2037"/>
                  </a:lnTo>
                  <a:lnTo>
                    <a:pt x="1518" y="2036"/>
                  </a:lnTo>
                  <a:lnTo>
                    <a:pt x="1518" y="2034"/>
                  </a:lnTo>
                  <a:lnTo>
                    <a:pt x="1517" y="2029"/>
                  </a:lnTo>
                  <a:lnTo>
                    <a:pt x="1513" y="2025"/>
                  </a:lnTo>
                  <a:lnTo>
                    <a:pt x="1506" y="2014"/>
                  </a:lnTo>
                  <a:lnTo>
                    <a:pt x="1495" y="2005"/>
                  </a:lnTo>
                  <a:lnTo>
                    <a:pt x="1484" y="1995"/>
                  </a:lnTo>
                  <a:lnTo>
                    <a:pt x="1475" y="1987"/>
                  </a:lnTo>
                  <a:lnTo>
                    <a:pt x="1470" y="1980"/>
                  </a:lnTo>
                  <a:lnTo>
                    <a:pt x="1472" y="1970"/>
                  </a:lnTo>
                  <a:lnTo>
                    <a:pt x="1478" y="1953"/>
                  </a:lnTo>
                  <a:lnTo>
                    <a:pt x="1482" y="1938"/>
                  </a:lnTo>
                  <a:lnTo>
                    <a:pt x="1490" y="1921"/>
                  </a:lnTo>
                  <a:lnTo>
                    <a:pt x="1503" y="1907"/>
                  </a:lnTo>
                  <a:lnTo>
                    <a:pt x="1512" y="1897"/>
                  </a:lnTo>
                  <a:lnTo>
                    <a:pt x="1520" y="1890"/>
                  </a:lnTo>
                  <a:lnTo>
                    <a:pt x="1526" y="1882"/>
                  </a:lnTo>
                  <a:lnTo>
                    <a:pt x="1534" y="1874"/>
                  </a:lnTo>
                  <a:lnTo>
                    <a:pt x="1545" y="1863"/>
                  </a:lnTo>
                  <a:lnTo>
                    <a:pt x="1563" y="1846"/>
                  </a:lnTo>
                  <a:lnTo>
                    <a:pt x="1583" y="1827"/>
                  </a:lnTo>
                  <a:lnTo>
                    <a:pt x="1604" y="1807"/>
                  </a:lnTo>
                  <a:lnTo>
                    <a:pt x="1622" y="1789"/>
                  </a:lnTo>
                  <a:lnTo>
                    <a:pt x="1642" y="1767"/>
                  </a:lnTo>
                  <a:lnTo>
                    <a:pt x="1658" y="1745"/>
                  </a:lnTo>
                  <a:lnTo>
                    <a:pt x="1670" y="1720"/>
                  </a:lnTo>
                  <a:lnTo>
                    <a:pt x="1683" y="1695"/>
                  </a:lnTo>
                  <a:lnTo>
                    <a:pt x="1695" y="1669"/>
                  </a:lnTo>
                  <a:lnTo>
                    <a:pt x="1703" y="1646"/>
                  </a:lnTo>
                  <a:lnTo>
                    <a:pt x="1705" y="1630"/>
                  </a:lnTo>
                  <a:lnTo>
                    <a:pt x="1701" y="1618"/>
                  </a:lnTo>
                  <a:lnTo>
                    <a:pt x="1698" y="1602"/>
                  </a:lnTo>
                  <a:lnTo>
                    <a:pt x="1692" y="1585"/>
                  </a:lnTo>
                  <a:lnTo>
                    <a:pt x="1686" y="1568"/>
                  </a:lnTo>
                  <a:lnTo>
                    <a:pt x="1680" y="1554"/>
                  </a:lnTo>
                  <a:lnTo>
                    <a:pt x="1678" y="1542"/>
                  </a:lnTo>
                  <a:lnTo>
                    <a:pt x="1681" y="1526"/>
                  </a:lnTo>
                  <a:lnTo>
                    <a:pt x="1684" y="1515"/>
                  </a:lnTo>
                  <a:lnTo>
                    <a:pt x="1684" y="1505"/>
                  </a:lnTo>
                  <a:lnTo>
                    <a:pt x="1686" y="1495"/>
                  </a:lnTo>
                  <a:lnTo>
                    <a:pt x="1691" y="1486"/>
                  </a:lnTo>
                  <a:lnTo>
                    <a:pt x="1701" y="1478"/>
                  </a:lnTo>
                  <a:lnTo>
                    <a:pt x="1715" y="1473"/>
                  </a:lnTo>
                  <a:lnTo>
                    <a:pt x="1728" y="1472"/>
                  </a:lnTo>
                  <a:lnTo>
                    <a:pt x="1739" y="1470"/>
                  </a:lnTo>
                  <a:lnTo>
                    <a:pt x="1753" y="1467"/>
                  </a:lnTo>
                  <a:lnTo>
                    <a:pt x="1767" y="1461"/>
                  </a:lnTo>
                  <a:lnTo>
                    <a:pt x="1784" y="1450"/>
                  </a:lnTo>
                  <a:lnTo>
                    <a:pt x="1799" y="1442"/>
                  </a:lnTo>
                  <a:lnTo>
                    <a:pt x="1812" y="1435"/>
                  </a:lnTo>
                  <a:lnTo>
                    <a:pt x="1829" y="1428"/>
                  </a:lnTo>
                  <a:lnTo>
                    <a:pt x="1841" y="1424"/>
                  </a:lnTo>
                  <a:lnTo>
                    <a:pt x="1852" y="1418"/>
                  </a:lnTo>
                  <a:lnTo>
                    <a:pt x="1860" y="1414"/>
                  </a:lnTo>
                  <a:lnTo>
                    <a:pt x="1866" y="1414"/>
                  </a:lnTo>
                  <a:lnTo>
                    <a:pt x="1869" y="1421"/>
                  </a:lnTo>
                  <a:lnTo>
                    <a:pt x="1872" y="1430"/>
                  </a:lnTo>
                  <a:lnTo>
                    <a:pt x="1874" y="1441"/>
                  </a:lnTo>
                  <a:lnTo>
                    <a:pt x="1872" y="1450"/>
                  </a:lnTo>
                  <a:lnTo>
                    <a:pt x="1868" y="1459"/>
                  </a:lnTo>
                  <a:lnTo>
                    <a:pt x="1857" y="1466"/>
                  </a:lnTo>
                  <a:lnTo>
                    <a:pt x="1849" y="1469"/>
                  </a:lnTo>
                  <a:lnTo>
                    <a:pt x="1844" y="1470"/>
                  </a:lnTo>
                  <a:lnTo>
                    <a:pt x="1840" y="1472"/>
                  </a:lnTo>
                  <a:lnTo>
                    <a:pt x="1837" y="1473"/>
                  </a:lnTo>
                  <a:lnTo>
                    <a:pt x="1833" y="1475"/>
                  </a:lnTo>
                  <a:lnTo>
                    <a:pt x="1833" y="1475"/>
                  </a:lnTo>
                  <a:lnTo>
                    <a:pt x="1833" y="1478"/>
                  </a:lnTo>
                  <a:lnTo>
                    <a:pt x="1835" y="1480"/>
                  </a:lnTo>
                  <a:lnTo>
                    <a:pt x="1837" y="1483"/>
                  </a:lnTo>
                  <a:lnTo>
                    <a:pt x="1843" y="1491"/>
                  </a:lnTo>
                  <a:lnTo>
                    <a:pt x="1846" y="1497"/>
                  </a:lnTo>
                  <a:lnTo>
                    <a:pt x="1847" y="1501"/>
                  </a:lnTo>
                  <a:lnTo>
                    <a:pt x="1844" y="1506"/>
                  </a:lnTo>
                  <a:lnTo>
                    <a:pt x="1835" y="1509"/>
                  </a:lnTo>
                  <a:lnTo>
                    <a:pt x="1824" y="1509"/>
                  </a:lnTo>
                  <a:lnTo>
                    <a:pt x="1816" y="1508"/>
                  </a:lnTo>
                  <a:lnTo>
                    <a:pt x="1810" y="1508"/>
                  </a:lnTo>
                  <a:lnTo>
                    <a:pt x="1804" y="1509"/>
                  </a:lnTo>
                  <a:lnTo>
                    <a:pt x="1798" y="1517"/>
                  </a:lnTo>
                  <a:lnTo>
                    <a:pt x="1790" y="1528"/>
                  </a:lnTo>
                  <a:lnTo>
                    <a:pt x="1784" y="1536"/>
                  </a:lnTo>
                  <a:lnTo>
                    <a:pt x="1778" y="1539"/>
                  </a:lnTo>
                  <a:lnTo>
                    <a:pt x="1767" y="1539"/>
                  </a:lnTo>
                  <a:lnTo>
                    <a:pt x="1759" y="1536"/>
                  </a:lnTo>
                  <a:lnTo>
                    <a:pt x="1754" y="1532"/>
                  </a:lnTo>
                  <a:lnTo>
                    <a:pt x="1750" y="1532"/>
                  </a:lnTo>
                  <a:lnTo>
                    <a:pt x="1746" y="1536"/>
                  </a:lnTo>
                  <a:lnTo>
                    <a:pt x="1742" y="1543"/>
                  </a:lnTo>
                  <a:lnTo>
                    <a:pt x="1736" y="1556"/>
                  </a:lnTo>
                  <a:lnTo>
                    <a:pt x="1731" y="1564"/>
                  </a:lnTo>
                  <a:lnTo>
                    <a:pt x="1731" y="1570"/>
                  </a:lnTo>
                  <a:lnTo>
                    <a:pt x="1740" y="1576"/>
                  </a:lnTo>
                  <a:lnTo>
                    <a:pt x="1750" y="1577"/>
                  </a:lnTo>
                  <a:lnTo>
                    <a:pt x="1759" y="1576"/>
                  </a:lnTo>
                  <a:lnTo>
                    <a:pt x="1768" y="1573"/>
                  </a:lnTo>
                  <a:lnTo>
                    <a:pt x="1774" y="1571"/>
                  </a:lnTo>
                  <a:lnTo>
                    <a:pt x="1781" y="1573"/>
                  </a:lnTo>
                  <a:lnTo>
                    <a:pt x="1784" y="1579"/>
                  </a:lnTo>
                  <a:lnTo>
                    <a:pt x="1785" y="1599"/>
                  </a:lnTo>
                  <a:lnTo>
                    <a:pt x="1781" y="1618"/>
                  </a:lnTo>
                  <a:lnTo>
                    <a:pt x="1774" y="1635"/>
                  </a:lnTo>
                  <a:lnTo>
                    <a:pt x="1770" y="1646"/>
                  </a:lnTo>
                  <a:lnTo>
                    <a:pt x="1768" y="1655"/>
                  </a:lnTo>
                  <a:lnTo>
                    <a:pt x="1771" y="1663"/>
                  </a:lnTo>
                  <a:lnTo>
                    <a:pt x="1781" y="1671"/>
                  </a:lnTo>
                  <a:lnTo>
                    <a:pt x="1792" y="1677"/>
                  </a:lnTo>
                  <a:lnTo>
                    <a:pt x="1802" y="1682"/>
                  </a:lnTo>
                  <a:lnTo>
                    <a:pt x="1813" y="1688"/>
                  </a:lnTo>
                  <a:lnTo>
                    <a:pt x="1827" y="1689"/>
                  </a:lnTo>
                  <a:lnTo>
                    <a:pt x="1840" y="1691"/>
                  </a:lnTo>
                  <a:lnTo>
                    <a:pt x="1847" y="1691"/>
                  </a:lnTo>
                  <a:lnTo>
                    <a:pt x="1855" y="1689"/>
                  </a:lnTo>
                  <a:lnTo>
                    <a:pt x="1860" y="1683"/>
                  </a:lnTo>
                  <a:lnTo>
                    <a:pt x="1868" y="1674"/>
                  </a:lnTo>
                  <a:lnTo>
                    <a:pt x="1871" y="1664"/>
                  </a:lnTo>
                  <a:lnTo>
                    <a:pt x="1872" y="1657"/>
                  </a:lnTo>
                  <a:lnTo>
                    <a:pt x="1874" y="1650"/>
                  </a:lnTo>
                  <a:lnTo>
                    <a:pt x="1875" y="1644"/>
                  </a:lnTo>
                  <a:lnTo>
                    <a:pt x="1882" y="1638"/>
                  </a:lnTo>
                  <a:lnTo>
                    <a:pt x="1893" y="1632"/>
                  </a:lnTo>
                  <a:lnTo>
                    <a:pt x="1905" y="1627"/>
                  </a:lnTo>
                  <a:lnTo>
                    <a:pt x="1916" y="1624"/>
                  </a:lnTo>
                  <a:lnTo>
                    <a:pt x="1928" y="1621"/>
                  </a:lnTo>
                  <a:lnTo>
                    <a:pt x="1941" y="1619"/>
                  </a:lnTo>
                  <a:lnTo>
                    <a:pt x="1955" y="1613"/>
                  </a:lnTo>
                  <a:lnTo>
                    <a:pt x="1973" y="1605"/>
                  </a:lnTo>
                  <a:lnTo>
                    <a:pt x="2001" y="1590"/>
                  </a:lnTo>
                  <a:lnTo>
                    <a:pt x="2025" y="1579"/>
                  </a:lnTo>
                  <a:lnTo>
                    <a:pt x="2043" y="1568"/>
                  </a:lnTo>
                  <a:lnTo>
                    <a:pt x="2056" y="1560"/>
                  </a:lnTo>
                  <a:lnTo>
                    <a:pt x="2062" y="1556"/>
                  </a:lnTo>
                  <a:lnTo>
                    <a:pt x="2065" y="1551"/>
                  </a:lnTo>
                  <a:lnTo>
                    <a:pt x="2070" y="1546"/>
                  </a:lnTo>
                  <a:lnTo>
                    <a:pt x="2077" y="1543"/>
                  </a:lnTo>
                  <a:lnTo>
                    <a:pt x="2091" y="1542"/>
                  </a:lnTo>
                  <a:lnTo>
                    <a:pt x="2110" y="1537"/>
                  </a:lnTo>
                  <a:lnTo>
                    <a:pt x="2126" y="1529"/>
                  </a:lnTo>
                  <a:lnTo>
                    <a:pt x="2138" y="1518"/>
                  </a:lnTo>
                  <a:lnTo>
                    <a:pt x="2149" y="1508"/>
                  </a:lnTo>
                  <a:lnTo>
                    <a:pt x="2158" y="1497"/>
                  </a:lnTo>
                  <a:lnTo>
                    <a:pt x="2166" y="1489"/>
                  </a:lnTo>
                  <a:lnTo>
                    <a:pt x="2174" y="1486"/>
                  </a:lnTo>
                  <a:lnTo>
                    <a:pt x="2181" y="1481"/>
                  </a:lnTo>
                  <a:lnTo>
                    <a:pt x="2191" y="1475"/>
                  </a:lnTo>
                  <a:lnTo>
                    <a:pt x="2200" y="1463"/>
                  </a:lnTo>
                  <a:lnTo>
                    <a:pt x="2209" y="1449"/>
                  </a:lnTo>
                  <a:lnTo>
                    <a:pt x="2216" y="1438"/>
                  </a:lnTo>
                  <a:lnTo>
                    <a:pt x="2220" y="1430"/>
                  </a:lnTo>
                  <a:lnTo>
                    <a:pt x="2226" y="1421"/>
                  </a:lnTo>
                  <a:lnTo>
                    <a:pt x="2237" y="1410"/>
                  </a:lnTo>
                  <a:lnTo>
                    <a:pt x="2245" y="1402"/>
                  </a:lnTo>
                  <a:lnTo>
                    <a:pt x="2250" y="1396"/>
                  </a:lnTo>
                  <a:lnTo>
                    <a:pt x="2253" y="1391"/>
                  </a:lnTo>
                  <a:lnTo>
                    <a:pt x="2256" y="1385"/>
                  </a:lnTo>
                  <a:lnTo>
                    <a:pt x="2259" y="1374"/>
                  </a:lnTo>
                  <a:lnTo>
                    <a:pt x="2264" y="1359"/>
                  </a:lnTo>
                  <a:lnTo>
                    <a:pt x="2267" y="1346"/>
                  </a:lnTo>
                  <a:lnTo>
                    <a:pt x="2267" y="1335"/>
                  </a:lnTo>
                  <a:lnTo>
                    <a:pt x="2265" y="1327"/>
                  </a:lnTo>
                  <a:lnTo>
                    <a:pt x="2264" y="1321"/>
                  </a:lnTo>
                  <a:lnTo>
                    <a:pt x="2265" y="1317"/>
                  </a:lnTo>
                  <a:lnTo>
                    <a:pt x="2272" y="1309"/>
                  </a:lnTo>
                  <a:lnTo>
                    <a:pt x="2286" y="1301"/>
                  </a:lnTo>
                  <a:lnTo>
                    <a:pt x="2306" y="1289"/>
                  </a:lnTo>
                  <a:lnTo>
                    <a:pt x="2324" y="1279"/>
                  </a:lnTo>
                  <a:lnTo>
                    <a:pt x="2340" y="1273"/>
                  </a:lnTo>
                  <a:lnTo>
                    <a:pt x="2359" y="1265"/>
                  </a:lnTo>
                  <a:lnTo>
                    <a:pt x="2382" y="1255"/>
                  </a:lnTo>
                  <a:lnTo>
                    <a:pt x="2397" y="1247"/>
                  </a:lnTo>
                  <a:lnTo>
                    <a:pt x="2408" y="1241"/>
                  </a:lnTo>
                  <a:lnTo>
                    <a:pt x="2413" y="1234"/>
                  </a:lnTo>
                  <a:lnTo>
                    <a:pt x="2416" y="1230"/>
                  </a:lnTo>
                  <a:lnTo>
                    <a:pt x="2418" y="1223"/>
                  </a:lnTo>
                  <a:lnTo>
                    <a:pt x="2421" y="1216"/>
                  </a:lnTo>
                  <a:lnTo>
                    <a:pt x="2424" y="1206"/>
                  </a:lnTo>
                  <a:lnTo>
                    <a:pt x="2430" y="1194"/>
                  </a:lnTo>
                  <a:lnTo>
                    <a:pt x="2432" y="1185"/>
                  </a:lnTo>
                  <a:lnTo>
                    <a:pt x="2433" y="1174"/>
                  </a:lnTo>
                  <a:lnTo>
                    <a:pt x="2433" y="1161"/>
                  </a:lnTo>
                  <a:lnTo>
                    <a:pt x="2436" y="1143"/>
                  </a:lnTo>
                  <a:lnTo>
                    <a:pt x="2438" y="1124"/>
                  </a:lnTo>
                  <a:lnTo>
                    <a:pt x="2439" y="1107"/>
                  </a:lnTo>
                  <a:lnTo>
                    <a:pt x="2439" y="1090"/>
                  </a:lnTo>
                  <a:lnTo>
                    <a:pt x="2444" y="1074"/>
                  </a:lnTo>
                  <a:lnTo>
                    <a:pt x="2455" y="1057"/>
                  </a:lnTo>
                  <a:lnTo>
                    <a:pt x="2466" y="1042"/>
                  </a:lnTo>
                  <a:lnTo>
                    <a:pt x="2475" y="1028"/>
                  </a:lnTo>
                  <a:lnTo>
                    <a:pt x="2481" y="1017"/>
                  </a:lnTo>
                  <a:lnTo>
                    <a:pt x="2487" y="1006"/>
                  </a:lnTo>
                  <a:lnTo>
                    <a:pt x="2495" y="997"/>
                  </a:lnTo>
                  <a:lnTo>
                    <a:pt x="2500" y="992"/>
                  </a:lnTo>
                  <a:lnTo>
                    <a:pt x="2503" y="991"/>
                  </a:lnTo>
                  <a:lnTo>
                    <a:pt x="2505" y="989"/>
                  </a:lnTo>
                  <a:lnTo>
                    <a:pt x="2506" y="987"/>
                  </a:lnTo>
                  <a:lnTo>
                    <a:pt x="2508" y="987"/>
                  </a:lnTo>
                  <a:lnTo>
                    <a:pt x="2509" y="987"/>
                  </a:lnTo>
                  <a:lnTo>
                    <a:pt x="2509" y="987"/>
                  </a:lnTo>
                  <a:lnTo>
                    <a:pt x="2511" y="987"/>
                  </a:lnTo>
                  <a:lnTo>
                    <a:pt x="2512" y="986"/>
                  </a:lnTo>
                  <a:lnTo>
                    <a:pt x="2514" y="983"/>
                  </a:lnTo>
                  <a:lnTo>
                    <a:pt x="2517" y="980"/>
                  </a:lnTo>
                  <a:lnTo>
                    <a:pt x="2522" y="972"/>
                  </a:lnTo>
                  <a:lnTo>
                    <a:pt x="2523" y="966"/>
                  </a:lnTo>
                  <a:lnTo>
                    <a:pt x="2523" y="958"/>
                  </a:lnTo>
                  <a:lnTo>
                    <a:pt x="2523" y="950"/>
                  </a:lnTo>
                  <a:lnTo>
                    <a:pt x="2526" y="938"/>
                  </a:lnTo>
                  <a:lnTo>
                    <a:pt x="2531" y="919"/>
                  </a:lnTo>
                  <a:lnTo>
                    <a:pt x="2537" y="890"/>
                  </a:lnTo>
                  <a:lnTo>
                    <a:pt x="2542" y="865"/>
                  </a:lnTo>
                  <a:lnTo>
                    <a:pt x="2545" y="843"/>
                  </a:lnTo>
                  <a:lnTo>
                    <a:pt x="2548" y="826"/>
                  </a:lnTo>
                  <a:lnTo>
                    <a:pt x="2551" y="817"/>
                  </a:lnTo>
                  <a:lnTo>
                    <a:pt x="2551" y="810"/>
                  </a:lnTo>
                  <a:lnTo>
                    <a:pt x="2553" y="804"/>
                  </a:lnTo>
                  <a:lnTo>
                    <a:pt x="2554" y="798"/>
                  </a:lnTo>
                  <a:lnTo>
                    <a:pt x="2559" y="792"/>
                  </a:lnTo>
                  <a:lnTo>
                    <a:pt x="2567" y="781"/>
                  </a:lnTo>
                  <a:lnTo>
                    <a:pt x="2576" y="768"/>
                  </a:lnTo>
                  <a:lnTo>
                    <a:pt x="2582" y="758"/>
                  </a:lnTo>
                  <a:lnTo>
                    <a:pt x="2585" y="748"/>
                  </a:lnTo>
                  <a:lnTo>
                    <a:pt x="2587" y="737"/>
                  </a:lnTo>
                  <a:lnTo>
                    <a:pt x="2587" y="722"/>
                  </a:lnTo>
                  <a:lnTo>
                    <a:pt x="2587" y="703"/>
                  </a:lnTo>
                  <a:lnTo>
                    <a:pt x="2590" y="686"/>
                  </a:lnTo>
                  <a:lnTo>
                    <a:pt x="2593" y="669"/>
                  </a:lnTo>
                  <a:lnTo>
                    <a:pt x="2593" y="650"/>
                  </a:lnTo>
                  <a:lnTo>
                    <a:pt x="2590" y="632"/>
                  </a:lnTo>
                  <a:lnTo>
                    <a:pt x="2587" y="618"/>
                  </a:lnTo>
                  <a:lnTo>
                    <a:pt x="2581" y="609"/>
                  </a:lnTo>
                  <a:lnTo>
                    <a:pt x="2571" y="598"/>
                  </a:lnTo>
                  <a:lnTo>
                    <a:pt x="2560" y="590"/>
                  </a:lnTo>
                  <a:lnTo>
                    <a:pt x="2551" y="588"/>
                  </a:lnTo>
                  <a:lnTo>
                    <a:pt x="2540" y="588"/>
                  </a:lnTo>
                  <a:lnTo>
                    <a:pt x="2528" y="588"/>
                  </a:lnTo>
                  <a:lnTo>
                    <a:pt x="2517" y="588"/>
                  </a:lnTo>
                  <a:lnTo>
                    <a:pt x="2508" y="588"/>
                  </a:lnTo>
                  <a:lnTo>
                    <a:pt x="2500" y="587"/>
                  </a:lnTo>
                  <a:lnTo>
                    <a:pt x="2495" y="581"/>
                  </a:lnTo>
                  <a:lnTo>
                    <a:pt x="2494" y="570"/>
                  </a:lnTo>
                  <a:lnTo>
                    <a:pt x="2492" y="559"/>
                  </a:lnTo>
                  <a:lnTo>
                    <a:pt x="2492" y="550"/>
                  </a:lnTo>
                  <a:lnTo>
                    <a:pt x="2492" y="542"/>
                  </a:lnTo>
                  <a:lnTo>
                    <a:pt x="2494" y="537"/>
                  </a:lnTo>
                  <a:lnTo>
                    <a:pt x="2500" y="534"/>
                  </a:lnTo>
                  <a:lnTo>
                    <a:pt x="2511" y="536"/>
                  </a:lnTo>
                  <a:lnTo>
                    <a:pt x="2526" y="540"/>
                  </a:lnTo>
                  <a:lnTo>
                    <a:pt x="2536" y="546"/>
                  </a:lnTo>
                  <a:lnTo>
                    <a:pt x="2543" y="550"/>
                  </a:lnTo>
                  <a:lnTo>
                    <a:pt x="2548" y="548"/>
                  </a:lnTo>
                  <a:lnTo>
                    <a:pt x="2553" y="536"/>
                  </a:lnTo>
                  <a:lnTo>
                    <a:pt x="2557" y="523"/>
                  </a:lnTo>
                  <a:lnTo>
                    <a:pt x="2560" y="514"/>
                  </a:lnTo>
                  <a:lnTo>
                    <a:pt x="2565" y="508"/>
                  </a:lnTo>
                  <a:lnTo>
                    <a:pt x="2568" y="498"/>
                  </a:lnTo>
                  <a:lnTo>
                    <a:pt x="2571" y="486"/>
                  </a:lnTo>
                  <a:lnTo>
                    <a:pt x="2574" y="470"/>
                  </a:lnTo>
                  <a:lnTo>
                    <a:pt x="2579" y="459"/>
                  </a:lnTo>
                  <a:lnTo>
                    <a:pt x="2581" y="450"/>
                  </a:lnTo>
                  <a:lnTo>
                    <a:pt x="2581" y="439"/>
                  </a:lnTo>
                  <a:lnTo>
                    <a:pt x="2576" y="427"/>
                  </a:lnTo>
                  <a:lnTo>
                    <a:pt x="2567" y="411"/>
                  </a:lnTo>
                  <a:lnTo>
                    <a:pt x="2560" y="402"/>
                  </a:lnTo>
                  <a:lnTo>
                    <a:pt x="2554" y="391"/>
                  </a:lnTo>
                  <a:lnTo>
                    <a:pt x="2551" y="380"/>
                  </a:lnTo>
                  <a:lnTo>
                    <a:pt x="2546" y="369"/>
                  </a:lnTo>
                  <a:lnTo>
                    <a:pt x="2542" y="362"/>
                  </a:lnTo>
                  <a:lnTo>
                    <a:pt x="2534" y="354"/>
                  </a:lnTo>
                  <a:lnTo>
                    <a:pt x="2531" y="345"/>
                  </a:lnTo>
                  <a:lnTo>
                    <a:pt x="2531" y="334"/>
                  </a:lnTo>
                  <a:lnTo>
                    <a:pt x="2536" y="321"/>
                  </a:lnTo>
                  <a:lnTo>
                    <a:pt x="2543" y="310"/>
                  </a:lnTo>
                  <a:lnTo>
                    <a:pt x="2553" y="301"/>
                  </a:lnTo>
                  <a:lnTo>
                    <a:pt x="2560" y="290"/>
                  </a:lnTo>
                  <a:lnTo>
                    <a:pt x="2564" y="282"/>
                  </a:lnTo>
                  <a:lnTo>
                    <a:pt x="2565" y="276"/>
                  </a:lnTo>
                  <a:lnTo>
                    <a:pt x="2568" y="275"/>
                  </a:lnTo>
                  <a:lnTo>
                    <a:pt x="2574" y="273"/>
                  </a:lnTo>
                  <a:lnTo>
                    <a:pt x="2587" y="275"/>
                  </a:lnTo>
                  <a:lnTo>
                    <a:pt x="2604" y="276"/>
                  </a:lnTo>
                  <a:lnTo>
                    <a:pt x="2615" y="278"/>
                  </a:lnTo>
                  <a:lnTo>
                    <a:pt x="2623" y="273"/>
                  </a:lnTo>
                  <a:lnTo>
                    <a:pt x="2630" y="261"/>
                  </a:lnTo>
                  <a:lnTo>
                    <a:pt x="2640" y="242"/>
                  </a:lnTo>
                  <a:lnTo>
                    <a:pt x="2644" y="225"/>
                  </a:lnTo>
                  <a:lnTo>
                    <a:pt x="2646" y="205"/>
                  </a:lnTo>
                  <a:lnTo>
                    <a:pt x="2649" y="196"/>
                  </a:lnTo>
                  <a:lnTo>
                    <a:pt x="2651" y="192"/>
                  </a:lnTo>
                  <a:lnTo>
                    <a:pt x="2655" y="189"/>
                  </a:lnTo>
                  <a:lnTo>
                    <a:pt x="2657" y="188"/>
                  </a:lnTo>
                  <a:lnTo>
                    <a:pt x="2658" y="183"/>
                  </a:lnTo>
                  <a:lnTo>
                    <a:pt x="2655" y="177"/>
                  </a:lnTo>
                  <a:lnTo>
                    <a:pt x="2651" y="166"/>
                  </a:lnTo>
                  <a:lnTo>
                    <a:pt x="2646" y="158"/>
                  </a:lnTo>
                  <a:lnTo>
                    <a:pt x="2641" y="152"/>
                  </a:lnTo>
                  <a:lnTo>
                    <a:pt x="2641" y="146"/>
                  </a:lnTo>
                  <a:lnTo>
                    <a:pt x="2644" y="138"/>
                  </a:lnTo>
                  <a:lnTo>
                    <a:pt x="2646" y="130"/>
                  </a:lnTo>
                  <a:lnTo>
                    <a:pt x="2644" y="121"/>
                  </a:lnTo>
                  <a:lnTo>
                    <a:pt x="2643" y="113"/>
                  </a:lnTo>
                  <a:lnTo>
                    <a:pt x="2641" y="107"/>
                  </a:lnTo>
                  <a:lnTo>
                    <a:pt x="2641" y="101"/>
                  </a:lnTo>
                  <a:lnTo>
                    <a:pt x="2646" y="99"/>
                  </a:lnTo>
                  <a:lnTo>
                    <a:pt x="2654" y="99"/>
                  </a:lnTo>
                  <a:lnTo>
                    <a:pt x="2668" y="105"/>
                  </a:lnTo>
                  <a:lnTo>
                    <a:pt x="2677" y="112"/>
                  </a:lnTo>
                  <a:lnTo>
                    <a:pt x="2685" y="118"/>
                  </a:lnTo>
                  <a:lnTo>
                    <a:pt x="2691" y="121"/>
                  </a:lnTo>
                  <a:lnTo>
                    <a:pt x="2699" y="119"/>
                  </a:lnTo>
                  <a:lnTo>
                    <a:pt x="2706" y="112"/>
                  </a:lnTo>
                  <a:lnTo>
                    <a:pt x="2714" y="109"/>
                  </a:lnTo>
                  <a:lnTo>
                    <a:pt x="2719" y="109"/>
                  </a:lnTo>
                  <a:lnTo>
                    <a:pt x="2727" y="116"/>
                  </a:lnTo>
                  <a:lnTo>
                    <a:pt x="2731" y="132"/>
                  </a:lnTo>
                  <a:lnTo>
                    <a:pt x="2733" y="150"/>
                  </a:lnTo>
                  <a:lnTo>
                    <a:pt x="2733" y="174"/>
                  </a:lnTo>
                  <a:lnTo>
                    <a:pt x="2734" y="188"/>
                  </a:lnTo>
                  <a:lnTo>
                    <a:pt x="2734" y="203"/>
                  </a:lnTo>
                  <a:lnTo>
                    <a:pt x="2738" y="217"/>
                  </a:lnTo>
                  <a:lnTo>
                    <a:pt x="2744" y="228"/>
                  </a:lnTo>
                  <a:lnTo>
                    <a:pt x="2753" y="236"/>
                  </a:lnTo>
                  <a:lnTo>
                    <a:pt x="2766" y="242"/>
                  </a:lnTo>
                  <a:lnTo>
                    <a:pt x="2775" y="248"/>
                  </a:lnTo>
                  <a:lnTo>
                    <a:pt x="2783" y="251"/>
                  </a:lnTo>
                  <a:lnTo>
                    <a:pt x="2787" y="250"/>
                  </a:lnTo>
                  <a:lnTo>
                    <a:pt x="2793" y="239"/>
                  </a:lnTo>
                  <a:lnTo>
                    <a:pt x="2793" y="228"/>
                  </a:lnTo>
                  <a:lnTo>
                    <a:pt x="2792" y="216"/>
                  </a:lnTo>
                  <a:lnTo>
                    <a:pt x="2787" y="203"/>
                  </a:lnTo>
                  <a:lnTo>
                    <a:pt x="2783" y="192"/>
                  </a:lnTo>
                  <a:lnTo>
                    <a:pt x="2781" y="185"/>
                  </a:lnTo>
                  <a:lnTo>
                    <a:pt x="2783" y="178"/>
                  </a:lnTo>
                  <a:lnTo>
                    <a:pt x="2789" y="177"/>
                  </a:lnTo>
                  <a:lnTo>
                    <a:pt x="2803" y="182"/>
                  </a:lnTo>
                  <a:lnTo>
                    <a:pt x="2815" y="189"/>
                  </a:lnTo>
                  <a:lnTo>
                    <a:pt x="2828" y="199"/>
                  </a:lnTo>
                  <a:lnTo>
                    <a:pt x="2840" y="209"/>
                  </a:lnTo>
                  <a:lnTo>
                    <a:pt x="2851" y="217"/>
                  </a:lnTo>
                  <a:lnTo>
                    <a:pt x="2859" y="225"/>
                  </a:lnTo>
                  <a:lnTo>
                    <a:pt x="2865" y="230"/>
                  </a:lnTo>
                  <a:lnTo>
                    <a:pt x="2871" y="230"/>
                  </a:lnTo>
                  <a:lnTo>
                    <a:pt x="2877" y="222"/>
                  </a:lnTo>
                  <a:lnTo>
                    <a:pt x="2890" y="188"/>
                  </a:lnTo>
                  <a:lnTo>
                    <a:pt x="2894" y="154"/>
                  </a:lnTo>
                  <a:lnTo>
                    <a:pt x="2896" y="141"/>
                  </a:lnTo>
                  <a:lnTo>
                    <a:pt x="2899" y="130"/>
                  </a:lnTo>
                  <a:lnTo>
                    <a:pt x="2901" y="121"/>
                  </a:lnTo>
                  <a:lnTo>
                    <a:pt x="2898" y="112"/>
                  </a:lnTo>
                  <a:lnTo>
                    <a:pt x="2890" y="104"/>
                  </a:lnTo>
                  <a:lnTo>
                    <a:pt x="2879" y="98"/>
                  </a:lnTo>
                  <a:lnTo>
                    <a:pt x="2870" y="96"/>
                  </a:lnTo>
                  <a:lnTo>
                    <a:pt x="2863" y="98"/>
                  </a:lnTo>
                  <a:lnTo>
                    <a:pt x="2857" y="102"/>
                  </a:lnTo>
                  <a:lnTo>
                    <a:pt x="2851" y="109"/>
                  </a:lnTo>
                  <a:lnTo>
                    <a:pt x="2843" y="116"/>
                  </a:lnTo>
                  <a:lnTo>
                    <a:pt x="2835" y="119"/>
                  </a:lnTo>
                  <a:lnTo>
                    <a:pt x="2826" y="119"/>
                  </a:lnTo>
                  <a:lnTo>
                    <a:pt x="2811" y="119"/>
                  </a:lnTo>
                  <a:lnTo>
                    <a:pt x="2803" y="123"/>
                  </a:lnTo>
                  <a:lnTo>
                    <a:pt x="2797" y="127"/>
                  </a:lnTo>
                  <a:lnTo>
                    <a:pt x="2790" y="133"/>
                  </a:lnTo>
                  <a:lnTo>
                    <a:pt x="2787" y="140"/>
                  </a:lnTo>
                  <a:lnTo>
                    <a:pt x="2783" y="143"/>
                  </a:lnTo>
                  <a:lnTo>
                    <a:pt x="2779" y="143"/>
                  </a:lnTo>
                  <a:lnTo>
                    <a:pt x="2773" y="135"/>
                  </a:lnTo>
                  <a:lnTo>
                    <a:pt x="2766" y="119"/>
                  </a:lnTo>
                  <a:lnTo>
                    <a:pt x="2762" y="107"/>
                  </a:lnTo>
                  <a:lnTo>
                    <a:pt x="2764" y="93"/>
                  </a:lnTo>
                  <a:lnTo>
                    <a:pt x="2769" y="76"/>
                  </a:lnTo>
                  <a:lnTo>
                    <a:pt x="2773" y="62"/>
                  </a:lnTo>
                  <a:lnTo>
                    <a:pt x="2775" y="46"/>
                  </a:lnTo>
                  <a:lnTo>
                    <a:pt x="2778" y="31"/>
                  </a:lnTo>
                  <a:lnTo>
                    <a:pt x="2783" y="18"/>
                  </a:lnTo>
                  <a:lnTo>
                    <a:pt x="2789" y="8"/>
                  </a:lnTo>
                  <a:lnTo>
                    <a:pt x="2800" y="1"/>
                  </a:lnTo>
                  <a:lnTo>
                    <a:pt x="2815" y="0"/>
                  </a:lnTo>
                  <a:lnTo>
                    <a:pt x="2832" y="5"/>
                  </a:lnTo>
                  <a:lnTo>
                    <a:pt x="2849" y="11"/>
                  </a:lnTo>
                  <a:lnTo>
                    <a:pt x="2863" y="20"/>
                  </a:lnTo>
                  <a:lnTo>
                    <a:pt x="2874" y="28"/>
                  </a:lnTo>
                  <a:lnTo>
                    <a:pt x="2879" y="36"/>
                  </a:lnTo>
                  <a:lnTo>
                    <a:pt x="2882" y="45"/>
                  </a:lnTo>
                  <a:lnTo>
                    <a:pt x="2885" y="53"/>
                  </a:lnTo>
                  <a:lnTo>
                    <a:pt x="2887" y="59"/>
                  </a:lnTo>
                  <a:lnTo>
                    <a:pt x="2891" y="60"/>
                  </a:lnTo>
                  <a:lnTo>
                    <a:pt x="2898" y="60"/>
                  </a:lnTo>
                  <a:lnTo>
                    <a:pt x="2907" y="54"/>
                  </a:lnTo>
                  <a:lnTo>
                    <a:pt x="2916" y="46"/>
                  </a:lnTo>
                  <a:lnTo>
                    <a:pt x="2924" y="39"/>
                  </a:lnTo>
                  <a:lnTo>
                    <a:pt x="2932" y="34"/>
                  </a:lnTo>
                  <a:lnTo>
                    <a:pt x="2943" y="32"/>
                  </a:lnTo>
                  <a:lnTo>
                    <a:pt x="2949" y="36"/>
                  </a:lnTo>
                  <a:lnTo>
                    <a:pt x="2952" y="43"/>
                  </a:lnTo>
                  <a:lnTo>
                    <a:pt x="2952" y="54"/>
                  </a:lnTo>
                  <a:lnTo>
                    <a:pt x="2950" y="67"/>
                  </a:lnTo>
                  <a:lnTo>
                    <a:pt x="2946" y="79"/>
                  </a:lnTo>
                  <a:lnTo>
                    <a:pt x="2943" y="90"/>
                  </a:lnTo>
                  <a:lnTo>
                    <a:pt x="2939" y="99"/>
                  </a:lnTo>
                  <a:lnTo>
                    <a:pt x="2936" y="113"/>
                  </a:lnTo>
                  <a:lnTo>
                    <a:pt x="2936" y="132"/>
                  </a:lnTo>
                  <a:lnTo>
                    <a:pt x="2936" y="152"/>
                  </a:lnTo>
                  <a:lnTo>
                    <a:pt x="2938" y="171"/>
                  </a:lnTo>
                  <a:lnTo>
                    <a:pt x="2939" y="185"/>
                  </a:lnTo>
                  <a:lnTo>
                    <a:pt x="2941" y="199"/>
                  </a:lnTo>
                  <a:lnTo>
                    <a:pt x="2943" y="219"/>
                  </a:lnTo>
                  <a:lnTo>
                    <a:pt x="2944" y="241"/>
                  </a:lnTo>
                  <a:lnTo>
                    <a:pt x="2946" y="262"/>
                  </a:lnTo>
                  <a:lnTo>
                    <a:pt x="2949" y="282"/>
                  </a:lnTo>
                  <a:lnTo>
                    <a:pt x="2950" y="296"/>
                  </a:lnTo>
                  <a:lnTo>
                    <a:pt x="2955" y="309"/>
                  </a:lnTo>
                  <a:lnTo>
                    <a:pt x="2958" y="320"/>
                  </a:lnTo>
                  <a:lnTo>
                    <a:pt x="2964" y="329"/>
                  </a:lnTo>
                  <a:lnTo>
                    <a:pt x="2971" y="335"/>
                  </a:lnTo>
                  <a:lnTo>
                    <a:pt x="2980" y="337"/>
                  </a:lnTo>
                  <a:lnTo>
                    <a:pt x="2992" y="338"/>
                  </a:lnTo>
                  <a:lnTo>
                    <a:pt x="3002" y="343"/>
                  </a:lnTo>
                  <a:lnTo>
                    <a:pt x="3009" y="352"/>
                  </a:lnTo>
                  <a:lnTo>
                    <a:pt x="3017" y="363"/>
                  </a:lnTo>
                  <a:lnTo>
                    <a:pt x="3023" y="373"/>
                  </a:lnTo>
                  <a:lnTo>
                    <a:pt x="3033" y="383"/>
                  </a:lnTo>
                  <a:lnTo>
                    <a:pt x="3044" y="394"/>
                  </a:lnTo>
                  <a:lnTo>
                    <a:pt x="3054" y="408"/>
                  </a:lnTo>
                  <a:lnTo>
                    <a:pt x="3062" y="424"/>
                  </a:lnTo>
                  <a:lnTo>
                    <a:pt x="3067" y="442"/>
                  </a:lnTo>
                  <a:lnTo>
                    <a:pt x="3070" y="477"/>
                  </a:lnTo>
                  <a:lnTo>
                    <a:pt x="3076" y="503"/>
                  </a:lnTo>
                  <a:lnTo>
                    <a:pt x="3089" y="528"/>
                  </a:lnTo>
                  <a:lnTo>
                    <a:pt x="3098" y="539"/>
                  </a:lnTo>
                  <a:lnTo>
                    <a:pt x="3106" y="546"/>
                  </a:lnTo>
                  <a:lnTo>
                    <a:pt x="3112" y="553"/>
                  </a:lnTo>
                  <a:lnTo>
                    <a:pt x="3115" y="562"/>
                  </a:lnTo>
                  <a:lnTo>
                    <a:pt x="3117" y="577"/>
                  </a:lnTo>
                  <a:lnTo>
                    <a:pt x="3118" y="598"/>
                  </a:lnTo>
                  <a:lnTo>
                    <a:pt x="3121" y="616"/>
                  </a:lnTo>
                  <a:lnTo>
                    <a:pt x="3124" y="632"/>
                  </a:lnTo>
                  <a:lnTo>
                    <a:pt x="3123" y="650"/>
                  </a:lnTo>
                  <a:lnTo>
                    <a:pt x="3123" y="669"/>
                  </a:lnTo>
                  <a:lnTo>
                    <a:pt x="3126" y="688"/>
                  </a:lnTo>
                  <a:lnTo>
                    <a:pt x="3129" y="703"/>
                  </a:lnTo>
                  <a:lnTo>
                    <a:pt x="3129" y="716"/>
                  </a:lnTo>
                  <a:lnTo>
                    <a:pt x="3126" y="731"/>
                  </a:lnTo>
                  <a:lnTo>
                    <a:pt x="3121" y="753"/>
                  </a:lnTo>
                  <a:lnTo>
                    <a:pt x="3115" y="776"/>
                  </a:lnTo>
                  <a:lnTo>
                    <a:pt x="3107" y="800"/>
                  </a:lnTo>
                  <a:lnTo>
                    <a:pt x="3096" y="818"/>
                  </a:lnTo>
                  <a:lnTo>
                    <a:pt x="3087" y="829"/>
                  </a:lnTo>
                  <a:lnTo>
                    <a:pt x="3078" y="838"/>
                  </a:lnTo>
                  <a:lnTo>
                    <a:pt x="3070" y="849"/>
                  </a:lnTo>
                  <a:lnTo>
                    <a:pt x="3064" y="860"/>
                  </a:lnTo>
                  <a:lnTo>
                    <a:pt x="3056" y="871"/>
                  </a:lnTo>
                  <a:lnTo>
                    <a:pt x="3047" y="883"/>
                  </a:lnTo>
                  <a:lnTo>
                    <a:pt x="3036" y="900"/>
                  </a:lnTo>
                  <a:lnTo>
                    <a:pt x="3025" y="918"/>
                  </a:lnTo>
                  <a:lnTo>
                    <a:pt x="3016" y="932"/>
                  </a:lnTo>
                  <a:lnTo>
                    <a:pt x="3009" y="944"/>
                  </a:lnTo>
                  <a:lnTo>
                    <a:pt x="3009" y="959"/>
                  </a:lnTo>
                  <a:lnTo>
                    <a:pt x="3009" y="977"/>
                  </a:lnTo>
                  <a:lnTo>
                    <a:pt x="3008" y="995"/>
                  </a:lnTo>
                  <a:lnTo>
                    <a:pt x="3006" y="1017"/>
                  </a:lnTo>
                  <a:lnTo>
                    <a:pt x="3003" y="1036"/>
                  </a:lnTo>
                  <a:lnTo>
                    <a:pt x="3003" y="1051"/>
                  </a:lnTo>
                  <a:lnTo>
                    <a:pt x="3006" y="1067"/>
                  </a:lnTo>
                  <a:lnTo>
                    <a:pt x="3011" y="1082"/>
                  </a:lnTo>
                  <a:lnTo>
                    <a:pt x="3017" y="1098"/>
                  </a:lnTo>
                  <a:lnTo>
                    <a:pt x="3020" y="1112"/>
                  </a:lnTo>
                  <a:lnTo>
                    <a:pt x="3019" y="1121"/>
                  </a:lnTo>
                  <a:lnTo>
                    <a:pt x="3014" y="1129"/>
                  </a:lnTo>
                  <a:lnTo>
                    <a:pt x="3008" y="1133"/>
                  </a:lnTo>
                  <a:lnTo>
                    <a:pt x="3000" y="1135"/>
                  </a:lnTo>
                  <a:lnTo>
                    <a:pt x="2991" y="1130"/>
                  </a:lnTo>
                  <a:lnTo>
                    <a:pt x="2981" y="1118"/>
                  </a:lnTo>
                  <a:lnTo>
                    <a:pt x="2969" y="1101"/>
                  </a:lnTo>
                  <a:lnTo>
                    <a:pt x="2957" y="1091"/>
                  </a:lnTo>
                  <a:lnTo>
                    <a:pt x="2944" y="1087"/>
                  </a:lnTo>
                  <a:lnTo>
                    <a:pt x="2930" y="1091"/>
                  </a:lnTo>
                  <a:lnTo>
                    <a:pt x="2912" y="1101"/>
                  </a:lnTo>
                  <a:lnTo>
                    <a:pt x="2894" y="1107"/>
                  </a:lnTo>
                  <a:lnTo>
                    <a:pt x="2887" y="1110"/>
                  </a:lnTo>
                  <a:lnTo>
                    <a:pt x="2882" y="1113"/>
                  </a:lnTo>
                  <a:lnTo>
                    <a:pt x="2879" y="1121"/>
                  </a:lnTo>
                  <a:lnTo>
                    <a:pt x="2873" y="1135"/>
                  </a:lnTo>
                  <a:lnTo>
                    <a:pt x="2866" y="1155"/>
                  </a:lnTo>
                  <a:lnTo>
                    <a:pt x="2862" y="1174"/>
                  </a:lnTo>
                  <a:lnTo>
                    <a:pt x="2857" y="1191"/>
                  </a:lnTo>
                  <a:lnTo>
                    <a:pt x="2854" y="1208"/>
                  </a:lnTo>
                  <a:lnTo>
                    <a:pt x="2853" y="1228"/>
                  </a:lnTo>
                  <a:lnTo>
                    <a:pt x="2851" y="1253"/>
                  </a:lnTo>
                  <a:lnTo>
                    <a:pt x="2853" y="1273"/>
                  </a:lnTo>
                  <a:lnTo>
                    <a:pt x="2854" y="1287"/>
                  </a:lnTo>
                  <a:lnTo>
                    <a:pt x="2859" y="1298"/>
                  </a:lnTo>
                  <a:lnTo>
                    <a:pt x="2865" y="1304"/>
                  </a:lnTo>
                  <a:lnTo>
                    <a:pt x="2870" y="1310"/>
                  </a:lnTo>
                  <a:lnTo>
                    <a:pt x="2876" y="1318"/>
                  </a:lnTo>
                  <a:lnTo>
                    <a:pt x="2882" y="1329"/>
                  </a:lnTo>
                  <a:lnTo>
                    <a:pt x="2887" y="1345"/>
                  </a:lnTo>
                  <a:lnTo>
                    <a:pt x="2890" y="1366"/>
                  </a:lnTo>
                  <a:lnTo>
                    <a:pt x="2891" y="1393"/>
                  </a:lnTo>
                  <a:lnTo>
                    <a:pt x="2890" y="1425"/>
                  </a:lnTo>
                  <a:lnTo>
                    <a:pt x="2888" y="1452"/>
                  </a:lnTo>
                  <a:lnTo>
                    <a:pt x="2890" y="1473"/>
                  </a:lnTo>
                  <a:lnTo>
                    <a:pt x="2893" y="1491"/>
                  </a:lnTo>
                  <a:lnTo>
                    <a:pt x="2894" y="1506"/>
                  </a:lnTo>
                  <a:lnTo>
                    <a:pt x="2893" y="1522"/>
                  </a:lnTo>
                  <a:lnTo>
                    <a:pt x="2888" y="1539"/>
                  </a:lnTo>
                  <a:lnTo>
                    <a:pt x="2882" y="1560"/>
                  </a:lnTo>
                  <a:lnTo>
                    <a:pt x="2879" y="1577"/>
                  </a:lnTo>
                  <a:lnTo>
                    <a:pt x="2876" y="1590"/>
                  </a:lnTo>
                  <a:lnTo>
                    <a:pt x="2873" y="1599"/>
                  </a:lnTo>
                  <a:lnTo>
                    <a:pt x="2866" y="1605"/>
                  </a:lnTo>
                  <a:lnTo>
                    <a:pt x="2857" y="1612"/>
                  </a:lnTo>
                  <a:lnTo>
                    <a:pt x="2846" y="1624"/>
                  </a:lnTo>
                  <a:lnTo>
                    <a:pt x="2834" y="1640"/>
                  </a:lnTo>
                  <a:lnTo>
                    <a:pt x="2823" y="1661"/>
                  </a:lnTo>
                  <a:lnTo>
                    <a:pt x="2812" y="1688"/>
                  </a:lnTo>
                  <a:lnTo>
                    <a:pt x="2804" y="1714"/>
                  </a:lnTo>
                  <a:lnTo>
                    <a:pt x="2797" y="1737"/>
                  </a:lnTo>
                  <a:lnTo>
                    <a:pt x="2790" y="1758"/>
                  </a:lnTo>
                  <a:lnTo>
                    <a:pt x="2786" y="1775"/>
                  </a:lnTo>
                  <a:lnTo>
                    <a:pt x="2787" y="1789"/>
                  </a:lnTo>
                  <a:lnTo>
                    <a:pt x="2789" y="1803"/>
                  </a:lnTo>
                  <a:lnTo>
                    <a:pt x="2786" y="1815"/>
                  </a:lnTo>
                  <a:lnTo>
                    <a:pt x="2783" y="1827"/>
                  </a:lnTo>
                  <a:lnTo>
                    <a:pt x="2781" y="1843"/>
                  </a:lnTo>
                  <a:lnTo>
                    <a:pt x="2781" y="1859"/>
                  </a:lnTo>
                  <a:lnTo>
                    <a:pt x="2786" y="1877"/>
                  </a:lnTo>
                  <a:lnTo>
                    <a:pt x="2790" y="1897"/>
                  </a:lnTo>
                  <a:lnTo>
                    <a:pt x="2797" y="1919"/>
                  </a:lnTo>
                  <a:lnTo>
                    <a:pt x="2804" y="1936"/>
                  </a:lnTo>
                  <a:lnTo>
                    <a:pt x="2811" y="1949"/>
                  </a:lnTo>
                  <a:lnTo>
                    <a:pt x="2818" y="1958"/>
                  </a:lnTo>
                  <a:lnTo>
                    <a:pt x="2828" y="1969"/>
                  </a:lnTo>
                  <a:lnTo>
                    <a:pt x="2839" y="1983"/>
                  </a:lnTo>
                  <a:lnTo>
                    <a:pt x="2849" y="1997"/>
                  </a:lnTo>
                  <a:lnTo>
                    <a:pt x="2860" y="2011"/>
                  </a:lnTo>
                  <a:lnTo>
                    <a:pt x="2868" y="2022"/>
                  </a:lnTo>
                  <a:lnTo>
                    <a:pt x="2873" y="2031"/>
                  </a:lnTo>
                  <a:lnTo>
                    <a:pt x="2873" y="2037"/>
                  </a:lnTo>
                  <a:lnTo>
                    <a:pt x="2865" y="2040"/>
                  </a:lnTo>
                  <a:lnTo>
                    <a:pt x="2854" y="2042"/>
                  </a:lnTo>
                  <a:lnTo>
                    <a:pt x="2842" y="2040"/>
                  </a:lnTo>
                  <a:lnTo>
                    <a:pt x="2828" y="2042"/>
                  </a:lnTo>
                  <a:lnTo>
                    <a:pt x="2815" y="2046"/>
                  </a:lnTo>
                  <a:lnTo>
                    <a:pt x="2793" y="2060"/>
                  </a:lnTo>
                  <a:lnTo>
                    <a:pt x="2772" y="2079"/>
                  </a:lnTo>
                  <a:lnTo>
                    <a:pt x="2753" y="2101"/>
                  </a:lnTo>
                  <a:lnTo>
                    <a:pt x="2745" y="2116"/>
                  </a:lnTo>
                  <a:lnTo>
                    <a:pt x="2739" y="2130"/>
                  </a:lnTo>
                  <a:lnTo>
                    <a:pt x="2738" y="2144"/>
                  </a:lnTo>
                  <a:lnTo>
                    <a:pt x="2739" y="2160"/>
                  </a:lnTo>
                  <a:lnTo>
                    <a:pt x="2739" y="2177"/>
                  </a:lnTo>
                  <a:lnTo>
                    <a:pt x="2741" y="2194"/>
                  </a:lnTo>
                  <a:lnTo>
                    <a:pt x="2738" y="2211"/>
                  </a:lnTo>
                  <a:lnTo>
                    <a:pt x="2730" y="2225"/>
                  </a:lnTo>
                  <a:lnTo>
                    <a:pt x="2717" y="2234"/>
                  </a:lnTo>
                  <a:lnTo>
                    <a:pt x="2700" y="2239"/>
                  </a:lnTo>
                  <a:lnTo>
                    <a:pt x="2685" y="2244"/>
                  </a:lnTo>
                  <a:lnTo>
                    <a:pt x="2668" y="2250"/>
                  </a:lnTo>
                  <a:lnTo>
                    <a:pt x="2649" y="2265"/>
                  </a:lnTo>
                  <a:lnTo>
                    <a:pt x="2632" y="2281"/>
                  </a:lnTo>
                  <a:lnTo>
                    <a:pt x="2623" y="2298"/>
                  </a:lnTo>
                  <a:lnTo>
                    <a:pt x="2616" y="2310"/>
                  </a:lnTo>
                  <a:lnTo>
                    <a:pt x="2612" y="2320"/>
                  </a:lnTo>
                  <a:lnTo>
                    <a:pt x="2604" y="2323"/>
                  </a:lnTo>
                  <a:lnTo>
                    <a:pt x="2595" y="2321"/>
                  </a:lnTo>
                  <a:lnTo>
                    <a:pt x="2587" y="2318"/>
                  </a:lnTo>
                  <a:lnTo>
                    <a:pt x="2579" y="2317"/>
                  </a:lnTo>
                  <a:lnTo>
                    <a:pt x="2573" y="2314"/>
                  </a:lnTo>
                  <a:lnTo>
                    <a:pt x="2568" y="2310"/>
                  </a:lnTo>
                  <a:lnTo>
                    <a:pt x="2567" y="2306"/>
                  </a:lnTo>
                  <a:lnTo>
                    <a:pt x="2567" y="2296"/>
                  </a:lnTo>
                  <a:lnTo>
                    <a:pt x="2571" y="2284"/>
                  </a:lnTo>
                  <a:lnTo>
                    <a:pt x="2576" y="2275"/>
                  </a:lnTo>
                  <a:lnTo>
                    <a:pt x="2579" y="2267"/>
                  </a:lnTo>
                  <a:lnTo>
                    <a:pt x="2582" y="2258"/>
                  </a:lnTo>
                  <a:lnTo>
                    <a:pt x="2582" y="2244"/>
                  </a:lnTo>
                  <a:lnTo>
                    <a:pt x="2582" y="2231"/>
                  </a:lnTo>
                  <a:lnTo>
                    <a:pt x="2582" y="2223"/>
                  </a:lnTo>
                  <a:lnTo>
                    <a:pt x="2584" y="2217"/>
                  </a:lnTo>
                  <a:lnTo>
                    <a:pt x="2585" y="2209"/>
                  </a:lnTo>
                  <a:lnTo>
                    <a:pt x="2587" y="2197"/>
                  </a:lnTo>
                  <a:lnTo>
                    <a:pt x="2587" y="2186"/>
                  </a:lnTo>
                  <a:lnTo>
                    <a:pt x="2585" y="2178"/>
                  </a:lnTo>
                  <a:lnTo>
                    <a:pt x="2584" y="2172"/>
                  </a:lnTo>
                  <a:lnTo>
                    <a:pt x="2584" y="2166"/>
                  </a:lnTo>
                  <a:lnTo>
                    <a:pt x="2587" y="2158"/>
                  </a:lnTo>
                  <a:lnTo>
                    <a:pt x="2595" y="2150"/>
                  </a:lnTo>
                  <a:lnTo>
                    <a:pt x="2602" y="2143"/>
                  </a:lnTo>
                  <a:lnTo>
                    <a:pt x="2607" y="2136"/>
                  </a:lnTo>
                  <a:lnTo>
                    <a:pt x="2610" y="2133"/>
                  </a:lnTo>
                  <a:lnTo>
                    <a:pt x="2613" y="2129"/>
                  </a:lnTo>
                  <a:lnTo>
                    <a:pt x="2618" y="2123"/>
                  </a:lnTo>
                  <a:lnTo>
                    <a:pt x="2626" y="2112"/>
                  </a:lnTo>
                  <a:lnTo>
                    <a:pt x="2637" y="2101"/>
                  </a:lnTo>
                  <a:lnTo>
                    <a:pt x="2643" y="2091"/>
                  </a:lnTo>
                  <a:lnTo>
                    <a:pt x="2646" y="2085"/>
                  </a:lnTo>
                  <a:lnTo>
                    <a:pt x="2643" y="2077"/>
                  </a:lnTo>
                  <a:lnTo>
                    <a:pt x="2635" y="2068"/>
                  </a:lnTo>
                  <a:lnTo>
                    <a:pt x="2623" y="2060"/>
                  </a:lnTo>
                  <a:lnTo>
                    <a:pt x="2609" y="2060"/>
                  </a:lnTo>
                  <a:lnTo>
                    <a:pt x="2596" y="2064"/>
                  </a:lnTo>
                  <a:lnTo>
                    <a:pt x="2585" y="2070"/>
                  </a:lnTo>
                  <a:lnTo>
                    <a:pt x="2576" y="2073"/>
                  </a:lnTo>
                  <a:lnTo>
                    <a:pt x="2567" y="2079"/>
                  </a:lnTo>
                  <a:lnTo>
                    <a:pt x="2559" y="2087"/>
                  </a:lnTo>
                  <a:lnTo>
                    <a:pt x="2553" y="2099"/>
                  </a:lnTo>
                  <a:lnTo>
                    <a:pt x="2545" y="2110"/>
                  </a:lnTo>
                  <a:lnTo>
                    <a:pt x="2539" y="2116"/>
                  </a:lnTo>
                  <a:lnTo>
                    <a:pt x="2533" y="2119"/>
                  </a:lnTo>
                  <a:lnTo>
                    <a:pt x="2526" y="2121"/>
                  </a:lnTo>
                  <a:lnTo>
                    <a:pt x="2522" y="2126"/>
                  </a:lnTo>
                  <a:lnTo>
                    <a:pt x="2519" y="2132"/>
                  </a:lnTo>
                  <a:lnTo>
                    <a:pt x="2519" y="2144"/>
                  </a:lnTo>
                  <a:lnTo>
                    <a:pt x="2525" y="2161"/>
                  </a:lnTo>
                  <a:lnTo>
                    <a:pt x="2529" y="2174"/>
                  </a:lnTo>
                  <a:lnTo>
                    <a:pt x="2534" y="2186"/>
                  </a:lnTo>
                  <a:lnTo>
                    <a:pt x="2537" y="2200"/>
                  </a:lnTo>
                  <a:lnTo>
                    <a:pt x="2539" y="2213"/>
                  </a:lnTo>
                  <a:lnTo>
                    <a:pt x="2539" y="2223"/>
                  </a:lnTo>
                  <a:lnTo>
                    <a:pt x="2539" y="2231"/>
                  </a:lnTo>
                  <a:lnTo>
                    <a:pt x="2534" y="2237"/>
                  </a:lnTo>
                  <a:lnTo>
                    <a:pt x="2525" y="2241"/>
                  </a:lnTo>
                  <a:lnTo>
                    <a:pt x="2519" y="2241"/>
                  </a:lnTo>
                  <a:lnTo>
                    <a:pt x="2514" y="2236"/>
                  </a:lnTo>
                  <a:lnTo>
                    <a:pt x="2512" y="2228"/>
                  </a:lnTo>
                  <a:lnTo>
                    <a:pt x="2511" y="2219"/>
                  </a:lnTo>
                  <a:lnTo>
                    <a:pt x="2508" y="2209"/>
                  </a:lnTo>
                  <a:lnTo>
                    <a:pt x="2503" y="2200"/>
                  </a:lnTo>
                  <a:lnTo>
                    <a:pt x="2495" y="2194"/>
                  </a:lnTo>
                  <a:lnTo>
                    <a:pt x="2478" y="2186"/>
                  </a:lnTo>
                  <a:lnTo>
                    <a:pt x="2463" y="2182"/>
                  </a:lnTo>
                  <a:lnTo>
                    <a:pt x="2449" y="2182"/>
                  </a:lnTo>
                  <a:lnTo>
                    <a:pt x="2438" y="2186"/>
                  </a:lnTo>
                  <a:lnTo>
                    <a:pt x="2425" y="2192"/>
                  </a:lnTo>
                  <a:lnTo>
                    <a:pt x="2411" y="2199"/>
                  </a:lnTo>
                  <a:lnTo>
                    <a:pt x="2396" y="2206"/>
                  </a:lnTo>
                  <a:lnTo>
                    <a:pt x="2382" y="2216"/>
                  </a:lnTo>
                  <a:lnTo>
                    <a:pt x="2374" y="2227"/>
                  </a:lnTo>
                  <a:lnTo>
                    <a:pt x="2368" y="2248"/>
                  </a:lnTo>
                  <a:lnTo>
                    <a:pt x="2368" y="2272"/>
                  </a:lnTo>
                  <a:lnTo>
                    <a:pt x="2369" y="2290"/>
                  </a:lnTo>
                  <a:lnTo>
                    <a:pt x="2374" y="2301"/>
                  </a:lnTo>
                  <a:lnTo>
                    <a:pt x="2380" y="2314"/>
                  </a:lnTo>
                  <a:lnTo>
                    <a:pt x="2385" y="2326"/>
                  </a:lnTo>
                  <a:lnTo>
                    <a:pt x="2386" y="2337"/>
                  </a:lnTo>
                  <a:lnTo>
                    <a:pt x="2383" y="2345"/>
                  </a:lnTo>
                  <a:lnTo>
                    <a:pt x="2374" y="2352"/>
                  </a:lnTo>
                  <a:lnTo>
                    <a:pt x="2365" y="2360"/>
                  </a:lnTo>
                  <a:lnTo>
                    <a:pt x="2357" y="2369"/>
                  </a:lnTo>
                  <a:lnTo>
                    <a:pt x="2351" y="2379"/>
                  </a:lnTo>
                  <a:lnTo>
                    <a:pt x="2348" y="2390"/>
                  </a:lnTo>
                  <a:lnTo>
                    <a:pt x="2346" y="2400"/>
                  </a:lnTo>
                  <a:lnTo>
                    <a:pt x="2341" y="2408"/>
                  </a:lnTo>
                  <a:lnTo>
                    <a:pt x="2334" y="2413"/>
                  </a:lnTo>
                  <a:lnTo>
                    <a:pt x="2324" y="2418"/>
                  </a:lnTo>
                  <a:lnTo>
                    <a:pt x="2313" y="2425"/>
                  </a:lnTo>
                  <a:lnTo>
                    <a:pt x="2306" y="2430"/>
                  </a:lnTo>
                  <a:lnTo>
                    <a:pt x="2298" y="2432"/>
                  </a:lnTo>
                  <a:lnTo>
                    <a:pt x="2296" y="2430"/>
                  </a:lnTo>
                  <a:lnTo>
                    <a:pt x="2293" y="2428"/>
                  </a:lnTo>
                  <a:lnTo>
                    <a:pt x="2290" y="2427"/>
                  </a:lnTo>
                  <a:lnTo>
                    <a:pt x="2287" y="2425"/>
                  </a:lnTo>
                  <a:lnTo>
                    <a:pt x="2284" y="2422"/>
                  </a:lnTo>
                  <a:lnTo>
                    <a:pt x="2281" y="2419"/>
                  </a:lnTo>
                  <a:lnTo>
                    <a:pt x="2278" y="2414"/>
                  </a:lnTo>
                  <a:lnTo>
                    <a:pt x="2276" y="2408"/>
                  </a:lnTo>
                  <a:lnTo>
                    <a:pt x="2270" y="2390"/>
                  </a:lnTo>
                  <a:lnTo>
                    <a:pt x="2265" y="2376"/>
                  </a:lnTo>
                  <a:lnTo>
                    <a:pt x="2267" y="2362"/>
                  </a:lnTo>
                  <a:lnTo>
                    <a:pt x="2270" y="2351"/>
                  </a:lnTo>
                  <a:lnTo>
                    <a:pt x="2273" y="2341"/>
                  </a:lnTo>
                  <a:lnTo>
                    <a:pt x="2275" y="2327"/>
                  </a:lnTo>
                  <a:lnTo>
                    <a:pt x="2275" y="2317"/>
                  </a:lnTo>
                  <a:lnTo>
                    <a:pt x="2273" y="2307"/>
                  </a:lnTo>
                  <a:lnTo>
                    <a:pt x="2273" y="2300"/>
                  </a:lnTo>
                  <a:lnTo>
                    <a:pt x="2273" y="2293"/>
                  </a:lnTo>
                  <a:lnTo>
                    <a:pt x="2278" y="2292"/>
                  </a:lnTo>
                  <a:lnTo>
                    <a:pt x="2284" y="2292"/>
                  </a:lnTo>
                  <a:lnTo>
                    <a:pt x="2292" y="2293"/>
                  </a:lnTo>
                  <a:lnTo>
                    <a:pt x="2300" y="2295"/>
                  </a:lnTo>
                  <a:lnTo>
                    <a:pt x="2306" y="2295"/>
                  </a:lnTo>
                  <a:lnTo>
                    <a:pt x="2309" y="2289"/>
                  </a:lnTo>
                  <a:lnTo>
                    <a:pt x="2307" y="2276"/>
                  </a:lnTo>
                  <a:lnTo>
                    <a:pt x="2300" y="2265"/>
                  </a:lnTo>
                  <a:lnTo>
                    <a:pt x="2292" y="2259"/>
                  </a:lnTo>
                  <a:lnTo>
                    <a:pt x="2284" y="2254"/>
                  </a:lnTo>
                  <a:lnTo>
                    <a:pt x="2273" y="2251"/>
                  </a:lnTo>
                  <a:lnTo>
                    <a:pt x="2259" y="2247"/>
                  </a:lnTo>
                  <a:lnTo>
                    <a:pt x="2248" y="2244"/>
                  </a:lnTo>
                  <a:lnTo>
                    <a:pt x="2240" y="2245"/>
                  </a:lnTo>
                  <a:lnTo>
                    <a:pt x="2236" y="2250"/>
                  </a:lnTo>
                  <a:lnTo>
                    <a:pt x="2228" y="2259"/>
                  </a:lnTo>
                  <a:lnTo>
                    <a:pt x="2220" y="2270"/>
                  </a:lnTo>
                  <a:lnTo>
                    <a:pt x="2211" y="2281"/>
                  </a:lnTo>
                  <a:lnTo>
                    <a:pt x="2205" y="2290"/>
                  </a:lnTo>
                  <a:lnTo>
                    <a:pt x="2200" y="2301"/>
                  </a:lnTo>
                  <a:lnTo>
                    <a:pt x="2195" y="2310"/>
                  </a:lnTo>
                  <a:lnTo>
                    <a:pt x="2189" y="2318"/>
                  </a:lnTo>
                  <a:lnTo>
                    <a:pt x="2181" y="2323"/>
                  </a:lnTo>
                  <a:lnTo>
                    <a:pt x="2167" y="2326"/>
                  </a:lnTo>
                  <a:lnTo>
                    <a:pt x="2157" y="2331"/>
                  </a:lnTo>
                  <a:lnTo>
                    <a:pt x="2149" y="2337"/>
                  </a:lnTo>
                  <a:lnTo>
                    <a:pt x="2147" y="2343"/>
                  </a:lnTo>
                  <a:lnTo>
                    <a:pt x="2147" y="2351"/>
                  </a:lnTo>
                  <a:lnTo>
                    <a:pt x="2149" y="2362"/>
                  </a:lnTo>
                  <a:lnTo>
                    <a:pt x="2146" y="2374"/>
                  </a:lnTo>
                  <a:lnTo>
                    <a:pt x="2140" y="2385"/>
                  </a:lnTo>
                  <a:lnTo>
                    <a:pt x="2133" y="2394"/>
                  </a:lnTo>
                  <a:lnTo>
                    <a:pt x="2127" y="2407"/>
                  </a:lnTo>
                  <a:lnTo>
                    <a:pt x="2122" y="2421"/>
                  </a:lnTo>
                  <a:lnTo>
                    <a:pt x="2118" y="2432"/>
                  </a:lnTo>
                  <a:lnTo>
                    <a:pt x="2115" y="2436"/>
                  </a:lnTo>
                  <a:lnTo>
                    <a:pt x="2110" y="2439"/>
                  </a:lnTo>
                  <a:lnTo>
                    <a:pt x="2101" y="2438"/>
                  </a:lnTo>
                  <a:lnTo>
                    <a:pt x="2087" y="2436"/>
                  </a:lnTo>
                  <a:lnTo>
                    <a:pt x="2066" y="2433"/>
                  </a:lnTo>
                  <a:lnTo>
                    <a:pt x="2046" y="2427"/>
                  </a:lnTo>
                  <a:lnTo>
                    <a:pt x="2029" y="2421"/>
                  </a:lnTo>
                  <a:lnTo>
                    <a:pt x="2015" y="2418"/>
                  </a:lnTo>
                  <a:lnTo>
                    <a:pt x="2006" y="2419"/>
                  </a:lnTo>
                  <a:lnTo>
                    <a:pt x="1997" y="2421"/>
                  </a:lnTo>
                  <a:lnTo>
                    <a:pt x="1980" y="2424"/>
                  </a:lnTo>
                  <a:lnTo>
                    <a:pt x="1959" y="2425"/>
                  </a:lnTo>
                  <a:lnTo>
                    <a:pt x="1936" y="2425"/>
                  </a:lnTo>
                  <a:lnTo>
                    <a:pt x="1914" y="2427"/>
                  </a:lnTo>
                  <a:lnTo>
                    <a:pt x="1896" y="2428"/>
                  </a:lnTo>
                  <a:lnTo>
                    <a:pt x="1883" y="2432"/>
                  </a:lnTo>
                  <a:lnTo>
                    <a:pt x="1865" y="2435"/>
                  </a:lnTo>
                  <a:lnTo>
                    <a:pt x="1851" y="2436"/>
                  </a:lnTo>
                  <a:lnTo>
                    <a:pt x="1837" y="2436"/>
                  </a:lnTo>
                  <a:lnTo>
                    <a:pt x="1827" y="2438"/>
                  </a:lnTo>
                  <a:lnTo>
                    <a:pt x="1816" y="2439"/>
                  </a:lnTo>
                  <a:lnTo>
                    <a:pt x="1804" y="2442"/>
                  </a:lnTo>
                  <a:lnTo>
                    <a:pt x="1793" y="2444"/>
                  </a:lnTo>
                  <a:lnTo>
                    <a:pt x="1785" y="2442"/>
                  </a:lnTo>
                  <a:lnTo>
                    <a:pt x="1784" y="2438"/>
                  </a:lnTo>
                  <a:lnTo>
                    <a:pt x="1788" y="2427"/>
                  </a:lnTo>
                  <a:lnTo>
                    <a:pt x="1798" y="2418"/>
                  </a:lnTo>
                  <a:lnTo>
                    <a:pt x="1812" y="2410"/>
                  </a:lnTo>
                  <a:lnTo>
                    <a:pt x="1824" y="2407"/>
                  </a:lnTo>
                  <a:lnTo>
                    <a:pt x="1833" y="2405"/>
                  </a:lnTo>
                  <a:lnTo>
                    <a:pt x="1841" y="2405"/>
                  </a:lnTo>
                  <a:lnTo>
                    <a:pt x="1847" y="2402"/>
                  </a:lnTo>
                  <a:lnTo>
                    <a:pt x="1851" y="2394"/>
                  </a:lnTo>
                  <a:lnTo>
                    <a:pt x="1851" y="2388"/>
                  </a:lnTo>
                  <a:lnTo>
                    <a:pt x="1851" y="2382"/>
                  </a:lnTo>
                  <a:lnTo>
                    <a:pt x="1847" y="2377"/>
                  </a:lnTo>
                  <a:lnTo>
                    <a:pt x="1844" y="2373"/>
                  </a:lnTo>
                  <a:lnTo>
                    <a:pt x="1841" y="2369"/>
                  </a:lnTo>
                  <a:lnTo>
                    <a:pt x="1837" y="2368"/>
                  </a:lnTo>
                  <a:lnTo>
                    <a:pt x="1833" y="2368"/>
                  </a:lnTo>
                  <a:lnTo>
                    <a:pt x="1829" y="2369"/>
                  </a:lnTo>
                  <a:lnTo>
                    <a:pt x="1820" y="2376"/>
                  </a:lnTo>
                  <a:lnTo>
                    <a:pt x="1807" y="2382"/>
                  </a:lnTo>
                  <a:lnTo>
                    <a:pt x="1795" y="2388"/>
                  </a:lnTo>
                  <a:lnTo>
                    <a:pt x="1784" y="2390"/>
                  </a:lnTo>
                  <a:lnTo>
                    <a:pt x="1776" y="2391"/>
                  </a:lnTo>
                  <a:lnTo>
                    <a:pt x="1770" y="2396"/>
                  </a:lnTo>
                  <a:lnTo>
                    <a:pt x="1764" y="2399"/>
                  </a:lnTo>
                  <a:lnTo>
                    <a:pt x="1757" y="2399"/>
                  </a:lnTo>
                  <a:lnTo>
                    <a:pt x="1751" y="2391"/>
                  </a:lnTo>
                  <a:lnTo>
                    <a:pt x="1742" y="2373"/>
                  </a:lnTo>
                  <a:lnTo>
                    <a:pt x="1737" y="2354"/>
                  </a:lnTo>
                  <a:lnTo>
                    <a:pt x="1731" y="2337"/>
                  </a:lnTo>
                  <a:lnTo>
                    <a:pt x="1728" y="2329"/>
                  </a:lnTo>
                  <a:lnTo>
                    <a:pt x="1723" y="2324"/>
                  </a:lnTo>
                  <a:lnTo>
                    <a:pt x="1720" y="2320"/>
                  </a:lnTo>
                  <a:lnTo>
                    <a:pt x="1722" y="2315"/>
                  </a:lnTo>
                  <a:lnTo>
                    <a:pt x="1725" y="2307"/>
                  </a:lnTo>
                  <a:lnTo>
                    <a:pt x="1731" y="2298"/>
                  </a:lnTo>
                  <a:lnTo>
                    <a:pt x="1734" y="2289"/>
                  </a:lnTo>
                  <a:lnTo>
                    <a:pt x="1734" y="2281"/>
                  </a:lnTo>
                  <a:lnTo>
                    <a:pt x="1733" y="2276"/>
                  </a:lnTo>
                  <a:lnTo>
                    <a:pt x="1725" y="2275"/>
                  </a:lnTo>
                  <a:lnTo>
                    <a:pt x="1711" y="2281"/>
                  </a:lnTo>
                  <a:lnTo>
                    <a:pt x="1695" y="2289"/>
                  </a:lnTo>
                  <a:lnTo>
                    <a:pt x="1684" y="2298"/>
                  </a:lnTo>
                  <a:lnTo>
                    <a:pt x="1678" y="2310"/>
                  </a:lnTo>
                  <a:lnTo>
                    <a:pt x="1673" y="2324"/>
                  </a:lnTo>
                  <a:lnTo>
                    <a:pt x="1670" y="2338"/>
                  </a:lnTo>
                  <a:lnTo>
                    <a:pt x="1667" y="2346"/>
                  </a:lnTo>
                  <a:lnTo>
                    <a:pt x="1660" y="2355"/>
                  </a:lnTo>
                  <a:lnTo>
                    <a:pt x="1650" y="2368"/>
                  </a:lnTo>
                  <a:lnTo>
                    <a:pt x="1641" y="2380"/>
                  </a:lnTo>
                  <a:lnTo>
                    <a:pt x="1633" y="2391"/>
                  </a:lnTo>
                  <a:lnTo>
                    <a:pt x="1630" y="2404"/>
                  </a:lnTo>
                  <a:lnTo>
                    <a:pt x="1632" y="2413"/>
                  </a:lnTo>
                  <a:lnTo>
                    <a:pt x="1641" y="2428"/>
                  </a:lnTo>
                  <a:lnTo>
                    <a:pt x="1650" y="2439"/>
                  </a:lnTo>
                  <a:lnTo>
                    <a:pt x="1666" y="2449"/>
                  </a:lnTo>
                  <a:lnTo>
                    <a:pt x="1681" y="2456"/>
                  </a:lnTo>
                  <a:lnTo>
                    <a:pt x="1694" y="2466"/>
                  </a:lnTo>
                  <a:lnTo>
                    <a:pt x="1708" y="2475"/>
                  </a:lnTo>
                  <a:lnTo>
                    <a:pt x="1717" y="2478"/>
                  </a:lnTo>
                  <a:lnTo>
                    <a:pt x="1726" y="2481"/>
                  </a:lnTo>
                  <a:lnTo>
                    <a:pt x="1734" y="2483"/>
                  </a:lnTo>
                  <a:lnTo>
                    <a:pt x="1739" y="2487"/>
                  </a:lnTo>
                  <a:lnTo>
                    <a:pt x="1740" y="2494"/>
                  </a:lnTo>
                  <a:lnTo>
                    <a:pt x="1739" y="2506"/>
                  </a:lnTo>
                  <a:lnTo>
                    <a:pt x="1739" y="2517"/>
                  </a:lnTo>
                  <a:lnTo>
                    <a:pt x="1740" y="2531"/>
                  </a:lnTo>
                  <a:lnTo>
                    <a:pt x="1740" y="2542"/>
                  </a:lnTo>
                  <a:lnTo>
                    <a:pt x="1740" y="2551"/>
                  </a:lnTo>
                  <a:lnTo>
                    <a:pt x="1739" y="2557"/>
                  </a:lnTo>
                  <a:lnTo>
                    <a:pt x="1736" y="2562"/>
                  </a:lnTo>
                  <a:lnTo>
                    <a:pt x="1728" y="2562"/>
                  </a:lnTo>
                  <a:lnTo>
                    <a:pt x="1717" y="2557"/>
                  </a:lnTo>
                  <a:lnTo>
                    <a:pt x="1706" y="2551"/>
                  </a:lnTo>
                  <a:lnTo>
                    <a:pt x="1695" y="2545"/>
                  </a:lnTo>
                  <a:lnTo>
                    <a:pt x="1684" y="2545"/>
                  </a:lnTo>
                  <a:lnTo>
                    <a:pt x="1667" y="2548"/>
                  </a:lnTo>
                  <a:lnTo>
                    <a:pt x="1652" y="2551"/>
                  </a:lnTo>
                  <a:lnTo>
                    <a:pt x="1638" y="2556"/>
                  </a:lnTo>
                  <a:lnTo>
                    <a:pt x="1622" y="2564"/>
                  </a:lnTo>
                  <a:lnTo>
                    <a:pt x="1607" y="2570"/>
                  </a:lnTo>
                  <a:lnTo>
                    <a:pt x="1593" y="2577"/>
                  </a:lnTo>
                  <a:lnTo>
                    <a:pt x="1580" y="2588"/>
                  </a:lnTo>
                  <a:lnTo>
                    <a:pt x="1571" y="2601"/>
                  </a:lnTo>
                  <a:lnTo>
                    <a:pt x="1566" y="2612"/>
                  </a:lnTo>
                  <a:lnTo>
                    <a:pt x="1568" y="2624"/>
                  </a:lnTo>
                  <a:lnTo>
                    <a:pt x="1568" y="2635"/>
                  </a:lnTo>
                  <a:lnTo>
                    <a:pt x="1566" y="2646"/>
                  </a:lnTo>
                  <a:lnTo>
                    <a:pt x="1560" y="2654"/>
                  </a:lnTo>
                  <a:lnTo>
                    <a:pt x="1551" y="2658"/>
                  </a:lnTo>
                  <a:lnTo>
                    <a:pt x="1540" y="2666"/>
                  </a:lnTo>
                  <a:lnTo>
                    <a:pt x="1529" y="2677"/>
                  </a:lnTo>
                  <a:lnTo>
                    <a:pt x="1517" y="2694"/>
                  </a:lnTo>
                  <a:lnTo>
                    <a:pt x="1507" y="2708"/>
                  </a:lnTo>
                  <a:lnTo>
                    <a:pt x="1498" y="2723"/>
                  </a:lnTo>
                  <a:lnTo>
                    <a:pt x="1492" y="2734"/>
                  </a:lnTo>
                  <a:lnTo>
                    <a:pt x="1484" y="2747"/>
                  </a:lnTo>
                  <a:lnTo>
                    <a:pt x="1476" y="2758"/>
                  </a:lnTo>
                  <a:lnTo>
                    <a:pt x="1472" y="2767"/>
                  </a:lnTo>
                  <a:lnTo>
                    <a:pt x="1467" y="2773"/>
                  </a:lnTo>
                  <a:lnTo>
                    <a:pt x="1465" y="2782"/>
                  </a:lnTo>
                  <a:lnTo>
                    <a:pt x="1462" y="2793"/>
                  </a:lnTo>
                  <a:lnTo>
                    <a:pt x="1453" y="2806"/>
                  </a:lnTo>
                  <a:lnTo>
                    <a:pt x="1442" y="2817"/>
                  </a:lnTo>
                  <a:lnTo>
                    <a:pt x="1433" y="2824"/>
                  </a:lnTo>
                  <a:lnTo>
                    <a:pt x="1420" y="2829"/>
                  </a:lnTo>
                  <a:lnTo>
                    <a:pt x="1411" y="2831"/>
                  </a:lnTo>
                  <a:lnTo>
                    <a:pt x="1402" y="2831"/>
                  </a:lnTo>
                  <a:lnTo>
                    <a:pt x="1391" y="2827"/>
                  </a:lnTo>
                  <a:lnTo>
                    <a:pt x="1377" y="2823"/>
                  </a:lnTo>
                  <a:lnTo>
                    <a:pt x="1366" y="2820"/>
                  </a:lnTo>
                  <a:lnTo>
                    <a:pt x="1358" y="2820"/>
                  </a:lnTo>
                  <a:lnTo>
                    <a:pt x="1350" y="2823"/>
                  </a:lnTo>
                  <a:lnTo>
                    <a:pt x="1344" y="2823"/>
                  </a:lnTo>
                  <a:lnTo>
                    <a:pt x="1338" y="2820"/>
                  </a:lnTo>
                  <a:lnTo>
                    <a:pt x="1332" y="2812"/>
                  </a:lnTo>
                  <a:lnTo>
                    <a:pt x="1318" y="2798"/>
                  </a:lnTo>
                  <a:lnTo>
                    <a:pt x="1305" y="2787"/>
                  </a:lnTo>
                  <a:lnTo>
                    <a:pt x="1296" y="2778"/>
                  </a:lnTo>
                  <a:lnTo>
                    <a:pt x="1291" y="2768"/>
                  </a:lnTo>
                  <a:lnTo>
                    <a:pt x="1293" y="2761"/>
                  </a:lnTo>
                  <a:lnTo>
                    <a:pt x="1294" y="2756"/>
                  </a:lnTo>
                  <a:lnTo>
                    <a:pt x="1294" y="2750"/>
                  </a:lnTo>
                  <a:lnTo>
                    <a:pt x="1294" y="2744"/>
                  </a:lnTo>
                  <a:lnTo>
                    <a:pt x="1288" y="2736"/>
                  </a:lnTo>
                  <a:lnTo>
                    <a:pt x="1277" y="2728"/>
                  </a:lnTo>
                  <a:lnTo>
                    <a:pt x="1267" y="2720"/>
                  </a:lnTo>
                  <a:lnTo>
                    <a:pt x="1256" y="2714"/>
                  </a:lnTo>
                  <a:lnTo>
                    <a:pt x="1246" y="2703"/>
                  </a:lnTo>
                  <a:lnTo>
                    <a:pt x="1239" y="2694"/>
                  </a:lnTo>
                  <a:lnTo>
                    <a:pt x="1234" y="2685"/>
                  </a:lnTo>
                  <a:lnTo>
                    <a:pt x="1229" y="2675"/>
                  </a:lnTo>
                  <a:lnTo>
                    <a:pt x="1229" y="2663"/>
                  </a:lnTo>
                  <a:lnTo>
                    <a:pt x="1229" y="2647"/>
                  </a:lnTo>
                  <a:lnTo>
                    <a:pt x="1226" y="2633"/>
                  </a:lnTo>
                  <a:lnTo>
                    <a:pt x="1225" y="2618"/>
                  </a:lnTo>
                  <a:lnTo>
                    <a:pt x="1228" y="2602"/>
                  </a:lnTo>
                  <a:lnTo>
                    <a:pt x="1231" y="2587"/>
                  </a:lnTo>
                  <a:lnTo>
                    <a:pt x="1229" y="2574"/>
                  </a:lnTo>
                  <a:lnTo>
                    <a:pt x="1225" y="2564"/>
                  </a:lnTo>
                  <a:lnTo>
                    <a:pt x="1218" y="2556"/>
                  </a:lnTo>
                  <a:lnTo>
                    <a:pt x="1215" y="2554"/>
                  </a:lnTo>
                  <a:lnTo>
                    <a:pt x="1212" y="2551"/>
                  </a:lnTo>
                  <a:lnTo>
                    <a:pt x="1209" y="2548"/>
                  </a:lnTo>
                  <a:lnTo>
                    <a:pt x="1206" y="2546"/>
                  </a:lnTo>
                  <a:lnTo>
                    <a:pt x="1206" y="2543"/>
                  </a:lnTo>
                  <a:lnTo>
                    <a:pt x="1206" y="2542"/>
                  </a:lnTo>
                  <a:lnTo>
                    <a:pt x="1207" y="2539"/>
                  </a:lnTo>
                  <a:lnTo>
                    <a:pt x="1211" y="2536"/>
                  </a:lnTo>
                  <a:lnTo>
                    <a:pt x="1217" y="2534"/>
                  </a:lnTo>
                  <a:lnTo>
                    <a:pt x="1234" y="2528"/>
                  </a:lnTo>
                  <a:lnTo>
                    <a:pt x="1248" y="2523"/>
                  </a:lnTo>
                  <a:lnTo>
                    <a:pt x="1262" y="2517"/>
                  </a:lnTo>
                  <a:lnTo>
                    <a:pt x="1273" y="2511"/>
                  </a:lnTo>
                  <a:lnTo>
                    <a:pt x="1285" y="2504"/>
                  </a:lnTo>
                  <a:lnTo>
                    <a:pt x="1296" y="2497"/>
                  </a:lnTo>
                  <a:lnTo>
                    <a:pt x="1302" y="2484"/>
                  </a:lnTo>
                  <a:lnTo>
                    <a:pt x="1307" y="2473"/>
                  </a:lnTo>
                  <a:lnTo>
                    <a:pt x="1313" y="2463"/>
                  </a:lnTo>
                  <a:lnTo>
                    <a:pt x="1318" y="2452"/>
                  </a:lnTo>
                  <a:lnTo>
                    <a:pt x="1319" y="2438"/>
                  </a:lnTo>
                  <a:lnTo>
                    <a:pt x="1319" y="2424"/>
                  </a:lnTo>
                  <a:lnTo>
                    <a:pt x="1319" y="2413"/>
                  </a:lnTo>
                  <a:lnTo>
                    <a:pt x="1316" y="2405"/>
                  </a:lnTo>
                  <a:lnTo>
                    <a:pt x="1307" y="2400"/>
                  </a:lnTo>
                  <a:lnTo>
                    <a:pt x="1293" y="2400"/>
                  </a:lnTo>
                  <a:lnTo>
                    <a:pt x="1277" y="2402"/>
                  </a:lnTo>
                  <a:lnTo>
                    <a:pt x="1262" y="2407"/>
                  </a:lnTo>
                  <a:lnTo>
                    <a:pt x="1248" y="2413"/>
                  </a:lnTo>
                  <a:lnTo>
                    <a:pt x="1237" y="2418"/>
                  </a:lnTo>
                  <a:lnTo>
                    <a:pt x="1225" y="2422"/>
                  </a:lnTo>
                  <a:lnTo>
                    <a:pt x="1212" y="2425"/>
                  </a:lnTo>
                  <a:lnTo>
                    <a:pt x="1201" y="2424"/>
                  </a:lnTo>
                  <a:lnTo>
                    <a:pt x="1192" y="2418"/>
                  </a:lnTo>
                  <a:lnTo>
                    <a:pt x="1178" y="2404"/>
                  </a:lnTo>
                  <a:lnTo>
                    <a:pt x="1162" y="2393"/>
                  </a:lnTo>
                  <a:lnTo>
                    <a:pt x="1150" y="2385"/>
                  </a:lnTo>
                  <a:lnTo>
                    <a:pt x="1141" y="2379"/>
                  </a:lnTo>
                  <a:lnTo>
                    <a:pt x="1130" y="2371"/>
                  </a:lnTo>
                  <a:lnTo>
                    <a:pt x="1117" y="2363"/>
                  </a:lnTo>
                  <a:lnTo>
                    <a:pt x="1105" y="2360"/>
                  </a:lnTo>
                  <a:lnTo>
                    <a:pt x="1091" y="2363"/>
                  </a:lnTo>
                  <a:lnTo>
                    <a:pt x="1075" y="2369"/>
                  </a:lnTo>
                  <a:lnTo>
                    <a:pt x="1057" y="2377"/>
                  </a:lnTo>
                  <a:lnTo>
                    <a:pt x="1038" y="2382"/>
                  </a:lnTo>
                  <a:lnTo>
                    <a:pt x="1018" y="2385"/>
                  </a:lnTo>
                  <a:lnTo>
                    <a:pt x="999" y="2391"/>
                  </a:lnTo>
                  <a:lnTo>
                    <a:pt x="985" y="2397"/>
                  </a:lnTo>
                  <a:lnTo>
                    <a:pt x="978" y="2405"/>
                  </a:lnTo>
                  <a:lnTo>
                    <a:pt x="970" y="2414"/>
                  </a:lnTo>
                  <a:lnTo>
                    <a:pt x="962" y="2421"/>
                  </a:lnTo>
                  <a:lnTo>
                    <a:pt x="951" y="2424"/>
                  </a:lnTo>
                  <a:lnTo>
                    <a:pt x="940" y="2424"/>
                  </a:lnTo>
                  <a:lnTo>
                    <a:pt x="928" y="2422"/>
                  </a:lnTo>
                  <a:lnTo>
                    <a:pt x="919" y="2421"/>
                  </a:lnTo>
                  <a:lnTo>
                    <a:pt x="909" y="2422"/>
                  </a:lnTo>
                  <a:lnTo>
                    <a:pt x="905" y="2427"/>
                  </a:lnTo>
                  <a:lnTo>
                    <a:pt x="905" y="2435"/>
                  </a:lnTo>
                  <a:lnTo>
                    <a:pt x="906" y="2441"/>
                  </a:lnTo>
                  <a:lnTo>
                    <a:pt x="908" y="2449"/>
                  </a:lnTo>
                  <a:lnTo>
                    <a:pt x="909" y="2455"/>
                  </a:lnTo>
                  <a:lnTo>
                    <a:pt x="906" y="2461"/>
                  </a:lnTo>
                  <a:lnTo>
                    <a:pt x="897" y="2466"/>
                  </a:lnTo>
                  <a:lnTo>
                    <a:pt x="883" y="2472"/>
                  </a:lnTo>
                  <a:lnTo>
                    <a:pt x="870" y="2477"/>
                  </a:lnTo>
                  <a:lnTo>
                    <a:pt x="860" y="2480"/>
                  </a:lnTo>
                  <a:lnTo>
                    <a:pt x="852" y="2480"/>
                  </a:lnTo>
                  <a:lnTo>
                    <a:pt x="846" y="2477"/>
                  </a:lnTo>
                  <a:lnTo>
                    <a:pt x="844" y="2472"/>
                  </a:lnTo>
                  <a:lnTo>
                    <a:pt x="842" y="2467"/>
                  </a:lnTo>
                  <a:lnTo>
                    <a:pt x="841" y="2464"/>
                  </a:lnTo>
                  <a:lnTo>
                    <a:pt x="838" y="2461"/>
                  </a:lnTo>
                  <a:lnTo>
                    <a:pt x="836" y="2458"/>
                  </a:lnTo>
                  <a:lnTo>
                    <a:pt x="833" y="2456"/>
                  </a:lnTo>
                  <a:lnTo>
                    <a:pt x="830" y="2455"/>
                  </a:lnTo>
                  <a:lnTo>
                    <a:pt x="827" y="2455"/>
                  </a:lnTo>
                  <a:lnTo>
                    <a:pt x="811" y="2458"/>
                  </a:lnTo>
                  <a:lnTo>
                    <a:pt x="796" y="2464"/>
                  </a:lnTo>
                  <a:lnTo>
                    <a:pt x="783" y="2472"/>
                  </a:lnTo>
                  <a:lnTo>
                    <a:pt x="780" y="2475"/>
                  </a:lnTo>
                  <a:lnTo>
                    <a:pt x="777" y="2475"/>
                  </a:lnTo>
                  <a:lnTo>
                    <a:pt x="776" y="2475"/>
                  </a:lnTo>
                  <a:lnTo>
                    <a:pt x="771" y="2475"/>
                  </a:lnTo>
                  <a:lnTo>
                    <a:pt x="765" y="2475"/>
                  </a:lnTo>
                  <a:lnTo>
                    <a:pt x="754" y="2480"/>
                  </a:lnTo>
                  <a:lnTo>
                    <a:pt x="740" y="2487"/>
                  </a:lnTo>
                  <a:lnTo>
                    <a:pt x="731" y="2497"/>
                  </a:lnTo>
                  <a:lnTo>
                    <a:pt x="724" y="2506"/>
                  </a:lnTo>
                  <a:lnTo>
                    <a:pt x="718" y="2512"/>
                  </a:lnTo>
                  <a:lnTo>
                    <a:pt x="713" y="2515"/>
                  </a:lnTo>
                  <a:lnTo>
                    <a:pt x="707" y="2512"/>
                  </a:lnTo>
                  <a:lnTo>
                    <a:pt x="700" y="2508"/>
                  </a:lnTo>
                  <a:lnTo>
                    <a:pt x="692" y="2503"/>
                  </a:lnTo>
                  <a:lnTo>
                    <a:pt x="686" y="2501"/>
                  </a:lnTo>
                  <a:lnTo>
                    <a:pt x="681" y="2504"/>
                  </a:lnTo>
                  <a:lnTo>
                    <a:pt x="678" y="2514"/>
                  </a:lnTo>
                  <a:lnTo>
                    <a:pt x="675" y="2525"/>
                  </a:lnTo>
                  <a:lnTo>
                    <a:pt x="672" y="2532"/>
                  </a:lnTo>
                  <a:lnTo>
                    <a:pt x="665" y="2536"/>
                  </a:lnTo>
                  <a:lnTo>
                    <a:pt x="658" y="2539"/>
                  </a:lnTo>
                  <a:lnTo>
                    <a:pt x="648" y="2545"/>
                  </a:lnTo>
                  <a:lnTo>
                    <a:pt x="639" y="2553"/>
                  </a:lnTo>
                  <a:lnTo>
                    <a:pt x="628" y="2559"/>
                  </a:lnTo>
                  <a:lnTo>
                    <a:pt x="620" y="2560"/>
                  </a:lnTo>
                  <a:lnTo>
                    <a:pt x="616" y="2557"/>
                  </a:lnTo>
                  <a:lnTo>
                    <a:pt x="613" y="2542"/>
                  </a:lnTo>
                  <a:lnTo>
                    <a:pt x="616" y="2528"/>
                  </a:lnTo>
                  <a:lnTo>
                    <a:pt x="622" y="2517"/>
                  </a:lnTo>
                  <a:lnTo>
                    <a:pt x="622" y="2514"/>
                  </a:lnTo>
                  <a:lnTo>
                    <a:pt x="616" y="2512"/>
                  </a:lnTo>
                  <a:lnTo>
                    <a:pt x="606" y="2514"/>
                  </a:lnTo>
                  <a:lnTo>
                    <a:pt x="595" y="2515"/>
                  </a:lnTo>
                  <a:lnTo>
                    <a:pt x="586" y="2517"/>
                  </a:lnTo>
                  <a:lnTo>
                    <a:pt x="577" y="2522"/>
                  </a:lnTo>
                  <a:lnTo>
                    <a:pt x="569" y="2529"/>
                  </a:lnTo>
                  <a:lnTo>
                    <a:pt x="560" y="2537"/>
                  </a:lnTo>
                  <a:lnTo>
                    <a:pt x="549" y="2545"/>
                  </a:lnTo>
                  <a:lnTo>
                    <a:pt x="536" y="2548"/>
                  </a:lnTo>
                  <a:lnTo>
                    <a:pt x="524" y="2550"/>
                  </a:lnTo>
                  <a:lnTo>
                    <a:pt x="513" y="2551"/>
                  </a:lnTo>
                  <a:lnTo>
                    <a:pt x="505" y="2551"/>
                  </a:lnTo>
                  <a:lnTo>
                    <a:pt x="499" y="2550"/>
                  </a:lnTo>
                  <a:lnTo>
                    <a:pt x="494" y="2543"/>
                  </a:lnTo>
                  <a:lnTo>
                    <a:pt x="490" y="2531"/>
                  </a:lnTo>
                  <a:lnTo>
                    <a:pt x="487" y="2518"/>
                  </a:lnTo>
                  <a:lnTo>
                    <a:pt x="480" y="2509"/>
                  </a:lnTo>
                  <a:lnTo>
                    <a:pt x="476" y="2504"/>
                  </a:lnTo>
                  <a:lnTo>
                    <a:pt x="467" y="2501"/>
                  </a:lnTo>
                  <a:lnTo>
                    <a:pt x="457" y="2500"/>
                  </a:lnTo>
                  <a:lnTo>
                    <a:pt x="446" y="2503"/>
                  </a:lnTo>
                  <a:lnTo>
                    <a:pt x="435" y="2511"/>
                  </a:lnTo>
                  <a:lnTo>
                    <a:pt x="425" y="2523"/>
                  </a:lnTo>
                  <a:lnTo>
                    <a:pt x="412" y="2534"/>
                  </a:lnTo>
                  <a:lnTo>
                    <a:pt x="404" y="2545"/>
                  </a:lnTo>
                  <a:lnTo>
                    <a:pt x="400" y="2554"/>
                  </a:lnTo>
                  <a:lnTo>
                    <a:pt x="398" y="2562"/>
                  </a:lnTo>
                  <a:lnTo>
                    <a:pt x="397" y="2570"/>
                  </a:lnTo>
                  <a:lnTo>
                    <a:pt x="392" y="2581"/>
                  </a:lnTo>
                  <a:lnTo>
                    <a:pt x="386" y="2598"/>
                  </a:lnTo>
                  <a:lnTo>
                    <a:pt x="381" y="2616"/>
                  </a:lnTo>
                  <a:lnTo>
                    <a:pt x="378" y="2630"/>
                  </a:lnTo>
                  <a:lnTo>
                    <a:pt x="376" y="2641"/>
                  </a:lnTo>
                  <a:lnTo>
                    <a:pt x="373" y="2644"/>
                  </a:lnTo>
                  <a:lnTo>
                    <a:pt x="369" y="2647"/>
                  </a:lnTo>
                  <a:lnTo>
                    <a:pt x="361" y="2652"/>
                  </a:lnTo>
                  <a:lnTo>
                    <a:pt x="352" y="2655"/>
                  </a:lnTo>
                  <a:lnTo>
                    <a:pt x="341" y="2655"/>
                  </a:lnTo>
                  <a:lnTo>
                    <a:pt x="331" y="2650"/>
                  </a:lnTo>
                  <a:lnTo>
                    <a:pt x="310" y="2632"/>
                  </a:lnTo>
                  <a:lnTo>
                    <a:pt x="293" y="2616"/>
                  </a:lnTo>
                  <a:lnTo>
                    <a:pt x="285" y="2607"/>
                  </a:lnTo>
                  <a:lnTo>
                    <a:pt x="280" y="2601"/>
                  </a:lnTo>
                  <a:lnTo>
                    <a:pt x="272" y="2595"/>
                  </a:lnTo>
                  <a:lnTo>
                    <a:pt x="263" y="2595"/>
                  </a:lnTo>
                  <a:lnTo>
                    <a:pt x="254" y="2596"/>
                  </a:lnTo>
                  <a:lnTo>
                    <a:pt x="241" y="2595"/>
                  </a:lnTo>
                  <a:lnTo>
                    <a:pt x="229" y="2593"/>
                  </a:lnTo>
                  <a:lnTo>
                    <a:pt x="218" y="2593"/>
                  </a:lnTo>
                  <a:lnTo>
                    <a:pt x="212" y="2598"/>
                  </a:lnTo>
                  <a:lnTo>
                    <a:pt x="210" y="2599"/>
                  </a:lnTo>
                  <a:lnTo>
                    <a:pt x="209" y="2602"/>
                  </a:lnTo>
                  <a:lnTo>
                    <a:pt x="209" y="2605"/>
                  </a:lnTo>
                  <a:lnTo>
                    <a:pt x="209" y="2609"/>
                  </a:lnTo>
                  <a:lnTo>
                    <a:pt x="210" y="2612"/>
                  </a:lnTo>
                  <a:lnTo>
                    <a:pt x="210" y="2613"/>
                  </a:lnTo>
                  <a:lnTo>
                    <a:pt x="210" y="2616"/>
                  </a:lnTo>
                  <a:lnTo>
                    <a:pt x="210" y="2618"/>
                  </a:lnTo>
                  <a:lnTo>
                    <a:pt x="210" y="2619"/>
                  </a:lnTo>
                  <a:lnTo>
                    <a:pt x="209" y="2619"/>
                  </a:lnTo>
                  <a:lnTo>
                    <a:pt x="206" y="2619"/>
                  </a:lnTo>
                  <a:lnTo>
                    <a:pt x="202" y="2618"/>
                  </a:lnTo>
                  <a:lnTo>
                    <a:pt x="193" y="2612"/>
                  </a:lnTo>
                  <a:lnTo>
                    <a:pt x="188" y="2607"/>
                  </a:lnTo>
                  <a:lnTo>
                    <a:pt x="184" y="2602"/>
                  </a:lnTo>
                  <a:lnTo>
                    <a:pt x="179" y="2601"/>
                  </a:lnTo>
                  <a:lnTo>
                    <a:pt x="171" y="2602"/>
                  </a:lnTo>
                  <a:lnTo>
                    <a:pt x="164" y="2607"/>
                  </a:lnTo>
                  <a:lnTo>
                    <a:pt x="159" y="2612"/>
                  </a:lnTo>
                  <a:lnTo>
                    <a:pt x="156" y="2618"/>
                  </a:lnTo>
                  <a:lnTo>
                    <a:pt x="151" y="2623"/>
                  </a:lnTo>
                  <a:lnTo>
                    <a:pt x="143" y="2623"/>
                  </a:lnTo>
                  <a:lnTo>
                    <a:pt x="137" y="2623"/>
                  </a:lnTo>
                  <a:lnTo>
                    <a:pt x="133" y="2626"/>
                  </a:lnTo>
                  <a:lnTo>
                    <a:pt x="129" y="2630"/>
                  </a:lnTo>
                  <a:lnTo>
                    <a:pt x="126" y="2635"/>
                  </a:lnTo>
                  <a:lnTo>
                    <a:pt x="123" y="2635"/>
                  </a:lnTo>
                  <a:lnTo>
                    <a:pt x="117" y="2632"/>
                  </a:lnTo>
                  <a:lnTo>
                    <a:pt x="103" y="2624"/>
                  </a:lnTo>
                  <a:lnTo>
                    <a:pt x="91" y="2618"/>
                  </a:lnTo>
                  <a:lnTo>
                    <a:pt x="78" y="2610"/>
                  </a:lnTo>
                  <a:lnTo>
                    <a:pt x="67" y="2601"/>
                  </a:lnTo>
                  <a:lnTo>
                    <a:pt x="64" y="2596"/>
                  </a:lnTo>
                  <a:lnTo>
                    <a:pt x="60" y="2591"/>
                  </a:lnTo>
                  <a:lnTo>
                    <a:pt x="56" y="2587"/>
                  </a:lnTo>
                  <a:lnTo>
                    <a:pt x="53" y="2584"/>
                  </a:lnTo>
                  <a:lnTo>
                    <a:pt x="50" y="2582"/>
                  </a:lnTo>
                  <a:lnTo>
                    <a:pt x="49" y="2581"/>
                  </a:lnTo>
                  <a:lnTo>
                    <a:pt x="46" y="2582"/>
                  </a:lnTo>
                  <a:lnTo>
                    <a:pt x="44" y="2584"/>
                  </a:lnTo>
                  <a:lnTo>
                    <a:pt x="41" y="2591"/>
                  </a:lnTo>
                  <a:lnTo>
                    <a:pt x="38" y="2601"/>
                  </a:lnTo>
                  <a:lnTo>
                    <a:pt x="33" y="2609"/>
                  </a:lnTo>
                  <a:lnTo>
                    <a:pt x="30" y="2610"/>
                  </a:lnTo>
                  <a:lnTo>
                    <a:pt x="25" y="2610"/>
                  </a:lnTo>
                  <a:lnTo>
                    <a:pt x="22" y="2610"/>
                  </a:lnTo>
                  <a:lnTo>
                    <a:pt x="19" y="2610"/>
                  </a:lnTo>
                  <a:lnTo>
                    <a:pt x="18" y="261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DEC3481-64AE-4B67-8CA8-5C372496736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0" y="2963"/>
              <a:ext cx="56" cy="74"/>
            </a:xfrm>
            <a:custGeom>
              <a:avLst/>
              <a:gdLst>
                <a:gd name="T0" fmla="*/ 0 w 112"/>
                <a:gd name="T1" fmla="*/ 114 h 148"/>
                <a:gd name="T2" fmla="*/ 0 w 112"/>
                <a:gd name="T3" fmla="*/ 106 h 148"/>
                <a:gd name="T4" fmla="*/ 2 w 112"/>
                <a:gd name="T5" fmla="*/ 98 h 148"/>
                <a:gd name="T6" fmla="*/ 8 w 112"/>
                <a:gd name="T7" fmla="*/ 89 h 148"/>
                <a:gd name="T8" fmla="*/ 25 w 112"/>
                <a:gd name="T9" fmla="*/ 72 h 148"/>
                <a:gd name="T10" fmla="*/ 37 w 112"/>
                <a:gd name="T11" fmla="*/ 55 h 148"/>
                <a:gd name="T12" fmla="*/ 39 w 112"/>
                <a:gd name="T13" fmla="*/ 50 h 148"/>
                <a:gd name="T14" fmla="*/ 39 w 112"/>
                <a:gd name="T15" fmla="*/ 47 h 148"/>
                <a:gd name="T16" fmla="*/ 39 w 112"/>
                <a:gd name="T17" fmla="*/ 44 h 148"/>
                <a:gd name="T18" fmla="*/ 41 w 112"/>
                <a:gd name="T19" fmla="*/ 42 h 148"/>
                <a:gd name="T20" fmla="*/ 41 w 112"/>
                <a:gd name="T21" fmla="*/ 39 h 148"/>
                <a:gd name="T22" fmla="*/ 42 w 112"/>
                <a:gd name="T23" fmla="*/ 37 h 148"/>
                <a:gd name="T24" fmla="*/ 45 w 112"/>
                <a:gd name="T25" fmla="*/ 36 h 148"/>
                <a:gd name="T26" fmla="*/ 51 w 112"/>
                <a:gd name="T27" fmla="*/ 34 h 148"/>
                <a:gd name="T28" fmla="*/ 65 w 112"/>
                <a:gd name="T29" fmla="*/ 27 h 148"/>
                <a:gd name="T30" fmla="*/ 78 w 112"/>
                <a:gd name="T31" fmla="*/ 17 h 148"/>
                <a:gd name="T32" fmla="*/ 89 w 112"/>
                <a:gd name="T33" fmla="*/ 9 h 148"/>
                <a:gd name="T34" fmla="*/ 92 w 112"/>
                <a:gd name="T35" fmla="*/ 6 h 148"/>
                <a:gd name="T36" fmla="*/ 96 w 112"/>
                <a:gd name="T37" fmla="*/ 3 h 148"/>
                <a:gd name="T38" fmla="*/ 100 w 112"/>
                <a:gd name="T39" fmla="*/ 2 h 148"/>
                <a:gd name="T40" fmla="*/ 103 w 112"/>
                <a:gd name="T41" fmla="*/ 0 h 148"/>
                <a:gd name="T42" fmla="*/ 104 w 112"/>
                <a:gd name="T43" fmla="*/ 0 h 148"/>
                <a:gd name="T44" fmla="*/ 107 w 112"/>
                <a:gd name="T45" fmla="*/ 2 h 148"/>
                <a:gd name="T46" fmla="*/ 109 w 112"/>
                <a:gd name="T47" fmla="*/ 5 h 148"/>
                <a:gd name="T48" fmla="*/ 110 w 112"/>
                <a:gd name="T49" fmla="*/ 9 h 148"/>
                <a:gd name="T50" fmla="*/ 112 w 112"/>
                <a:gd name="T51" fmla="*/ 23 h 148"/>
                <a:gd name="T52" fmla="*/ 109 w 112"/>
                <a:gd name="T53" fmla="*/ 36 h 148"/>
                <a:gd name="T54" fmla="*/ 101 w 112"/>
                <a:gd name="T55" fmla="*/ 50 h 148"/>
                <a:gd name="T56" fmla="*/ 92 w 112"/>
                <a:gd name="T57" fmla="*/ 56 h 148"/>
                <a:gd name="T58" fmla="*/ 83 w 112"/>
                <a:gd name="T59" fmla="*/ 61 h 148"/>
                <a:gd name="T60" fmla="*/ 73 w 112"/>
                <a:gd name="T61" fmla="*/ 64 h 148"/>
                <a:gd name="T62" fmla="*/ 67 w 112"/>
                <a:gd name="T63" fmla="*/ 68 h 148"/>
                <a:gd name="T64" fmla="*/ 67 w 112"/>
                <a:gd name="T65" fmla="*/ 76 h 148"/>
                <a:gd name="T66" fmla="*/ 73 w 112"/>
                <a:gd name="T67" fmla="*/ 86 h 148"/>
                <a:gd name="T68" fmla="*/ 79 w 112"/>
                <a:gd name="T69" fmla="*/ 93 h 148"/>
                <a:gd name="T70" fmla="*/ 83 w 112"/>
                <a:gd name="T71" fmla="*/ 100 h 148"/>
                <a:gd name="T72" fmla="*/ 84 w 112"/>
                <a:gd name="T73" fmla="*/ 109 h 148"/>
                <a:gd name="T74" fmla="*/ 81 w 112"/>
                <a:gd name="T75" fmla="*/ 120 h 148"/>
                <a:gd name="T76" fmla="*/ 73 w 112"/>
                <a:gd name="T77" fmla="*/ 128 h 148"/>
                <a:gd name="T78" fmla="*/ 62 w 112"/>
                <a:gd name="T79" fmla="*/ 134 h 148"/>
                <a:gd name="T80" fmla="*/ 48 w 112"/>
                <a:gd name="T81" fmla="*/ 137 h 148"/>
                <a:gd name="T82" fmla="*/ 39 w 112"/>
                <a:gd name="T83" fmla="*/ 138 h 148"/>
                <a:gd name="T84" fmla="*/ 33 w 112"/>
                <a:gd name="T85" fmla="*/ 143 h 148"/>
                <a:gd name="T86" fmla="*/ 27 w 112"/>
                <a:gd name="T87" fmla="*/ 148 h 148"/>
                <a:gd name="T88" fmla="*/ 20 w 112"/>
                <a:gd name="T89" fmla="*/ 148 h 148"/>
                <a:gd name="T90" fmla="*/ 14 w 112"/>
                <a:gd name="T91" fmla="*/ 145 h 148"/>
                <a:gd name="T92" fmla="*/ 6 w 112"/>
                <a:gd name="T93" fmla="*/ 135 h 148"/>
                <a:gd name="T94" fmla="*/ 3 w 112"/>
                <a:gd name="T95" fmla="*/ 126 h 148"/>
                <a:gd name="T96" fmla="*/ 0 w 112"/>
                <a:gd name="T97" fmla="*/ 117 h 148"/>
                <a:gd name="T98" fmla="*/ 0 w 112"/>
                <a:gd name="T99" fmla="*/ 11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48">
                  <a:moveTo>
                    <a:pt x="0" y="114"/>
                  </a:moveTo>
                  <a:lnTo>
                    <a:pt x="0" y="106"/>
                  </a:lnTo>
                  <a:lnTo>
                    <a:pt x="2" y="98"/>
                  </a:lnTo>
                  <a:lnTo>
                    <a:pt x="8" y="89"/>
                  </a:lnTo>
                  <a:lnTo>
                    <a:pt x="25" y="72"/>
                  </a:lnTo>
                  <a:lnTo>
                    <a:pt x="37" y="55"/>
                  </a:lnTo>
                  <a:lnTo>
                    <a:pt x="39" y="50"/>
                  </a:lnTo>
                  <a:lnTo>
                    <a:pt x="39" y="47"/>
                  </a:lnTo>
                  <a:lnTo>
                    <a:pt x="39" y="44"/>
                  </a:lnTo>
                  <a:lnTo>
                    <a:pt x="41" y="42"/>
                  </a:lnTo>
                  <a:lnTo>
                    <a:pt x="41" y="39"/>
                  </a:lnTo>
                  <a:lnTo>
                    <a:pt x="42" y="37"/>
                  </a:lnTo>
                  <a:lnTo>
                    <a:pt x="45" y="36"/>
                  </a:lnTo>
                  <a:lnTo>
                    <a:pt x="51" y="34"/>
                  </a:lnTo>
                  <a:lnTo>
                    <a:pt x="65" y="27"/>
                  </a:lnTo>
                  <a:lnTo>
                    <a:pt x="78" y="17"/>
                  </a:lnTo>
                  <a:lnTo>
                    <a:pt x="89" y="9"/>
                  </a:lnTo>
                  <a:lnTo>
                    <a:pt x="92" y="6"/>
                  </a:lnTo>
                  <a:lnTo>
                    <a:pt x="96" y="3"/>
                  </a:lnTo>
                  <a:lnTo>
                    <a:pt x="100" y="2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7" y="2"/>
                  </a:lnTo>
                  <a:lnTo>
                    <a:pt x="109" y="5"/>
                  </a:lnTo>
                  <a:lnTo>
                    <a:pt x="110" y="9"/>
                  </a:lnTo>
                  <a:lnTo>
                    <a:pt x="112" y="23"/>
                  </a:lnTo>
                  <a:lnTo>
                    <a:pt x="109" y="36"/>
                  </a:lnTo>
                  <a:lnTo>
                    <a:pt x="101" y="50"/>
                  </a:lnTo>
                  <a:lnTo>
                    <a:pt x="92" y="56"/>
                  </a:lnTo>
                  <a:lnTo>
                    <a:pt x="83" y="61"/>
                  </a:lnTo>
                  <a:lnTo>
                    <a:pt x="73" y="64"/>
                  </a:lnTo>
                  <a:lnTo>
                    <a:pt x="67" y="68"/>
                  </a:lnTo>
                  <a:lnTo>
                    <a:pt x="67" y="76"/>
                  </a:lnTo>
                  <a:lnTo>
                    <a:pt x="73" y="86"/>
                  </a:lnTo>
                  <a:lnTo>
                    <a:pt x="79" y="93"/>
                  </a:lnTo>
                  <a:lnTo>
                    <a:pt x="83" y="100"/>
                  </a:lnTo>
                  <a:lnTo>
                    <a:pt x="84" y="109"/>
                  </a:lnTo>
                  <a:lnTo>
                    <a:pt x="81" y="120"/>
                  </a:lnTo>
                  <a:lnTo>
                    <a:pt x="73" y="128"/>
                  </a:lnTo>
                  <a:lnTo>
                    <a:pt x="62" y="134"/>
                  </a:lnTo>
                  <a:lnTo>
                    <a:pt x="48" y="137"/>
                  </a:lnTo>
                  <a:lnTo>
                    <a:pt x="39" y="138"/>
                  </a:lnTo>
                  <a:lnTo>
                    <a:pt x="33" y="143"/>
                  </a:lnTo>
                  <a:lnTo>
                    <a:pt x="27" y="148"/>
                  </a:lnTo>
                  <a:lnTo>
                    <a:pt x="20" y="148"/>
                  </a:lnTo>
                  <a:lnTo>
                    <a:pt x="14" y="145"/>
                  </a:lnTo>
                  <a:lnTo>
                    <a:pt x="6" y="135"/>
                  </a:lnTo>
                  <a:lnTo>
                    <a:pt x="3" y="126"/>
                  </a:lnTo>
                  <a:lnTo>
                    <a:pt x="0" y="117"/>
                  </a:lnTo>
                  <a:lnTo>
                    <a:pt x="0" y="11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6759727-0E15-4F0F-AB5B-703302541AEE}"/>
                </a:ext>
              </a:extLst>
            </p:cNvPr>
            <p:cNvSpPr>
              <a:spLocks/>
            </p:cNvSpPr>
            <p:nvPr/>
          </p:nvSpPr>
          <p:spPr bwMode="gray">
            <a:xfrm>
              <a:off x="1543" y="2971"/>
              <a:ext cx="28" cy="39"/>
            </a:xfrm>
            <a:custGeom>
              <a:avLst/>
              <a:gdLst>
                <a:gd name="T0" fmla="*/ 3 w 56"/>
                <a:gd name="T1" fmla="*/ 77 h 77"/>
                <a:gd name="T2" fmla="*/ 0 w 56"/>
                <a:gd name="T3" fmla="*/ 65 h 77"/>
                <a:gd name="T4" fmla="*/ 1 w 56"/>
                <a:gd name="T5" fmla="*/ 48 h 77"/>
                <a:gd name="T6" fmla="*/ 4 w 56"/>
                <a:gd name="T7" fmla="*/ 34 h 77"/>
                <a:gd name="T8" fmla="*/ 6 w 56"/>
                <a:gd name="T9" fmla="*/ 26 h 77"/>
                <a:gd name="T10" fmla="*/ 6 w 56"/>
                <a:gd name="T11" fmla="*/ 17 h 77"/>
                <a:gd name="T12" fmla="*/ 6 w 56"/>
                <a:gd name="T13" fmla="*/ 9 h 77"/>
                <a:gd name="T14" fmla="*/ 7 w 56"/>
                <a:gd name="T15" fmla="*/ 3 h 77"/>
                <a:gd name="T16" fmla="*/ 12 w 56"/>
                <a:gd name="T17" fmla="*/ 0 h 77"/>
                <a:gd name="T18" fmla="*/ 20 w 56"/>
                <a:gd name="T19" fmla="*/ 1 h 77"/>
                <a:gd name="T20" fmla="*/ 32 w 56"/>
                <a:gd name="T21" fmla="*/ 4 h 77"/>
                <a:gd name="T22" fmla="*/ 45 w 56"/>
                <a:gd name="T23" fmla="*/ 7 h 77"/>
                <a:gd name="T24" fmla="*/ 52 w 56"/>
                <a:gd name="T25" fmla="*/ 12 h 77"/>
                <a:gd name="T26" fmla="*/ 56 w 56"/>
                <a:gd name="T27" fmla="*/ 18 h 77"/>
                <a:gd name="T28" fmla="*/ 52 w 56"/>
                <a:gd name="T29" fmla="*/ 28 h 77"/>
                <a:gd name="T30" fmla="*/ 45 w 56"/>
                <a:gd name="T31" fmla="*/ 40 h 77"/>
                <a:gd name="T32" fmla="*/ 35 w 56"/>
                <a:gd name="T33" fmla="*/ 52 h 77"/>
                <a:gd name="T34" fmla="*/ 28 w 56"/>
                <a:gd name="T35" fmla="*/ 62 h 77"/>
                <a:gd name="T36" fmla="*/ 21 w 56"/>
                <a:gd name="T37" fmla="*/ 70 h 77"/>
                <a:gd name="T38" fmla="*/ 12 w 56"/>
                <a:gd name="T39" fmla="*/ 74 h 77"/>
                <a:gd name="T40" fmla="*/ 6 w 56"/>
                <a:gd name="T41" fmla="*/ 77 h 77"/>
                <a:gd name="T42" fmla="*/ 3 w 56"/>
                <a:gd name="T4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77">
                  <a:moveTo>
                    <a:pt x="3" y="77"/>
                  </a:moveTo>
                  <a:lnTo>
                    <a:pt x="0" y="65"/>
                  </a:lnTo>
                  <a:lnTo>
                    <a:pt x="1" y="48"/>
                  </a:lnTo>
                  <a:lnTo>
                    <a:pt x="4" y="34"/>
                  </a:lnTo>
                  <a:lnTo>
                    <a:pt x="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7" y="3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32" y="4"/>
                  </a:lnTo>
                  <a:lnTo>
                    <a:pt x="45" y="7"/>
                  </a:lnTo>
                  <a:lnTo>
                    <a:pt x="52" y="12"/>
                  </a:lnTo>
                  <a:lnTo>
                    <a:pt x="56" y="18"/>
                  </a:lnTo>
                  <a:lnTo>
                    <a:pt x="52" y="28"/>
                  </a:lnTo>
                  <a:lnTo>
                    <a:pt x="45" y="40"/>
                  </a:lnTo>
                  <a:lnTo>
                    <a:pt x="35" y="52"/>
                  </a:lnTo>
                  <a:lnTo>
                    <a:pt x="28" y="62"/>
                  </a:lnTo>
                  <a:lnTo>
                    <a:pt x="21" y="70"/>
                  </a:lnTo>
                  <a:lnTo>
                    <a:pt x="12" y="74"/>
                  </a:lnTo>
                  <a:lnTo>
                    <a:pt x="6" y="77"/>
                  </a:lnTo>
                  <a:lnTo>
                    <a:pt x="3" y="7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635B9D0-0717-4924-B671-BB626966A9B2}"/>
                </a:ext>
              </a:extLst>
            </p:cNvPr>
            <p:cNvSpPr>
              <a:spLocks/>
            </p:cNvSpPr>
            <p:nvPr/>
          </p:nvSpPr>
          <p:spPr bwMode="gray">
            <a:xfrm>
              <a:off x="1557" y="2907"/>
              <a:ext cx="40" cy="64"/>
            </a:xfrm>
            <a:custGeom>
              <a:avLst/>
              <a:gdLst>
                <a:gd name="T0" fmla="*/ 0 w 79"/>
                <a:gd name="T1" fmla="*/ 109 h 128"/>
                <a:gd name="T2" fmla="*/ 3 w 79"/>
                <a:gd name="T3" fmla="*/ 97 h 128"/>
                <a:gd name="T4" fmla="*/ 7 w 79"/>
                <a:gd name="T5" fmla="*/ 84 h 128"/>
                <a:gd name="T6" fmla="*/ 12 w 79"/>
                <a:gd name="T7" fmla="*/ 70 h 128"/>
                <a:gd name="T8" fmla="*/ 14 w 79"/>
                <a:gd name="T9" fmla="*/ 59 h 128"/>
                <a:gd name="T10" fmla="*/ 14 w 79"/>
                <a:gd name="T11" fmla="*/ 49 h 128"/>
                <a:gd name="T12" fmla="*/ 14 w 79"/>
                <a:gd name="T13" fmla="*/ 39 h 128"/>
                <a:gd name="T14" fmla="*/ 15 w 79"/>
                <a:gd name="T15" fmla="*/ 30 h 128"/>
                <a:gd name="T16" fmla="*/ 21 w 79"/>
                <a:gd name="T17" fmla="*/ 24 h 128"/>
                <a:gd name="T18" fmla="*/ 35 w 79"/>
                <a:gd name="T19" fmla="*/ 16 h 128"/>
                <a:gd name="T20" fmla="*/ 46 w 79"/>
                <a:gd name="T21" fmla="*/ 11 h 128"/>
                <a:gd name="T22" fmla="*/ 55 w 79"/>
                <a:gd name="T23" fmla="*/ 5 h 128"/>
                <a:gd name="T24" fmla="*/ 59 w 79"/>
                <a:gd name="T25" fmla="*/ 3 h 128"/>
                <a:gd name="T26" fmla="*/ 63 w 79"/>
                <a:gd name="T27" fmla="*/ 2 h 128"/>
                <a:gd name="T28" fmla="*/ 66 w 79"/>
                <a:gd name="T29" fmla="*/ 0 h 128"/>
                <a:gd name="T30" fmla="*/ 69 w 79"/>
                <a:gd name="T31" fmla="*/ 0 h 128"/>
                <a:gd name="T32" fmla="*/ 73 w 79"/>
                <a:gd name="T33" fmla="*/ 0 h 128"/>
                <a:gd name="T34" fmla="*/ 76 w 79"/>
                <a:gd name="T35" fmla="*/ 2 h 128"/>
                <a:gd name="T36" fmla="*/ 77 w 79"/>
                <a:gd name="T37" fmla="*/ 3 h 128"/>
                <a:gd name="T38" fmla="*/ 79 w 79"/>
                <a:gd name="T39" fmla="*/ 8 h 128"/>
                <a:gd name="T40" fmla="*/ 79 w 79"/>
                <a:gd name="T41" fmla="*/ 13 h 128"/>
                <a:gd name="T42" fmla="*/ 77 w 79"/>
                <a:gd name="T43" fmla="*/ 33 h 128"/>
                <a:gd name="T44" fmla="*/ 73 w 79"/>
                <a:gd name="T45" fmla="*/ 53 h 128"/>
                <a:gd name="T46" fmla="*/ 63 w 79"/>
                <a:gd name="T47" fmla="*/ 73 h 128"/>
                <a:gd name="T48" fmla="*/ 54 w 79"/>
                <a:gd name="T49" fmla="*/ 84 h 128"/>
                <a:gd name="T50" fmla="*/ 45 w 79"/>
                <a:gd name="T51" fmla="*/ 92 h 128"/>
                <a:gd name="T52" fmla="*/ 38 w 79"/>
                <a:gd name="T53" fmla="*/ 98 h 128"/>
                <a:gd name="T54" fmla="*/ 37 w 79"/>
                <a:gd name="T55" fmla="*/ 106 h 128"/>
                <a:gd name="T56" fmla="*/ 37 w 79"/>
                <a:gd name="T57" fmla="*/ 111 h 128"/>
                <a:gd name="T58" fmla="*/ 37 w 79"/>
                <a:gd name="T59" fmla="*/ 115 h 128"/>
                <a:gd name="T60" fmla="*/ 37 w 79"/>
                <a:gd name="T61" fmla="*/ 120 h 128"/>
                <a:gd name="T62" fmla="*/ 37 w 79"/>
                <a:gd name="T63" fmla="*/ 123 h 128"/>
                <a:gd name="T64" fmla="*/ 37 w 79"/>
                <a:gd name="T65" fmla="*/ 126 h 128"/>
                <a:gd name="T66" fmla="*/ 34 w 79"/>
                <a:gd name="T67" fmla="*/ 128 h 128"/>
                <a:gd name="T68" fmla="*/ 32 w 79"/>
                <a:gd name="T69" fmla="*/ 128 h 128"/>
                <a:gd name="T70" fmla="*/ 28 w 79"/>
                <a:gd name="T71" fmla="*/ 128 h 128"/>
                <a:gd name="T72" fmla="*/ 18 w 79"/>
                <a:gd name="T73" fmla="*/ 125 h 128"/>
                <a:gd name="T74" fmla="*/ 9 w 79"/>
                <a:gd name="T75" fmla="*/ 118 h 128"/>
                <a:gd name="T76" fmla="*/ 3 w 79"/>
                <a:gd name="T77" fmla="*/ 112 h 128"/>
                <a:gd name="T78" fmla="*/ 0 w 79"/>
                <a:gd name="T79" fmla="*/ 10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" h="128">
                  <a:moveTo>
                    <a:pt x="0" y="109"/>
                  </a:moveTo>
                  <a:lnTo>
                    <a:pt x="3" y="97"/>
                  </a:lnTo>
                  <a:lnTo>
                    <a:pt x="7" y="84"/>
                  </a:lnTo>
                  <a:lnTo>
                    <a:pt x="12" y="70"/>
                  </a:lnTo>
                  <a:lnTo>
                    <a:pt x="14" y="59"/>
                  </a:lnTo>
                  <a:lnTo>
                    <a:pt x="14" y="49"/>
                  </a:lnTo>
                  <a:lnTo>
                    <a:pt x="14" y="39"/>
                  </a:lnTo>
                  <a:lnTo>
                    <a:pt x="15" y="30"/>
                  </a:lnTo>
                  <a:lnTo>
                    <a:pt x="21" y="24"/>
                  </a:lnTo>
                  <a:lnTo>
                    <a:pt x="35" y="16"/>
                  </a:lnTo>
                  <a:lnTo>
                    <a:pt x="46" y="11"/>
                  </a:lnTo>
                  <a:lnTo>
                    <a:pt x="55" y="5"/>
                  </a:lnTo>
                  <a:lnTo>
                    <a:pt x="59" y="3"/>
                  </a:lnTo>
                  <a:lnTo>
                    <a:pt x="63" y="2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7" y="3"/>
                  </a:lnTo>
                  <a:lnTo>
                    <a:pt x="79" y="8"/>
                  </a:lnTo>
                  <a:lnTo>
                    <a:pt x="79" y="13"/>
                  </a:lnTo>
                  <a:lnTo>
                    <a:pt x="77" y="33"/>
                  </a:lnTo>
                  <a:lnTo>
                    <a:pt x="73" y="53"/>
                  </a:lnTo>
                  <a:lnTo>
                    <a:pt x="63" y="73"/>
                  </a:lnTo>
                  <a:lnTo>
                    <a:pt x="54" y="84"/>
                  </a:lnTo>
                  <a:lnTo>
                    <a:pt x="45" y="92"/>
                  </a:lnTo>
                  <a:lnTo>
                    <a:pt x="38" y="98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7" y="115"/>
                  </a:lnTo>
                  <a:lnTo>
                    <a:pt x="37" y="120"/>
                  </a:lnTo>
                  <a:lnTo>
                    <a:pt x="37" y="123"/>
                  </a:lnTo>
                  <a:lnTo>
                    <a:pt x="37" y="126"/>
                  </a:lnTo>
                  <a:lnTo>
                    <a:pt x="34" y="128"/>
                  </a:lnTo>
                  <a:lnTo>
                    <a:pt x="32" y="128"/>
                  </a:lnTo>
                  <a:lnTo>
                    <a:pt x="28" y="128"/>
                  </a:lnTo>
                  <a:lnTo>
                    <a:pt x="18" y="125"/>
                  </a:lnTo>
                  <a:lnTo>
                    <a:pt x="9" y="118"/>
                  </a:lnTo>
                  <a:lnTo>
                    <a:pt x="3" y="112"/>
                  </a:lnTo>
                  <a:lnTo>
                    <a:pt x="0" y="10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665675C-9B30-4AEF-BA8C-41559CFC6078}"/>
                </a:ext>
              </a:extLst>
            </p:cNvPr>
            <p:cNvSpPr>
              <a:spLocks/>
            </p:cNvSpPr>
            <p:nvPr/>
          </p:nvSpPr>
          <p:spPr bwMode="gray">
            <a:xfrm>
              <a:off x="2131" y="2649"/>
              <a:ext cx="33" cy="38"/>
            </a:xfrm>
            <a:custGeom>
              <a:avLst/>
              <a:gdLst>
                <a:gd name="T0" fmla="*/ 0 w 65"/>
                <a:gd name="T1" fmla="*/ 42 h 74"/>
                <a:gd name="T2" fmla="*/ 3 w 65"/>
                <a:gd name="T3" fmla="*/ 50 h 74"/>
                <a:gd name="T4" fmla="*/ 7 w 65"/>
                <a:gd name="T5" fmla="*/ 60 h 74"/>
                <a:gd name="T6" fmla="*/ 12 w 65"/>
                <a:gd name="T7" fmla="*/ 68 h 74"/>
                <a:gd name="T8" fmla="*/ 20 w 65"/>
                <a:gd name="T9" fmla="*/ 74 h 74"/>
                <a:gd name="T10" fmla="*/ 29 w 65"/>
                <a:gd name="T11" fmla="*/ 73 h 74"/>
                <a:gd name="T12" fmla="*/ 40 w 65"/>
                <a:gd name="T13" fmla="*/ 67 h 74"/>
                <a:gd name="T14" fmla="*/ 52 w 65"/>
                <a:gd name="T15" fmla="*/ 59 h 74"/>
                <a:gd name="T16" fmla="*/ 60 w 65"/>
                <a:gd name="T17" fmla="*/ 50 h 74"/>
                <a:gd name="T18" fmla="*/ 65 w 65"/>
                <a:gd name="T19" fmla="*/ 39 h 74"/>
                <a:gd name="T20" fmla="*/ 62 w 65"/>
                <a:gd name="T21" fmla="*/ 29 h 74"/>
                <a:gd name="T22" fmla="*/ 55 w 65"/>
                <a:gd name="T23" fmla="*/ 20 h 74"/>
                <a:gd name="T24" fmla="*/ 49 w 65"/>
                <a:gd name="T25" fmla="*/ 11 h 74"/>
                <a:gd name="T26" fmla="*/ 43 w 65"/>
                <a:gd name="T27" fmla="*/ 3 h 74"/>
                <a:gd name="T28" fmla="*/ 35 w 65"/>
                <a:gd name="T29" fmla="*/ 0 h 74"/>
                <a:gd name="T30" fmla="*/ 24 w 65"/>
                <a:gd name="T31" fmla="*/ 3 h 74"/>
                <a:gd name="T32" fmla="*/ 15 w 65"/>
                <a:gd name="T33" fmla="*/ 11 h 74"/>
                <a:gd name="T34" fmla="*/ 9 w 65"/>
                <a:gd name="T35" fmla="*/ 22 h 74"/>
                <a:gd name="T36" fmla="*/ 4 w 65"/>
                <a:gd name="T37" fmla="*/ 31 h 74"/>
                <a:gd name="T38" fmla="*/ 1 w 65"/>
                <a:gd name="T39" fmla="*/ 39 h 74"/>
                <a:gd name="T40" fmla="*/ 0 w 65"/>
                <a:gd name="T4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74">
                  <a:moveTo>
                    <a:pt x="0" y="42"/>
                  </a:moveTo>
                  <a:lnTo>
                    <a:pt x="3" y="50"/>
                  </a:lnTo>
                  <a:lnTo>
                    <a:pt x="7" y="60"/>
                  </a:lnTo>
                  <a:lnTo>
                    <a:pt x="12" y="68"/>
                  </a:lnTo>
                  <a:lnTo>
                    <a:pt x="20" y="74"/>
                  </a:lnTo>
                  <a:lnTo>
                    <a:pt x="29" y="73"/>
                  </a:lnTo>
                  <a:lnTo>
                    <a:pt x="40" y="67"/>
                  </a:lnTo>
                  <a:lnTo>
                    <a:pt x="52" y="59"/>
                  </a:lnTo>
                  <a:lnTo>
                    <a:pt x="60" y="50"/>
                  </a:lnTo>
                  <a:lnTo>
                    <a:pt x="65" y="39"/>
                  </a:lnTo>
                  <a:lnTo>
                    <a:pt x="62" y="29"/>
                  </a:lnTo>
                  <a:lnTo>
                    <a:pt x="55" y="20"/>
                  </a:lnTo>
                  <a:lnTo>
                    <a:pt x="49" y="11"/>
                  </a:lnTo>
                  <a:lnTo>
                    <a:pt x="43" y="3"/>
                  </a:lnTo>
                  <a:lnTo>
                    <a:pt x="35" y="0"/>
                  </a:lnTo>
                  <a:lnTo>
                    <a:pt x="24" y="3"/>
                  </a:lnTo>
                  <a:lnTo>
                    <a:pt x="15" y="11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39"/>
                  </a:lnTo>
                  <a:lnTo>
                    <a:pt x="0" y="4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934FD50E-2272-4DBC-82D6-42066CD0AA12}"/>
                </a:ext>
              </a:extLst>
            </p:cNvPr>
            <p:cNvSpPr>
              <a:spLocks/>
            </p:cNvSpPr>
            <p:nvPr/>
          </p:nvSpPr>
          <p:spPr bwMode="gray">
            <a:xfrm>
              <a:off x="2830" y="2307"/>
              <a:ext cx="60" cy="100"/>
            </a:xfrm>
            <a:custGeom>
              <a:avLst/>
              <a:gdLst>
                <a:gd name="T0" fmla="*/ 7 w 119"/>
                <a:gd name="T1" fmla="*/ 199 h 200"/>
                <a:gd name="T2" fmla="*/ 7 w 119"/>
                <a:gd name="T3" fmla="*/ 197 h 200"/>
                <a:gd name="T4" fmla="*/ 7 w 119"/>
                <a:gd name="T5" fmla="*/ 196 h 200"/>
                <a:gd name="T6" fmla="*/ 12 w 119"/>
                <a:gd name="T7" fmla="*/ 185 h 200"/>
                <a:gd name="T8" fmla="*/ 21 w 119"/>
                <a:gd name="T9" fmla="*/ 172 h 200"/>
                <a:gd name="T10" fmla="*/ 29 w 119"/>
                <a:gd name="T11" fmla="*/ 155 h 200"/>
                <a:gd name="T12" fmla="*/ 34 w 119"/>
                <a:gd name="T13" fmla="*/ 146 h 200"/>
                <a:gd name="T14" fmla="*/ 38 w 119"/>
                <a:gd name="T15" fmla="*/ 138 h 200"/>
                <a:gd name="T16" fmla="*/ 40 w 119"/>
                <a:gd name="T17" fmla="*/ 134 h 200"/>
                <a:gd name="T18" fmla="*/ 37 w 119"/>
                <a:gd name="T19" fmla="*/ 131 h 200"/>
                <a:gd name="T20" fmla="*/ 29 w 119"/>
                <a:gd name="T21" fmla="*/ 126 h 200"/>
                <a:gd name="T22" fmla="*/ 18 w 119"/>
                <a:gd name="T23" fmla="*/ 123 h 200"/>
                <a:gd name="T24" fmla="*/ 9 w 119"/>
                <a:gd name="T25" fmla="*/ 121 h 200"/>
                <a:gd name="T26" fmla="*/ 3 w 119"/>
                <a:gd name="T27" fmla="*/ 118 h 200"/>
                <a:gd name="T28" fmla="*/ 0 w 119"/>
                <a:gd name="T29" fmla="*/ 113 h 200"/>
                <a:gd name="T30" fmla="*/ 1 w 119"/>
                <a:gd name="T31" fmla="*/ 106 h 200"/>
                <a:gd name="T32" fmla="*/ 7 w 119"/>
                <a:gd name="T33" fmla="*/ 93 h 200"/>
                <a:gd name="T34" fmla="*/ 26 w 119"/>
                <a:gd name="T35" fmla="*/ 65 h 200"/>
                <a:gd name="T36" fmla="*/ 43 w 119"/>
                <a:gd name="T37" fmla="*/ 40 h 200"/>
                <a:gd name="T38" fmla="*/ 62 w 119"/>
                <a:gd name="T39" fmla="*/ 23 h 200"/>
                <a:gd name="T40" fmla="*/ 66 w 119"/>
                <a:gd name="T41" fmla="*/ 20 h 200"/>
                <a:gd name="T42" fmla="*/ 69 w 119"/>
                <a:gd name="T43" fmla="*/ 16 h 200"/>
                <a:gd name="T44" fmla="*/ 73 w 119"/>
                <a:gd name="T45" fmla="*/ 11 h 200"/>
                <a:gd name="T46" fmla="*/ 76 w 119"/>
                <a:gd name="T47" fmla="*/ 8 h 200"/>
                <a:gd name="T48" fmla="*/ 77 w 119"/>
                <a:gd name="T49" fmla="*/ 3 h 200"/>
                <a:gd name="T50" fmla="*/ 79 w 119"/>
                <a:gd name="T51" fmla="*/ 2 h 200"/>
                <a:gd name="T52" fmla="*/ 80 w 119"/>
                <a:gd name="T53" fmla="*/ 0 h 200"/>
                <a:gd name="T54" fmla="*/ 80 w 119"/>
                <a:gd name="T55" fmla="*/ 0 h 200"/>
                <a:gd name="T56" fmla="*/ 82 w 119"/>
                <a:gd name="T57" fmla="*/ 0 h 200"/>
                <a:gd name="T58" fmla="*/ 82 w 119"/>
                <a:gd name="T59" fmla="*/ 5 h 200"/>
                <a:gd name="T60" fmla="*/ 83 w 119"/>
                <a:gd name="T61" fmla="*/ 9 h 200"/>
                <a:gd name="T62" fmla="*/ 83 w 119"/>
                <a:gd name="T63" fmla="*/ 28 h 200"/>
                <a:gd name="T64" fmla="*/ 82 w 119"/>
                <a:gd name="T65" fmla="*/ 47 h 200"/>
                <a:gd name="T66" fmla="*/ 80 w 119"/>
                <a:gd name="T67" fmla="*/ 65 h 200"/>
                <a:gd name="T68" fmla="*/ 79 w 119"/>
                <a:gd name="T69" fmla="*/ 81 h 200"/>
                <a:gd name="T70" fmla="*/ 79 w 119"/>
                <a:gd name="T71" fmla="*/ 93 h 200"/>
                <a:gd name="T72" fmla="*/ 83 w 119"/>
                <a:gd name="T73" fmla="*/ 98 h 200"/>
                <a:gd name="T74" fmla="*/ 91 w 119"/>
                <a:gd name="T75" fmla="*/ 101 h 200"/>
                <a:gd name="T76" fmla="*/ 99 w 119"/>
                <a:gd name="T77" fmla="*/ 103 h 200"/>
                <a:gd name="T78" fmla="*/ 108 w 119"/>
                <a:gd name="T79" fmla="*/ 106 h 200"/>
                <a:gd name="T80" fmla="*/ 116 w 119"/>
                <a:gd name="T81" fmla="*/ 109 h 200"/>
                <a:gd name="T82" fmla="*/ 119 w 119"/>
                <a:gd name="T83" fmla="*/ 113 h 200"/>
                <a:gd name="T84" fmla="*/ 119 w 119"/>
                <a:gd name="T85" fmla="*/ 121 h 200"/>
                <a:gd name="T86" fmla="*/ 111 w 119"/>
                <a:gd name="T87" fmla="*/ 134 h 200"/>
                <a:gd name="T88" fmla="*/ 101 w 119"/>
                <a:gd name="T89" fmla="*/ 149 h 200"/>
                <a:gd name="T90" fmla="*/ 87 w 119"/>
                <a:gd name="T91" fmla="*/ 165 h 200"/>
                <a:gd name="T92" fmla="*/ 73 w 119"/>
                <a:gd name="T93" fmla="*/ 179 h 200"/>
                <a:gd name="T94" fmla="*/ 59 w 119"/>
                <a:gd name="T95" fmla="*/ 190 h 200"/>
                <a:gd name="T96" fmla="*/ 46 w 119"/>
                <a:gd name="T97" fmla="*/ 197 h 200"/>
                <a:gd name="T98" fmla="*/ 31 w 119"/>
                <a:gd name="T99" fmla="*/ 200 h 200"/>
                <a:gd name="T100" fmla="*/ 18 w 119"/>
                <a:gd name="T101" fmla="*/ 200 h 200"/>
                <a:gd name="T102" fmla="*/ 10 w 119"/>
                <a:gd name="T103" fmla="*/ 199 h 200"/>
                <a:gd name="T104" fmla="*/ 7 w 119"/>
                <a:gd name="T105" fmla="*/ 19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9" h="200">
                  <a:moveTo>
                    <a:pt x="7" y="199"/>
                  </a:moveTo>
                  <a:lnTo>
                    <a:pt x="7" y="197"/>
                  </a:lnTo>
                  <a:lnTo>
                    <a:pt x="7" y="196"/>
                  </a:lnTo>
                  <a:lnTo>
                    <a:pt x="12" y="185"/>
                  </a:lnTo>
                  <a:lnTo>
                    <a:pt x="21" y="172"/>
                  </a:lnTo>
                  <a:lnTo>
                    <a:pt x="29" y="155"/>
                  </a:lnTo>
                  <a:lnTo>
                    <a:pt x="34" y="146"/>
                  </a:lnTo>
                  <a:lnTo>
                    <a:pt x="38" y="138"/>
                  </a:lnTo>
                  <a:lnTo>
                    <a:pt x="40" y="134"/>
                  </a:lnTo>
                  <a:lnTo>
                    <a:pt x="37" y="131"/>
                  </a:lnTo>
                  <a:lnTo>
                    <a:pt x="29" y="126"/>
                  </a:lnTo>
                  <a:lnTo>
                    <a:pt x="18" y="123"/>
                  </a:lnTo>
                  <a:lnTo>
                    <a:pt x="9" y="121"/>
                  </a:lnTo>
                  <a:lnTo>
                    <a:pt x="3" y="118"/>
                  </a:lnTo>
                  <a:lnTo>
                    <a:pt x="0" y="113"/>
                  </a:lnTo>
                  <a:lnTo>
                    <a:pt x="1" y="106"/>
                  </a:lnTo>
                  <a:lnTo>
                    <a:pt x="7" y="93"/>
                  </a:lnTo>
                  <a:lnTo>
                    <a:pt x="26" y="65"/>
                  </a:lnTo>
                  <a:lnTo>
                    <a:pt x="43" y="40"/>
                  </a:lnTo>
                  <a:lnTo>
                    <a:pt x="62" y="23"/>
                  </a:lnTo>
                  <a:lnTo>
                    <a:pt x="66" y="20"/>
                  </a:lnTo>
                  <a:lnTo>
                    <a:pt x="69" y="16"/>
                  </a:lnTo>
                  <a:lnTo>
                    <a:pt x="73" y="11"/>
                  </a:lnTo>
                  <a:lnTo>
                    <a:pt x="76" y="8"/>
                  </a:lnTo>
                  <a:lnTo>
                    <a:pt x="77" y="3"/>
                  </a:lnTo>
                  <a:lnTo>
                    <a:pt x="79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28"/>
                  </a:lnTo>
                  <a:lnTo>
                    <a:pt x="82" y="47"/>
                  </a:lnTo>
                  <a:lnTo>
                    <a:pt x="80" y="65"/>
                  </a:lnTo>
                  <a:lnTo>
                    <a:pt x="79" y="81"/>
                  </a:lnTo>
                  <a:lnTo>
                    <a:pt x="79" y="93"/>
                  </a:lnTo>
                  <a:lnTo>
                    <a:pt x="83" y="98"/>
                  </a:lnTo>
                  <a:lnTo>
                    <a:pt x="91" y="101"/>
                  </a:lnTo>
                  <a:lnTo>
                    <a:pt x="99" y="103"/>
                  </a:lnTo>
                  <a:lnTo>
                    <a:pt x="108" y="106"/>
                  </a:lnTo>
                  <a:lnTo>
                    <a:pt x="116" y="109"/>
                  </a:lnTo>
                  <a:lnTo>
                    <a:pt x="119" y="113"/>
                  </a:lnTo>
                  <a:lnTo>
                    <a:pt x="119" y="121"/>
                  </a:lnTo>
                  <a:lnTo>
                    <a:pt x="111" y="134"/>
                  </a:lnTo>
                  <a:lnTo>
                    <a:pt x="101" y="149"/>
                  </a:lnTo>
                  <a:lnTo>
                    <a:pt x="87" y="165"/>
                  </a:lnTo>
                  <a:lnTo>
                    <a:pt x="73" y="179"/>
                  </a:lnTo>
                  <a:lnTo>
                    <a:pt x="59" y="190"/>
                  </a:lnTo>
                  <a:lnTo>
                    <a:pt x="46" y="197"/>
                  </a:lnTo>
                  <a:lnTo>
                    <a:pt x="31" y="200"/>
                  </a:lnTo>
                  <a:lnTo>
                    <a:pt x="18" y="200"/>
                  </a:lnTo>
                  <a:lnTo>
                    <a:pt x="10" y="199"/>
                  </a:lnTo>
                  <a:lnTo>
                    <a:pt x="7" y="19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B6EB9E0-1EB6-4483-9B67-5EDCF6B82D69}"/>
                </a:ext>
              </a:extLst>
            </p:cNvPr>
            <p:cNvSpPr>
              <a:spLocks/>
            </p:cNvSpPr>
            <p:nvPr/>
          </p:nvSpPr>
          <p:spPr bwMode="gray">
            <a:xfrm>
              <a:off x="3024" y="1032"/>
              <a:ext cx="767" cy="740"/>
            </a:xfrm>
            <a:custGeom>
              <a:avLst/>
              <a:gdLst>
                <a:gd name="T0" fmla="*/ 67 w 1535"/>
                <a:gd name="T1" fmla="*/ 1424 h 1480"/>
                <a:gd name="T2" fmla="*/ 106 w 1535"/>
                <a:gd name="T3" fmla="*/ 1297 h 1480"/>
                <a:gd name="T4" fmla="*/ 45 w 1535"/>
                <a:gd name="T5" fmla="*/ 1222 h 1480"/>
                <a:gd name="T6" fmla="*/ 8 w 1535"/>
                <a:gd name="T7" fmla="*/ 1131 h 1480"/>
                <a:gd name="T8" fmla="*/ 33 w 1535"/>
                <a:gd name="T9" fmla="*/ 1025 h 1480"/>
                <a:gd name="T10" fmla="*/ 100 w 1535"/>
                <a:gd name="T11" fmla="*/ 976 h 1480"/>
                <a:gd name="T12" fmla="*/ 139 w 1535"/>
                <a:gd name="T13" fmla="*/ 980 h 1480"/>
                <a:gd name="T14" fmla="*/ 191 w 1535"/>
                <a:gd name="T15" fmla="*/ 904 h 1480"/>
                <a:gd name="T16" fmla="*/ 151 w 1535"/>
                <a:gd name="T17" fmla="*/ 794 h 1480"/>
                <a:gd name="T18" fmla="*/ 241 w 1535"/>
                <a:gd name="T19" fmla="*/ 823 h 1480"/>
                <a:gd name="T20" fmla="*/ 372 w 1535"/>
                <a:gd name="T21" fmla="*/ 847 h 1480"/>
                <a:gd name="T22" fmla="*/ 415 w 1535"/>
                <a:gd name="T23" fmla="*/ 752 h 1480"/>
                <a:gd name="T24" fmla="*/ 398 w 1535"/>
                <a:gd name="T25" fmla="*/ 628 h 1480"/>
                <a:gd name="T26" fmla="*/ 468 w 1535"/>
                <a:gd name="T27" fmla="*/ 516 h 1480"/>
                <a:gd name="T28" fmla="*/ 491 w 1535"/>
                <a:gd name="T29" fmla="*/ 353 h 1480"/>
                <a:gd name="T30" fmla="*/ 438 w 1535"/>
                <a:gd name="T31" fmla="*/ 154 h 1480"/>
                <a:gd name="T32" fmla="*/ 445 w 1535"/>
                <a:gd name="T33" fmla="*/ 41 h 1480"/>
                <a:gd name="T34" fmla="*/ 501 w 1535"/>
                <a:gd name="T35" fmla="*/ 17 h 1480"/>
                <a:gd name="T36" fmla="*/ 508 w 1535"/>
                <a:gd name="T37" fmla="*/ 0 h 1480"/>
                <a:gd name="T38" fmla="*/ 614 w 1535"/>
                <a:gd name="T39" fmla="*/ 101 h 1480"/>
                <a:gd name="T40" fmla="*/ 698 w 1535"/>
                <a:gd name="T41" fmla="*/ 216 h 1480"/>
                <a:gd name="T42" fmla="*/ 827 w 1535"/>
                <a:gd name="T43" fmla="*/ 347 h 1480"/>
                <a:gd name="T44" fmla="*/ 940 w 1535"/>
                <a:gd name="T45" fmla="*/ 424 h 1480"/>
                <a:gd name="T46" fmla="*/ 984 w 1535"/>
                <a:gd name="T47" fmla="*/ 468 h 1480"/>
                <a:gd name="T48" fmla="*/ 1099 w 1535"/>
                <a:gd name="T49" fmla="*/ 465 h 1480"/>
                <a:gd name="T50" fmla="*/ 1111 w 1535"/>
                <a:gd name="T51" fmla="*/ 476 h 1480"/>
                <a:gd name="T52" fmla="*/ 1178 w 1535"/>
                <a:gd name="T53" fmla="*/ 519 h 1480"/>
                <a:gd name="T54" fmla="*/ 1290 w 1535"/>
                <a:gd name="T55" fmla="*/ 500 h 1480"/>
                <a:gd name="T56" fmla="*/ 1381 w 1535"/>
                <a:gd name="T57" fmla="*/ 381 h 1480"/>
                <a:gd name="T58" fmla="*/ 1398 w 1535"/>
                <a:gd name="T59" fmla="*/ 361 h 1480"/>
                <a:gd name="T60" fmla="*/ 1381 w 1535"/>
                <a:gd name="T61" fmla="*/ 466 h 1480"/>
                <a:gd name="T62" fmla="*/ 1342 w 1535"/>
                <a:gd name="T63" fmla="*/ 575 h 1480"/>
                <a:gd name="T64" fmla="*/ 1403 w 1535"/>
                <a:gd name="T65" fmla="*/ 629 h 1480"/>
                <a:gd name="T66" fmla="*/ 1419 w 1535"/>
                <a:gd name="T67" fmla="*/ 637 h 1480"/>
                <a:gd name="T68" fmla="*/ 1411 w 1535"/>
                <a:gd name="T69" fmla="*/ 729 h 1480"/>
                <a:gd name="T70" fmla="*/ 1467 w 1535"/>
                <a:gd name="T71" fmla="*/ 736 h 1480"/>
                <a:gd name="T72" fmla="*/ 1526 w 1535"/>
                <a:gd name="T73" fmla="*/ 681 h 1480"/>
                <a:gd name="T74" fmla="*/ 1482 w 1535"/>
                <a:gd name="T75" fmla="*/ 755 h 1480"/>
                <a:gd name="T76" fmla="*/ 1402 w 1535"/>
                <a:gd name="T77" fmla="*/ 780 h 1480"/>
                <a:gd name="T78" fmla="*/ 1311 w 1535"/>
                <a:gd name="T79" fmla="*/ 837 h 1480"/>
                <a:gd name="T80" fmla="*/ 1254 w 1535"/>
                <a:gd name="T81" fmla="*/ 875 h 1480"/>
                <a:gd name="T82" fmla="*/ 1108 w 1535"/>
                <a:gd name="T83" fmla="*/ 885 h 1480"/>
                <a:gd name="T84" fmla="*/ 973 w 1535"/>
                <a:gd name="T85" fmla="*/ 1038 h 1480"/>
                <a:gd name="T86" fmla="*/ 945 w 1535"/>
                <a:gd name="T87" fmla="*/ 1168 h 1480"/>
                <a:gd name="T88" fmla="*/ 887 w 1535"/>
                <a:gd name="T89" fmla="*/ 1230 h 1480"/>
                <a:gd name="T90" fmla="*/ 693 w 1535"/>
                <a:gd name="T91" fmla="*/ 1125 h 1480"/>
                <a:gd name="T92" fmla="*/ 592 w 1535"/>
                <a:gd name="T93" fmla="*/ 1073 h 1480"/>
                <a:gd name="T94" fmla="*/ 448 w 1535"/>
                <a:gd name="T95" fmla="*/ 1045 h 1480"/>
                <a:gd name="T96" fmla="*/ 319 w 1535"/>
                <a:gd name="T97" fmla="*/ 1143 h 1480"/>
                <a:gd name="T98" fmla="*/ 241 w 1535"/>
                <a:gd name="T99" fmla="*/ 1053 h 1480"/>
                <a:gd name="T100" fmla="*/ 153 w 1535"/>
                <a:gd name="T101" fmla="*/ 1109 h 1480"/>
                <a:gd name="T102" fmla="*/ 185 w 1535"/>
                <a:gd name="T103" fmla="*/ 1185 h 1480"/>
                <a:gd name="T104" fmla="*/ 250 w 1535"/>
                <a:gd name="T105" fmla="*/ 1219 h 1480"/>
                <a:gd name="T106" fmla="*/ 356 w 1535"/>
                <a:gd name="T107" fmla="*/ 1278 h 1480"/>
                <a:gd name="T108" fmla="*/ 367 w 1535"/>
                <a:gd name="T109" fmla="*/ 1348 h 1480"/>
                <a:gd name="T110" fmla="*/ 250 w 1535"/>
                <a:gd name="T111" fmla="*/ 1325 h 1480"/>
                <a:gd name="T112" fmla="*/ 190 w 1535"/>
                <a:gd name="T113" fmla="*/ 1370 h 1480"/>
                <a:gd name="T114" fmla="*/ 159 w 1535"/>
                <a:gd name="T115" fmla="*/ 1437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5" h="1480">
                  <a:moveTo>
                    <a:pt x="129" y="1477"/>
                  </a:moveTo>
                  <a:lnTo>
                    <a:pt x="117" y="1477"/>
                  </a:lnTo>
                  <a:lnTo>
                    <a:pt x="106" y="1479"/>
                  </a:lnTo>
                  <a:lnTo>
                    <a:pt x="97" y="1480"/>
                  </a:lnTo>
                  <a:lnTo>
                    <a:pt x="87" y="1479"/>
                  </a:lnTo>
                  <a:lnTo>
                    <a:pt x="81" y="1471"/>
                  </a:lnTo>
                  <a:lnTo>
                    <a:pt x="76" y="1458"/>
                  </a:lnTo>
                  <a:lnTo>
                    <a:pt x="72" y="1440"/>
                  </a:lnTo>
                  <a:lnTo>
                    <a:pt x="67" y="1424"/>
                  </a:lnTo>
                  <a:lnTo>
                    <a:pt x="62" y="1410"/>
                  </a:lnTo>
                  <a:lnTo>
                    <a:pt x="62" y="1396"/>
                  </a:lnTo>
                  <a:lnTo>
                    <a:pt x="67" y="1381"/>
                  </a:lnTo>
                  <a:lnTo>
                    <a:pt x="76" y="1365"/>
                  </a:lnTo>
                  <a:lnTo>
                    <a:pt x="84" y="1354"/>
                  </a:lnTo>
                  <a:lnTo>
                    <a:pt x="92" y="1345"/>
                  </a:lnTo>
                  <a:lnTo>
                    <a:pt x="98" y="1333"/>
                  </a:lnTo>
                  <a:lnTo>
                    <a:pt x="101" y="1316"/>
                  </a:lnTo>
                  <a:lnTo>
                    <a:pt x="106" y="1297"/>
                  </a:lnTo>
                  <a:lnTo>
                    <a:pt x="108" y="1283"/>
                  </a:lnTo>
                  <a:lnTo>
                    <a:pt x="108" y="1271"/>
                  </a:lnTo>
                  <a:lnTo>
                    <a:pt x="104" y="1260"/>
                  </a:lnTo>
                  <a:lnTo>
                    <a:pt x="94" y="1247"/>
                  </a:lnTo>
                  <a:lnTo>
                    <a:pt x="80" y="1240"/>
                  </a:lnTo>
                  <a:lnTo>
                    <a:pt x="69" y="1235"/>
                  </a:lnTo>
                  <a:lnTo>
                    <a:pt x="59" y="1233"/>
                  </a:lnTo>
                  <a:lnTo>
                    <a:pt x="52" y="1230"/>
                  </a:lnTo>
                  <a:lnTo>
                    <a:pt x="45" y="1222"/>
                  </a:lnTo>
                  <a:lnTo>
                    <a:pt x="38" y="1210"/>
                  </a:lnTo>
                  <a:lnTo>
                    <a:pt x="27" y="1199"/>
                  </a:lnTo>
                  <a:lnTo>
                    <a:pt x="17" y="1188"/>
                  </a:lnTo>
                  <a:lnTo>
                    <a:pt x="8" y="1173"/>
                  </a:lnTo>
                  <a:lnTo>
                    <a:pt x="2" y="1160"/>
                  </a:lnTo>
                  <a:lnTo>
                    <a:pt x="0" y="1153"/>
                  </a:lnTo>
                  <a:lnTo>
                    <a:pt x="0" y="1146"/>
                  </a:lnTo>
                  <a:lnTo>
                    <a:pt x="2" y="1139"/>
                  </a:lnTo>
                  <a:lnTo>
                    <a:pt x="8" y="1131"/>
                  </a:lnTo>
                  <a:lnTo>
                    <a:pt x="14" y="1115"/>
                  </a:lnTo>
                  <a:lnTo>
                    <a:pt x="21" y="1098"/>
                  </a:lnTo>
                  <a:lnTo>
                    <a:pt x="22" y="1078"/>
                  </a:lnTo>
                  <a:lnTo>
                    <a:pt x="24" y="1063"/>
                  </a:lnTo>
                  <a:lnTo>
                    <a:pt x="22" y="1050"/>
                  </a:lnTo>
                  <a:lnTo>
                    <a:pt x="21" y="1042"/>
                  </a:lnTo>
                  <a:lnTo>
                    <a:pt x="21" y="1035"/>
                  </a:lnTo>
                  <a:lnTo>
                    <a:pt x="25" y="1028"/>
                  </a:lnTo>
                  <a:lnTo>
                    <a:pt x="33" y="1025"/>
                  </a:lnTo>
                  <a:lnTo>
                    <a:pt x="45" y="1024"/>
                  </a:lnTo>
                  <a:lnTo>
                    <a:pt x="58" y="1024"/>
                  </a:lnTo>
                  <a:lnTo>
                    <a:pt x="69" y="1024"/>
                  </a:lnTo>
                  <a:lnTo>
                    <a:pt x="78" y="1021"/>
                  </a:lnTo>
                  <a:lnTo>
                    <a:pt x="87" y="1013"/>
                  </a:lnTo>
                  <a:lnTo>
                    <a:pt x="94" y="1002"/>
                  </a:lnTo>
                  <a:lnTo>
                    <a:pt x="95" y="991"/>
                  </a:lnTo>
                  <a:lnTo>
                    <a:pt x="98" y="982"/>
                  </a:lnTo>
                  <a:lnTo>
                    <a:pt x="100" y="976"/>
                  </a:lnTo>
                  <a:lnTo>
                    <a:pt x="104" y="972"/>
                  </a:lnTo>
                  <a:lnTo>
                    <a:pt x="111" y="976"/>
                  </a:lnTo>
                  <a:lnTo>
                    <a:pt x="120" y="983"/>
                  </a:lnTo>
                  <a:lnTo>
                    <a:pt x="126" y="991"/>
                  </a:lnTo>
                  <a:lnTo>
                    <a:pt x="131" y="996"/>
                  </a:lnTo>
                  <a:lnTo>
                    <a:pt x="134" y="997"/>
                  </a:lnTo>
                  <a:lnTo>
                    <a:pt x="137" y="993"/>
                  </a:lnTo>
                  <a:lnTo>
                    <a:pt x="139" y="986"/>
                  </a:lnTo>
                  <a:lnTo>
                    <a:pt x="139" y="980"/>
                  </a:lnTo>
                  <a:lnTo>
                    <a:pt x="139" y="974"/>
                  </a:lnTo>
                  <a:lnTo>
                    <a:pt x="139" y="966"/>
                  </a:lnTo>
                  <a:lnTo>
                    <a:pt x="143" y="957"/>
                  </a:lnTo>
                  <a:lnTo>
                    <a:pt x="153" y="946"/>
                  </a:lnTo>
                  <a:lnTo>
                    <a:pt x="167" y="934"/>
                  </a:lnTo>
                  <a:lnTo>
                    <a:pt x="177" y="927"/>
                  </a:lnTo>
                  <a:lnTo>
                    <a:pt x="185" y="921"/>
                  </a:lnTo>
                  <a:lnTo>
                    <a:pt x="190" y="915"/>
                  </a:lnTo>
                  <a:lnTo>
                    <a:pt x="191" y="904"/>
                  </a:lnTo>
                  <a:lnTo>
                    <a:pt x="185" y="889"/>
                  </a:lnTo>
                  <a:lnTo>
                    <a:pt x="174" y="875"/>
                  </a:lnTo>
                  <a:lnTo>
                    <a:pt x="162" y="862"/>
                  </a:lnTo>
                  <a:lnTo>
                    <a:pt x="149" y="850"/>
                  </a:lnTo>
                  <a:lnTo>
                    <a:pt x="143" y="839"/>
                  </a:lnTo>
                  <a:lnTo>
                    <a:pt x="142" y="826"/>
                  </a:lnTo>
                  <a:lnTo>
                    <a:pt x="142" y="816"/>
                  </a:lnTo>
                  <a:lnTo>
                    <a:pt x="143" y="803"/>
                  </a:lnTo>
                  <a:lnTo>
                    <a:pt x="151" y="794"/>
                  </a:lnTo>
                  <a:lnTo>
                    <a:pt x="162" y="786"/>
                  </a:lnTo>
                  <a:lnTo>
                    <a:pt x="173" y="780"/>
                  </a:lnTo>
                  <a:lnTo>
                    <a:pt x="181" y="778"/>
                  </a:lnTo>
                  <a:lnTo>
                    <a:pt x="187" y="780"/>
                  </a:lnTo>
                  <a:lnTo>
                    <a:pt x="195" y="785"/>
                  </a:lnTo>
                  <a:lnTo>
                    <a:pt x="204" y="792"/>
                  </a:lnTo>
                  <a:lnTo>
                    <a:pt x="218" y="803"/>
                  </a:lnTo>
                  <a:lnTo>
                    <a:pt x="230" y="814"/>
                  </a:lnTo>
                  <a:lnTo>
                    <a:pt x="241" y="823"/>
                  </a:lnTo>
                  <a:lnTo>
                    <a:pt x="257" y="830"/>
                  </a:lnTo>
                  <a:lnTo>
                    <a:pt x="277" y="831"/>
                  </a:lnTo>
                  <a:lnTo>
                    <a:pt x="294" y="830"/>
                  </a:lnTo>
                  <a:lnTo>
                    <a:pt x="309" y="828"/>
                  </a:lnTo>
                  <a:lnTo>
                    <a:pt x="323" y="833"/>
                  </a:lnTo>
                  <a:lnTo>
                    <a:pt x="337" y="842"/>
                  </a:lnTo>
                  <a:lnTo>
                    <a:pt x="348" y="850"/>
                  </a:lnTo>
                  <a:lnTo>
                    <a:pt x="361" y="851"/>
                  </a:lnTo>
                  <a:lnTo>
                    <a:pt x="372" y="847"/>
                  </a:lnTo>
                  <a:lnTo>
                    <a:pt x="382" y="833"/>
                  </a:lnTo>
                  <a:lnTo>
                    <a:pt x="392" y="823"/>
                  </a:lnTo>
                  <a:lnTo>
                    <a:pt x="403" y="816"/>
                  </a:lnTo>
                  <a:lnTo>
                    <a:pt x="410" y="808"/>
                  </a:lnTo>
                  <a:lnTo>
                    <a:pt x="417" y="797"/>
                  </a:lnTo>
                  <a:lnTo>
                    <a:pt x="420" y="783"/>
                  </a:lnTo>
                  <a:lnTo>
                    <a:pt x="418" y="771"/>
                  </a:lnTo>
                  <a:lnTo>
                    <a:pt x="417" y="760"/>
                  </a:lnTo>
                  <a:lnTo>
                    <a:pt x="415" y="752"/>
                  </a:lnTo>
                  <a:lnTo>
                    <a:pt x="412" y="741"/>
                  </a:lnTo>
                  <a:lnTo>
                    <a:pt x="409" y="724"/>
                  </a:lnTo>
                  <a:lnTo>
                    <a:pt x="404" y="702"/>
                  </a:lnTo>
                  <a:lnTo>
                    <a:pt x="398" y="685"/>
                  </a:lnTo>
                  <a:lnTo>
                    <a:pt x="395" y="671"/>
                  </a:lnTo>
                  <a:lnTo>
                    <a:pt x="395" y="656"/>
                  </a:lnTo>
                  <a:lnTo>
                    <a:pt x="395" y="643"/>
                  </a:lnTo>
                  <a:lnTo>
                    <a:pt x="395" y="635"/>
                  </a:lnTo>
                  <a:lnTo>
                    <a:pt x="398" y="628"/>
                  </a:lnTo>
                  <a:lnTo>
                    <a:pt x="407" y="620"/>
                  </a:lnTo>
                  <a:lnTo>
                    <a:pt x="421" y="614"/>
                  </a:lnTo>
                  <a:lnTo>
                    <a:pt x="434" y="609"/>
                  </a:lnTo>
                  <a:lnTo>
                    <a:pt x="443" y="604"/>
                  </a:lnTo>
                  <a:lnTo>
                    <a:pt x="451" y="595"/>
                  </a:lnTo>
                  <a:lnTo>
                    <a:pt x="460" y="576"/>
                  </a:lnTo>
                  <a:lnTo>
                    <a:pt x="468" y="558"/>
                  </a:lnTo>
                  <a:lnTo>
                    <a:pt x="469" y="539"/>
                  </a:lnTo>
                  <a:lnTo>
                    <a:pt x="468" y="516"/>
                  </a:lnTo>
                  <a:lnTo>
                    <a:pt x="465" y="491"/>
                  </a:lnTo>
                  <a:lnTo>
                    <a:pt x="465" y="466"/>
                  </a:lnTo>
                  <a:lnTo>
                    <a:pt x="466" y="451"/>
                  </a:lnTo>
                  <a:lnTo>
                    <a:pt x="466" y="440"/>
                  </a:lnTo>
                  <a:lnTo>
                    <a:pt x="469" y="427"/>
                  </a:lnTo>
                  <a:lnTo>
                    <a:pt x="476" y="415"/>
                  </a:lnTo>
                  <a:lnTo>
                    <a:pt x="485" y="395"/>
                  </a:lnTo>
                  <a:lnTo>
                    <a:pt x="490" y="375"/>
                  </a:lnTo>
                  <a:lnTo>
                    <a:pt x="491" y="353"/>
                  </a:lnTo>
                  <a:lnTo>
                    <a:pt x="493" y="334"/>
                  </a:lnTo>
                  <a:lnTo>
                    <a:pt x="494" y="309"/>
                  </a:lnTo>
                  <a:lnTo>
                    <a:pt x="496" y="286"/>
                  </a:lnTo>
                  <a:lnTo>
                    <a:pt x="491" y="264"/>
                  </a:lnTo>
                  <a:lnTo>
                    <a:pt x="483" y="241"/>
                  </a:lnTo>
                  <a:lnTo>
                    <a:pt x="474" y="219"/>
                  </a:lnTo>
                  <a:lnTo>
                    <a:pt x="460" y="193"/>
                  </a:lnTo>
                  <a:lnTo>
                    <a:pt x="449" y="173"/>
                  </a:lnTo>
                  <a:lnTo>
                    <a:pt x="438" y="154"/>
                  </a:lnTo>
                  <a:lnTo>
                    <a:pt x="431" y="139"/>
                  </a:lnTo>
                  <a:lnTo>
                    <a:pt x="428" y="126"/>
                  </a:lnTo>
                  <a:lnTo>
                    <a:pt x="426" y="111"/>
                  </a:lnTo>
                  <a:lnTo>
                    <a:pt x="428" y="95"/>
                  </a:lnTo>
                  <a:lnTo>
                    <a:pt x="435" y="78"/>
                  </a:lnTo>
                  <a:lnTo>
                    <a:pt x="438" y="69"/>
                  </a:lnTo>
                  <a:lnTo>
                    <a:pt x="440" y="59"/>
                  </a:lnTo>
                  <a:lnTo>
                    <a:pt x="442" y="50"/>
                  </a:lnTo>
                  <a:lnTo>
                    <a:pt x="445" y="41"/>
                  </a:lnTo>
                  <a:lnTo>
                    <a:pt x="449" y="35"/>
                  </a:lnTo>
                  <a:lnTo>
                    <a:pt x="460" y="31"/>
                  </a:lnTo>
                  <a:lnTo>
                    <a:pt x="473" y="31"/>
                  </a:lnTo>
                  <a:lnTo>
                    <a:pt x="483" y="33"/>
                  </a:lnTo>
                  <a:lnTo>
                    <a:pt x="490" y="33"/>
                  </a:lnTo>
                  <a:lnTo>
                    <a:pt x="494" y="31"/>
                  </a:lnTo>
                  <a:lnTo>
                    <a:pt x="497" y="25"/>
                  </a:lnTo>
                  <a:lnTo>
                    <a:pt x="499" y="22"/>
                  </a:lnTo>
                  <a:lnTo>
                    <a:pt x="501" y="17"/>
                  </a:lnTo>
                  <a:lnTo>
                    <a:pt x="499" y="14"/>
                  </a:lnTo>
                  <a:lnTo>
                    <a:pt x="499" y="11"/>
                  </a:lnTo>
                  <a:lnTo>
                    <a:pt x="499" y="8"/>
                  </a:lnTo>
                  <a:lnTo>
                    <a:pt x="497" y="5"/>
                  </a:lnTo>
                  <a:lnTo>
                    <a:pt x="497" y="4"/>
                  </a:lnTo>
                  <a:lnTo>
                    <a:pt x="499" y="2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8" y="0"/>
                  </a:lnTo>
                  <a:lnTo>
                    <a:pt x="522" y="5"/>
                  </a:lnTo>
                  <a:lnTo>
                    <a:pt x="532" y="11"/>
                  </a:lnTo>
                  <a:lnTo>
                    <a:pt x="541" y="21"/>
                  </a:lnTo>
                  <a:lnTo>
                    <a:pt x="552" y="35"/>
                  </a:lnTo>
                  <a:lnTo>
                    <a:pt x="561" y="45"/>
                  </a:lnTo>
                  <a:lnTo>
                    <a:pt x="574" y="59"/>
                  </a:lnTo>
                  <a:lnTo>
                    <a:pt x="588" y="73"/>
                  </a:lnTo>
                  <a:lnTo>
                    <a:pt x="602" y="87"/>
                  </a:lnTo>
                  <a:lnTo>
                    <a:pt x="614" y="101"/>
                  </a:lnTo>
                  <a:lnTo>
                    <a:pt x="625" y="112"/>
                  </a:lnTo>
                  <a:lnTo>
                    <a:pt x="631" y="120"/>
                  </a:lnTo>
                  <a:lnTo>
                    <a:pt x="640" y="134"/>
                  </a:lnTo>
                  <a:lnTo>
                    <a:pt x="653" y="148"/>
                  </a:lnTo>
                  <a:lnTo>
                    <a:pt x="665" y="163"/>
                  </a:lnTo>
                  <a:lnTo>
                    <a:pt x="671" y="173"/>
                  </a:lnTo>
                  <a:lnTo>
                    <a:pt x="678" y="185"/>
                  </a:lnTo>
                  <a:lnTo>
                    <a:pt x="685" y="199"/>
                  </a:lnTo>
                  <a:lnTo>
                    <a:pt x="698" y="216"/>
                  </a:lnTo>
                  <a:lnTo>
                    <a:pt x="712" y="233"/>
                  </a:lnTo>
                  <a:lnTo>
                    <a:pt x="729" y="249"/>
                  </a:lnTo>
                  <a:lnTo>
                    <a:pt x="748" y="263"/>
                  </a:lnTo>
                  <a:lnTo>
                    <a:pt x="765" y="275"/>
                  </a:lnTo>
                  <a:lnTo>
                    <a:pt x="777" y="285"/>
                  </a:lnTo>
                  <a:lnTo>
                    <a:pt x="791" y="300"/>
                  </a:lnTo>
                  <a:lnTo>
                    <a:pt x="805" y="320"/>
                  </a:lnTo>
                  <a:lnTo>
                    <a:pt x="816" y="337"/>
                  </a:lnTo>
                  <a:lnTo>
                    <a:pt x="827" y="347"/>
                  </a:lnTo>
                  <a:lnTo>
                    <a:pt x="842" y="353"/>
                  </a:lnTo>
                  <a:lnTo>
                    <a:pt x="861" y="362"/>
                  </a:lnTo>
                  <a:lnTo>
                    <a:pt x="880" y="372"/>
                  </a:lnTo>
                  <a:lnTo>
                    <a:pt x="894" y="385"/>
                  </a:lnTo>
                  <a:lnTo>
                    <a:pt x="904" y="398"/>
                  </a:lnTo>
                  <a:lnTo>
                    <a:pt x="912" y="407"/>
                  </a:lnTo>
                  <a:lnTo>
                    <a:pt x="918" y="413"/>
                  </a:lnTo>
                  <a:lnTo>
                    <a:pt x="928" y="420"/>
                  </a:lnTo>
                  <a:lnTo>
                    <a:pt x="940" y="424"/>
                  </a:lnTo>
                  <a:lnTo>
                    <a:pt x="954" y="429"/>
                  </a:lnTo>
                  <a:lnTo>
                    <a:pt x="967" y="429"/>
                  </a:lnTo>
                  <a:lnTo>
                    <a:pt x="976" y="431"/>
                  </a:lnTo>
                  <a:lnTo>
                    <a:pt x="984" y="431"/>
                  </a:lnTo>
                  <a:lnTo>
                    <a:pt x="988" y="434"/>
                  </a:lnTo>
                  <a:lnTo>
                    <a:pt x="990" y="441"/>
                  </a:lnTo>
                  <a:lnTo>
                    <a:pt x="988" y="452"/>
                  </a:lnTo>
                  <a:lnTo>
                    <a:pt x="985" y="460"/>
                  </a:lnTo>
                  <a:lnTo>
                    <a:pt x="984" y="468"/>
                  </a:lnTo>
                  <a:lnTo>
                    <a:pt x="985" y="474"/>
                  </a:lnTo>
                  <a:lnTo>
                    <a:pt x="995" y="479"/>
                  </a:lnTo>
                  <a:lnTo>
                    <a:pt x="1018" y="482"/>
                  </a:lnTo>
                  <a:lnTo>
                    <a:pt x="1038" y="479"/>
                  </a:lnTo>
                  <a:lnTo>
                    <a:pt x="1058" y="471"/>
                  </a:lnTo>
                  <a:lnTo>
                    <a:pt x="1071" y="463"/>
                  </a:lnTo>
                  <a:lnTo>
                    <a:pt x="1082" y="460"/>
                  </a:lnTo>
                  <a:lnTo>
                    <a:pt x="1091" y="460"/>
                  </a:lnTo>
                  <a:lnTo>
                    <a:pt x="1099" y="465"/>
                  </a:lnTo>
                  <a:lnTo>
                    <a:pt x="1099" y="471"/>
                  </a:lnTo>
                  <a:lnTo>
                    <a:pt x="1097" y="480"/>
                  </a:lnTo>
                  <a:lnTo>
                    <a:pt x="1092" y="488"/>
                  </a:lnTo>
                  <a:lnTo>
                    <a:pt x="1089" y="494"/>
                  </a:lnTo>
                  <a:lnTo>
                    <a:pt x="1089" y="499"/>
                  </a:lnTo>
                  <a:lnTo>
                    <a:pt x="1094" y="500"/>
                  </a:lnTo>
                  <a:lnTo>
                    <a:pt x="1102" y="496"/>
                  </a:lnTo>
                  <a:lnTo>
                    <a:pt x="1106" y="486"/>
                  </a:lnTo>
                  <a:lnTo>
                    <a:pt x="1111" y="476"/>
                  </a:lnTo>
                  <a:lnTo>
                    <a:pt x="1117" y="468"/>
                  </a:lnTo>
                  <a:lnTo>
                    <a:pt x="1123" y="465"/>
                  </a:lnTo>
                  <a:lnTo>
                    <a:pt x="1130" y="468"/>
                  </a:lnTo>
                  <a:lnTo>
                    <a:pt x="1133" y="472"/>
                  </a:lnTo>
                  <a:lnTo>
                    <a:pt x="1134" y="480"/>
                  </a:lnTo>
                  <a:lnTo>
                    <a:pt x="1137" y="488"/>
                  </a:lnTo>
                  <a:lnTo>
                    <a:pt x="1145" y="499"/>
                  </a:lnTo>
                  <a:lnTo>
                    <a:pt x="1159" y="513"/>
                  </a:lnTo>
                  <a:lnTo>
                    <a:pt x="1178" y="519"/>
                  </a:lnTo>
                  <a:lnTo>
                    <a:pt x="1200" y="521"/>
                  </a:lnTo>
                  <a:lnTo>
                    <a:pt x="1218" y="524"/>
                  </a:lnTo>
                  <a:lnTo>
                    <a:pt x="1235" y="527"/>
                  </a:lnTo>
                  <a:lnTo>
                    <a:pt x="1251" y="528"/>
                  </a:lnTo>
                  <a:lnTo>
                    <a:pt x="1263" y="524"/>
                  </a:lnTo>
                  <a:lnTo>
                    <a:pt x="1271" y="519"/>
                  </a:lnTo>
                  <a:lnTo>
                    <a:pt x="1277" y="514"/>
                  </a:lnTo>
                  <a:lnTo>
                    <a:pt x="1283" y="508"/>
                  </a:lnTo>
                  <a:lnTo>
                    <a:pt x="1290" y="500"/>
                  </a:lnTo>
                  <a:lnTo>
                    <a:pt x="1299" y="488"/>
                  </a:lnTo>
                  <a:lnTo>
                    <a:pt x="1313" y="472"/>
                  </a:lnTo>
                  <a:lnTo>
                    <a:pt x="1322" y="458"/>
                  </a:lnTo>
                  <a:lnTo>
                    <a:pt x="1332" y="448"/>
                  </a:lnTo>
                  <a:lnTo>
                    <a:pt x="1339" y="437"/>
                  </a:lnTo>
                  <a:lnTo>
                    <a:pt x="1350" y="423"/>
                  </a:lnTo>
                  <a:lnTo>
                    <a:pt x="1363" y="409"/>
                  </a:lnTo>
                  <a:lnTo>
                    <a:pt x="1374" y="393"/>
                  </a:lnTo>
                  <a:lnTo>
                    <a:pt x="1381" y="381"/>
                  </a:lnTo>
                  <a:lnTo>
                    <a:pt x="1384" y="376"/>
                  </a:lnTo>
                  <a:lnTo>
                    <a:pt x="1386" y="372"/>
                  </a:lnTo>
                  <a:lnTo>
                    <a:pt x="1388" y="368"/>
                  </a:lnTo>
                  <a:lnTo>
                    <a:pt x="1389" y="364"/>
                  </a:lnTo>
                  <a:lnTo>
                    <a:pt x="1391" y="361"/>
                  </a:lnTo>
                  <a:lnTo>
                    <a:pt x="1392" y="359"/>
                  </a:lnTo>
                  <a:lnTo>
                    <a:pt x="1394" y="359"/>
                  </a:lnTo>
                  <a:lnTo>
                    <a:pt x="1397" y="359"/>
                  </a:lnTo>
                  <a:lnTo>
                    <a:pt x="1398" y="361"/>
                  </a:lnTo>
                  <a:lnTo>
                    <a:pt x="1402" y="365"/>
                  </a:lnTo>
                  <a:lnTo>
                    <a:pt x="1411" y="379"/>
                  </a:lnTo>
                  <a:lnTo>
                    <a:pt x="1414" y="395"/>
                  </a:lnTo>
                  <a:lnTo>
                    <a:pt x="1411" y="409"/>
                  </a:lnTo>
                  <a:lnTo>
                    <a:pt x="1403" y="418"/>
                  </a:lnTo>
                  <a:lnTo>
                    <a:pt x="1395" y="429"/>
                  </a:lnTo>
                  <a:lnTo>
                    <a:pt x="1388" y="441"/>
                  </a:lnTo>
                  <a:lnTo>
                    <a:pt x="1383" y="455"/>
                  </a:lnTo>
                  <a:lnTo>
                    <a:pt x="1381" y="466"/>
                  </a:lnTo>
                  <a:lnTo>
                    <a:pt x="1375" y="476"/>
                  </a:lnTo>
                  <a:lnTo>
                    <a:pt x="1369" y="485"/>
                  </a:lnTo>
                  <a:lnTo>
                    <a:pt x="1364" y="499"/>
                  </a:lnTo>
                  <a:lnTo>
                    <a:pt x="1361" y="517"/>
                  </a:lnTo>
                  <a:lnTo>
                    <a:pt x="1358" y="536"/>
                  </a:lnTo>
                  <a:lnTo>
                    <a:pt x="1355" y="553"/>
                  </a:lnTo>
                  <a:lnTo>
                    <a:pt x="1350" y="564"/>
                  </a:lnTo>
                  <a:lnTo>
                    <a:pt x="1347" y="570"/>
                  </a:lnTo>
                  <a:lnTo>
                    <a:pt x="1342" y="575"/>
                  </a:lnTo>
                  <a:lnTo>
                    <a:pt x="1341" y="581"/>
                  </a:lnTo>
                  <a:lnTo>
                    <a:pt x="1344" y="587"/>
                  </a:lnTo>
                  <a:lnTo>
                    <a:pt x="1352" y="595"/>
                  </a:lnTo>
                  <a:lnTo>
                    <a:pt x="1363" y="608"/>
                  </a:lnTo>
                  <a:lnTo>
                    <a:pt x="1374" y="618"/>
                  </a:lnTo>
                  <a:lnTo>
                    <a:pt x="1383" y="628"/>
                  </a:lnTo>
                  <a:lnTo>
                    <a:pt x="1395" y="631"/>
                  </a:lnTo>
                  <a:lnTo>
                    <a:pt x="1398" y="631"/>
                  </a:lnTo>
                  <a:lnTo>
                    <a:pt x="1403" y="629"/>
                  </a:lnTo>
                  <a:lnTo>
                    <a:pt x="1406" y="629"/>
                  </a:lnTo>
                  <a:lnTo>
                    <a:pt x="1409" y="628"/>
                  </a:lnTo>
                  <a:lnTo>
                    <a:pt x="1412" y="628"/>
                  </a:lnTo>
                  <a:lnTo>
                    <a:pt x="1415" y="628"/>
                  </a:lnTo>
                  <a:lnTo>
                    <a:pt x="1417" y="628"/>
                  </a:lnTo>
                  <a:lnTo>
                    <a:pt x="1419" y="628"/>
                  </a:lnTo>
                  <a:lnTo>
                    <a:pt x="1420" y="631"/>
                  </a:lnTo>
                  <a:lnTo>
                    <a:pt x="1419" y="632"/>
                  </a:lnTo>
                  <a:lnTo>
                    <a:pt x="1419" y="637"/>
                  </a:lnTo>
                  <a:lnTo>
                    <a:pt x="1417" y="643"/>
                  </a:lnTo>
                  <a:lnTo>
                    <a:pt x="1414" y="660"/>
                  </a:lnTo>
                  <a:lnTo>
                    <a:pt x="1412" y="679"/>
                  </a:lnTo>
                  <a:lnTo>
                    <a:pt x="1414" y="696"/>
                  </a:lnTo>
                  <a:lnTo>
                    <a:pt x="1415" y="712"/>
                  </a:lnTo>
                  <a:lnTo>
                    <a:pt x="1415" y="719"/>
                  </a:lnTo>
                  <a:lnTo>
                    <a:pt x="1414" y="722"/>
                  </a:lnTo>
                  <a:lnTo>
                    <a:pt x="1412" y="726"/>
                  </a:lnTo>
                  <a:lnTo>
                    <a:pt x="1411" y="729"/>
                  </a:lnTo>
                  <a:lnTo>
                    <a:pt x="1411" y="730"/>
                  </a:lnTo>
                  <a:lnTo>
                    <a:pt x="1409" y="733"/>
                  </a:lnTo>
                  <a:lnTo>
                    <a:pt x="1411" y="736"/>
                  </a:lnTo>
                  <a:lnTo>
                    <a:pt x="1412" y="738"/>
                  </a:lnTo>
                  <a:lnTo>
                    <a:pt x="1415" y="740"/>
                  </a:lnTo>
                  <a:lnTo>
                    <a:pt x="1422" y="741"/>
                  </a:lnTo>
                  <a:lnTo>
                    <a:pt x="1440" y="744"/>
                  </a:lnTo>
                  <a:lnTo>
                    <a:pt x="1456" y="743"/>
                  </a:lnTo>
                  <a:lnTo>
                    <a:pt x="1467" y="736"/>
                  </a:lnTo>
                  <a:lnTo>
                    <a:pt x="1470" y="730"/>
                  </a:lnTo>
                  <a:lnTo>
                    <a:pt x="1473" y="722"/>
                  </a:lnTo>
                  <a:lnTo>
                    <a:pt x="1476" y="713"/>
                  </a:lnTo>
                  <a:lnTo>
                    <a:pt x="1481" y="704"/>
                  </a:lnTo>
                  <a:lnTo>
                    <a:pt x="1490" y="698"/>
                  </a:lnTo>
                  <a:lnTo>
                    <a:pt x="1499" y="693"/>
                  </a:lnTo>
                  <a:lnTo>
                    <a:pt x="1510" y="687"/>
                  </a:lnTo>
                  <a:lnTo>
                    <a:pt x="1518" y="684"/>
                  </a:lnTo>
                  <a:lnTo>
                    <a:pt x="1526" y="681"/>
                  </a:lnTo>
                  <a:lnTo>
                    <a:pt x="1532" y="682"/>
                  </a:lnTo>
                  <a:lnTo>
                    <a:pt x="1535" y="688"/>
                  </a:lnTo>
                  <a:lnTo>
                    <a:pt x="1534" y="698"/>
                  </a:lnTo>
                  <a:lnTo>
                    <a:pt x="1526" y="707"/>
                  </a:lnTo>
                  <a:lnTo>
                    <a:pt x="1515" y="716"/>
                  </a:lnTo>
                  <a:lnTo>
                    <a:pt x="1502" y="724"/>
                  </a:lnTo>
                  <a:lnTo>
                    <a:pt x="1493" y="735"/>
                  </a:lnTo>
                  <a:lnTo>
                    <a:pt x="1487" y="746"/>
                  </a:lnTo>
                  <a:lnTo>
                    <a:pt x="1482" y="755"/>
                  </a:lnTo>
                  <a:lnTo>
                    <a:pt x="1479" y="766"/>
                  </a:lnTo>
                  <a:lnTo>
                    <a:pt x="1473" y="774"/>
                  </a:lnTo>
                  <a:lnTo>
                    <a:pt x="1467" y="778"/>
                  </a:lnTo>
                  <a:lnTo>
                    <a:pt x="1459" y="777"/>
                  </a:lnTo>
                  <a:lnTo>
                    <a:pt x="1447" y="774"/>
                  </a:lnTo>
                  <a:lnTo>
                    <a:pt x="1433" y="771"/>
                  </a:lnTo>
                  <a:lnTo>
                    <a:pt x="1420" y="771"/>
                  </a:lnTo>
                  <a:lnTo>
                    <a:pt x="1409" y="774"/>
                  </a:lnTo>
                  <a:lnTo>
                    <a:pt x="1402" y="780"/>
                  </a:lnTo>
                  <a:lnTo>
                    <a:pt x="1388" y="802"/>
                  </a:lnTo>
                  <a:lnTo>
                    <a:pt x="1377" y="820"/>
                  </a:lnTo>
                  <a:lnTo>
                    <a:pt x="1369" y="828"/>
                  </a:lnTo>
                  <a:lnTo>
                    <a:pt x="1361" y="839"/>
                  </a:lnTo>
                  <a:lnTo>
                    <a:pt x="1352" y="848"/>
                  </a:lnTo>
                  <a:lnTo>
                    <a:pt x="1342" y="854"/>
                  </a:lnTo>
                  <a:lnTo>
                    <a:pt x="1332" y="854"/>
                  </a:lnTo>
                  <a:lnTo>
                    <a:pt x="1321" y="847"/>
                  </a:lnTo>
                  <a:lnTo>
                    <a:pt x="1311" y="837"/>
                  </a:lnTo>
                  <a:lnTo>
                    <a:pt x="1304" y="833"/>
                  </a:lnTo>
                  <a:lnTo>
                    <a:pt x="1296" y="834"/>
                  </a:lnTo>
                  <a:lnTo>
                    <a:pt x="1293" y="842"/>
                  </a:lnTo>
                  <a:lnTo>
                    <a:pt x="1293" y="850"/>
                  </a:lnTo>
                  <a:lnTo>
                    <a:pt x="1293" y="859"/>
                  </a:lnTo>
                  <a:lnTo>
                    <a:pt x="1293" y="867"/>
                  </a:lnTo>
                  <a:lnTo>
                    <a:pt x="1287" y="872"/>
                  </a:lnTo>
                  <a:lnTo>
                    <a:pt x="1273" y="875"/>
                  </a:lnTo>
                  <a:lnTo>
                    <a:pt x="1254" y="875"/>
                  </a:lnTo>
                  <a:lnTo>
                    <a:pt x="1229" y="873"/>
                  </a:lnTo>
                  <a:lnTo>
                    <a:pt x="1214" y="870"/>
                  </a:lnTo>
                  <a:lnTo>
                    <a:pt x="1198" y="865"/>
                  </a:lnTo>
                  <a:lnTo>
                    <a:pt x="1182" y="861"/>
                  </a:lnTo>
                  <a:lnTo>
                    <a:pt x="1169" y="858"/>
                  </a:lnTo>
                  <a:lnTo>
                    <a:pt x="1158" y="861"/>
                  </a:lnTo>
                  <a:lnTo>
                    <a:pt x="1144" y="867"/>
                  </a:lnTo>
                  <a:lnTo>
                    <a:pt x="1127" y="876"/>
                  </a:lnTo>
                  <a:lnTo>
                    <a:pt x="1108" y="885"/>
                  </a:lnTo>
                  <a:lnTo>
                    <a:pt x="1089" y="896"/>
                  </a:lnTo>
                  <a:lnTo>
                    <a:pt x="1077" y="909"/>
                  </a:lnTo>
                  <a:lnTo>
                    <a:pt x="1063" y="924"/>
                  </a:lnTo>
                  <a:lnTo>
                    <a:pt x="1050" y="940"/>
                  </a:lnTo>
                  <a:lnTo>
                    <a:pt x="1036" y="958"/>
                  </a:lnTo>
                  <a:lnTo>
                    <a:pt x="1019" y="982"/>
                  </a:lnTo>
                  <a:lnTo>
                    <a:pt x="1002" y="1002"/>
                  </a:lnTo>
                  <a:lnTo>
                    <a:pt x="987" y="1021"/>
                  </a:lnTo>
                  <a:lnTo>
                    <a:pt x="973" y="1038"/>
                  </a:lnTo>
                  <a:lnTo>
                    <a:pt x="959" y="1063"/>
                  </a:lnTo>
                  <a:lnTo>
                    <a:pt x="948" y="1080"/>
                  </a:lnTo>
                  <a:lnTo>
                    <a:pt x="940" y="1092"/>
                  </a:lnTo>
                  <a:lnTo>
                    <a:pt x="935" y="1101"/>
                  </a:lnTo>
                  <a:lnTo>
                    <a:pt x="932" y="1111"/>
                  </a:lnTo>
                  <a:lnTo>
                    <a:pt x="934" y="1126"/>
                  </a:lnTo>
                  <a:lnTo>
                    <a:pt x="937" y="1142"/>
                  </a:lnTo>
                  <a:lnTo>
                    <a:pt x="942" y="1156"/>
                  </a:lnTo>
                  <a:lnTo>
                    <a:pt x="945" y="1168"/>
                  </a:lnTo>
                  <a:lnTo>
                    <a:pt x="945" y="1182"/>
                  </a:lnTo>
                  <a:lnTo>
                    <a:pt x="939" y="1198"/>
                  </a:lnTo>
                  <a:lnTo>
                    <a:pt x="929" y="1218"/>
                  </a:lnTo>
                  <a:lnTo>
                    <a:pt x="925" y="1233"/>
                  </a:lnTo>
                  <a:lnTo>
                    <a:pt x="920" y="1244"/>
                  </a:lnTo>
                  <a:lnTo>
                    <a:pt x="915" y="1249"/>
                  </a:lnTo>
                  <a:lnTo>
                    <a:pt x="909" y="1247"/>
                  </a:lnTo>
                  <a:lnTo>
                    <a:pt x="898" y="1241"/>
                  </a:lnTo>
                  <a:lnTo>
                    <a:pt x="887" y="1230"/>
                  </a:lnTo>
                  <a:lnTo>
                    <a:pt x="873" y="1218"/>
                  </a:lnTo>
                  <a:lnTo>
                    <a:pt x="859" y="1207"/>
                  </a:lnTo>
                  <a:lnTo>
                    <a:pt x="847" y="1198"/>
                  </a:lnTo>
                  <a:lnTo>
                    <a:pt x="824" y="1188"/>
                  </a:lnTo>
                  <a:lnTo>
                    <a:pt x="796" y="1177"/>
                  </a:lnTo>
                  <a:lnTo>
                    <a:pt x="768" y="1165"/>
                  </a:lnTo>
                  <a:lnTo>
                    <a:pt x="743" y="1153"/>
                  </a:lnTo>
                  <a:lnTo>
                    <a:pt x="716" y="1137"/>
                  </a:lnTo>
                  <a:lnTo>
                    <a:pt x="693" y="1125"/>
                  </a:lnTo>
                  <a:lnTo>
                    <a:pt x="671" y="1114"/>
                  </a:lnTo>
                  <a:lnTo>
                    <a:pt x="657" y="1104"/>
                  </a:lnTo>
                  <a:lnTo>
                    <a:pt x="645" y="1094"/>
                  </a:lnTo>
                  <a:lnTo>
                    <a:pt x="633" y="1084"/>
                  </a:lnTo>
                  <a:lnTo>
                    <a:pt x="622" y="1080"/>
                  </a:lnTo>
                  <a:lnTo>
                    <a:pt x="615" y="1080"/>
                  </a:lnTo>
                  <a:lnTo>
                    <a:pt x="608" y="1080"/>
                  </a:lnTo>
                  <a:lnTo>
                    <a:pt x="602" y="1080"/>
                  </a:lnTo>
                  <a:lnTo>
                    <a:pt x="592" y="1073"/>
                  </a:lnTo>
                  <a:lnTo>
                    <a:pt x="578" y="1064"/>
                  </a:lnTo>
                  <a:lnTo>
                    <a:pt x="556" y="1045"/>
                  </a:lnTo>
                  <a:lnTo>
                    <a:pt x="538" y="1033"/>
                  </a:lnTo>
                  <a:lnTo>
                    <a:pt x="524" y="1028"/>
                  </a:lnTo>
                  <a:lnTo>
                    <a:pt x="511" y="1028"/>
                  </a:lnTo>
                  <a:lnTo>
                    <a:pt x="494" y="1028"/>
                  </a:lnTo>
                  <a:lnTo>
                    <a:pt x="477" y="1030"/>
                  </a:lnTo>
                  <a:lnTo>
                    <a:pt x="463" y="1035"/>
                  </a:lnTo>
                  <a:lnTo>
                    <a:pt x="448" y="1045"/>
                  </a:lnTo>
                  <a:lnTo>
                    <a:pt x="431" y="1059"/>
                  </a:lnTo>
                  <a:lnTo>
                    <a:pt x="414" y="1073"/>
                  </a:lnTo>
                  <a:lnTo>
                    <a:pt x="393" y="1090"/>
                  </a:lnTo>
                  <a:lnTo>
                    <a:pt x="370" y="1108"/>
                  </a:lnTo>
                  <a:lnTo>
                    <a:pt x="358" y="1118"/>
                  </a:lnTo>
                  <a:lnTo>
                    <a:pt x="347" y="1131"/>
                  </a:lnTo>
                  <a:lnTo>
                    <a:pt x="336" y="1140"/>
                  </a:lnTo>
                  <a:lnTo>
                    <a:pt x="327" y="1145"/>
                  </a:lnTo>
                  <a:lnTo>
                    <a:pt x="319" y="1143"/>
                  </a:lnTo>
                  <a:lnTo>
                    <a:pt x="311" y="1135"/>
                  </a:lnTo>
                  <a:lnTo>
                    <a:pt x="302" y="1125"/>
                  </a:lnTo>
                  <a:lnTo>
                    <a:pt x="294" y="1111"/>
                  </a:lnTo>
                  <a:lnTo>
                    <a:pt x="286" y="1098"/>
                  </a:lnTo>
                  <a:lnTo>
                    <a:pt x="282" y="1089"/>
                  </a:lnTo>
                  <a:lnTo>
                    <a:pt x="277" y="1080"/>
                  </a:lnTo>
                  <a:lnTo>
                    <a:pt x="266" y="1072"/>
                  </a:lnTo>
                  <a:lnTo>
                    <a:pt x="252" y="1063"/>
                  </a:lnTo>
                  <a:lnTo>
                    <a:pt x="241" y="1053"/>
                  </a:lnTo>
                  <a:lnTo>
                    <a:pt x="230" y="1047"/>
                  </a:lnTo>
                  <a:lnTo>
                    <a:pt x="216" y="1047"/>
                  </a:lnTo>
                  <a:lnTo>
                    <a:pt x="202" y="1050"/>
                  </a:lnTo>
                  <a:lnTo>
                    <a:pt x="190" y="1055"/>
                  </a:lnTo>
                  <a:lnTo>
                    <a:pt x="179" y="1063"/>
                  </a:lnTo>
                  <a:lnTo>
                    <a:pt x="173" y="1076"/>
                  </a:lnTo>
                  <a:lnTo>
                    <a:pt x="165" y="1090"/>
                  </a:lnTo>
                  <a:lnTo>
                    <a:pt x="159" y="1100"/>
                  </a:lnTo>
                  <a:lnTo>
                    <a:pt x="153" y="1109"/>
                  </a:lnTo>
                  <a:lnTo>
                    <a:pt x="151" y="1120"/>
                  </a:lnTo>
                  <a:lnTo>
                    <a:pt x="149" y="1132"/>
                  </a:lnTo>
                  <a:lnTo>
                    <a:pt x="146" y="1143"/>
                  </a:lnTo>
                  <a:lnTo>
                    <a:pt x="146" y="1154"/>
                  </a:lnTo>
                  <a:lnTo>
                    <a:pt x="151" y="1163"/>
                  </a:lnTo>
                  <a:lnTo>
                    <a:pt x="160" y="1170"/>
                  </a:lnTo>
                  <a:lnTo>
                    <a:pt x="168" y="1174"/>
                  </a:lnTo>
                  <a:lnTo>
                    <a:pt x="176" y="1177"/>
                  </a:lnTo>
                  <a:lnTo>
                    <a:pt x="185" y="1185"/>
                  </a:lnTo>
                  <a:lnTo>
                    <a:pt x="193" y="1198"/>
                  </a:lnTo>
                  <a:lnTo>
                    <a:pt x="201" y="1208"/>
                  </a:lnTo>
                  <a:lnTo>
                    <a:pt x="210" y="1216"/>
                  </a:lnTo>
                  <a:lnTo>
                    <a:pt x="219" y="1219"/>
                  </a:lnTo>
                  <a:lnTo>
                    <a:pt x="227" y="1219"/>
                  </a:lnTo>
                  <a:lnTo>
                    <a:pt x="230" y="1218"/>
                  </a:lnTo>
                  <a:lnTo>
                    <a:pt x="235" y="1215"/>
                  </a:lnTo>
                  <a:lnTo>
                    <a:pt x="241" y="1215"/>
                  </a:lnTo>
                  <a:lnTo>
                    <a:pt x="250" y="1219"/>
                  </a:lnTo>
                  <a:lnTo>
                    <a:pt x="264" y="1226"/>
                  </a:lnTo>
                  <a:lnTo>
                    <a:pt x="280" y="1232"/>
                  </a:lnTo>
                  <a:lnTo>
                    <a:pt x="294" y="1238"/>
                  </a:lnTo>
                  <a:lnTo>
                    <a:pt x="303" y="1246"/>
                  </a:lnTo>
                  <a:lnTo>
                    <a:pt x="311" y="1252"/>
                  </a:lnTo>
                  <a:lnTo>
                    <a:pt x="322" y="1257"/>
                  </a:lnTo>
                  <a:lnTo>
                    <a:pt x="334" y="1263"/>
                  </a:lnTo>
                  <a:lnTo>
                    <a:pt x="347" y="1271"/>
                  </a:lnTo>
                  <a:lnTo>
                    <a:pt x="356" y="1278"/>
                  </a:lnTo>
                  <a:lnTo>
                    <a:pt x="361" y="1289"/>
                  </a:lnTo>
                  <a:lnTo>
                    <a:pt x="367" y="1302"/>
                  </a:lnTo>
                  <a:lnTo>
                    <a:pt x="375" y="1311"/>
                  </a:lnTo>
                  <a:lnTo>
                    <a:pt x="382" y="1317"/>
                  </a:lnTo>
                  <a:lnTo>
                    <a:pt x="389" y="1322"/>
                  </a:lnTo>
                  <a:lnTo>
                    <a:pt x="390" y="1326"/>
                  </a:lnTo>
                  <a:lnTo>
                    <a:pt x="387" y="1333"/>
                  </a:lnTo>
                  <a:lnTo>
                    <a:pt x="378" y="1340"/>
                  </a:lnTo>
                  <a:lnTo>
                    <a:pt x="367" y="1348"/>
                  </a:lnTo>
                  <a:lnTo>
                    <a:pt x="353" y="1353"/>
                  </a:lnTo>
                  <a:lnTo>
                    <a:pt x="341" y="1356"/>
                  </a:lnTo>
                  <a:lnTo>
                    <a:pt x="319" y="1351"/>
                  </a:lnTo>
                  <a:lnTo>
                    <a:pt x="300" y="1345"/>
                  </a:lnTo>
                  <a:lnTo>
                    <a:pt x="282" y="1342"/>
                  </a:lnTo>
                  <a:lnTo>
                    <a:pt x="271" y="1339"/>
                  </a:lnTo>
                  <a:lnTo>
                    <a:pt x="263" y="1333"/>
                  </a:lnTo>
                  <a:lnTo>
                    <a:pt x="257" y="1326"/>
                  </a:lnTo>
                  <a:lnTo>
                    <a:pt x="250" y="1325"/>
                  </a:lnTo>
                  <a:lnTo>
                    <a:pt x="244" y="1328"/>
                  </a:lnTo>
                  <a:lnTo>
                    <a:pt x="236" y="1340"/>
                  </a:lnTo>
                  <a:lnTo>
                    <a:pt x="232" y="1351"/>
                  </a:lnTo>
                  <a:lnTo>
                    <a:pt x="224" y="1361"/>
                  </a:lnTo>
                  <a:lnTo>
                    <a:pt x="218" y="1364"/>
                  </a:lnTo>
                  <a:lnTo>
                    <a:pt x="210" y="1364"/>
                  </a:lnTo>
                  <a:lnTo>
                    <a:pt x="201" y="1364"/>
                  </a:lnTo>
                  <a:lnTo>
                    <a:pt x="195" y="1365"/>
                  </a:lnTo>
                  <a:lnTo>
                    <a:pt x="190" y="1370"/>
                  </a:lnTo>
                  <a:lnTo>
                    <a:pt x="188" y="1379"/>
                  </a:lnTo>
                  <a:lnTo>
                    <a:pt x="191" y="1396"/>
                  </a:lnTo>
                  <a:lnTo>
                    <a:pt x="195" y="1412"/>
                  </a:lnTo>
                  <a:lnTo>
                    <a:pt x="196" y="1424"/>
                  </a:lnTo>
                  <a:lnTo>
                    <a:pt x="195" y="1431"/>
                  </a:lnTo>
                  <a:lnTo>
                    <a:pt x="190" y="1432"/>
                  </a:lnTo>
                  <a:lnTo>
                    <a:pt x="182" y="1432"/>
                  </a:lnTo>
                  <a:lnTo>
                    <a:pt x="170" y="1434"/>
                  </a:lnTo>
                  <a:lnTo>
                    <a:pt x="159" y="1437"/>
                  </a:lnTo>
                  <a:lnTo>
                    <a:pt x="149" y="1444"/>
                  </a:lnTo>
                  <a:lnTo>
                    <a:pt x="140" y="1455"/>
                  </a:lnTo>
                  <a:lnTo>
                    <a:pt x="134" y="1466"/>
                  </a:lnTo>
                  <a:lnTo>
                    <a:pt x="131" y="1474"/>
                  </a:lnTo>
                  <a:lnTo>
                    <a:pt x="129" y="147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2F638BF5-5798-4D86-AE39-0E3401780E33}"/>
                </a:ext>
              </a:extLst>
            </p:cNvPr>
            <p:cNvSpPr>
              <a:spLocks/>
            </p:cNvSpPr>
            <p:nvPr/>
          </p:nvSpPr>
          <p:spPr bwMode="gray">
            <a:xfrm>
              <a:off x="3737" y="1173"/>
              <a:ext cx="138" cy="153"/>
            </a:xfrm>
            <a:custGeom>
              <a:avLst/>
              <a:gdLst>
                <a:gd name="T0" fmla="*/ 7 w 277"/>
                <a:gd name="T1" fmla="*/ 283 h 306"/>
                <a:gd name="T2" fmla="*/ 0 w 277"/>
                <a:gd name="T3" fmla="*/ 268 h 306"/>
                <a:gd name="T4" fmla="*/ 13 w 277"/>
                <a:gd name="T5" fmla="*/ 246 h 306"/>
                <a:gd name="T6" fmla="*/ 39 w 277"/>
                <a:gd name="T7" fmla="*/ 218 h 306"/>
                <a:gd name="T8" fmla="*/ 66 w 277"/>
                <a:gd name="T9" fmla="*/ 188 h 306"/>
                <a:gd name="T10" fmla="*/ 84 w 277"/>
                <a:gd name="T11" fmla="*/ 159 h 306"/>
                <a:gd name="T12" fmla="*/ 86 w 277"/>
                <a:gd name="T13" fmla="*/ 140 h 306"/>
                <a:gd name="T14" fmla="*/ 92 w 277"/>
                <a:gd name="T15" fmla="*/ 125 h 306"/>
                <a:gd name="T16" fmla="*/ 128 w 277"/>
                <a:gd name="T17" fmla="*/ 83 h 306"/>
                <a:gd name="T18" fmla="*/ 145 w 277"/>
                <a:gd name="T19" fmla="*/ 52 h 306"/>
                <a:gd name="T20" fmla="*/ 153 w 277"/>
                <a:gd name="T21" fmla="*/ 27 h 306"/>
                <a:gd name="T22" fmla="*/ 165 w 277"/>
                <a:gd name="T23" fmla="*/ 5 h 306"/>
                <a:gd name="T24" fmla="*/ 177 w 277"/>
                <a:gd name="T25" fmla="*/ 2 h 306"/>
                <a:gd name="T26" fmla="*/ 196 w 277"/>
                <a:gd name="T27" fmla="*/ 14 h 306"/>
                <a:gd name="T28" fmla="*/ 219 w 277"/>
                <a:gd name="T29" fmla="*/ 22 h 306"/>
                <a:gd name="T30" fmla="*/ 249 w 277"/>
                <a:gd name="T31" fmla="*/ 21 h 306"/>
                <a:gd name="T32" fmla="*/ 264 w 277"/>
                <a:gd name="T33" fmla="*/ 14 h 306"/>
                <a:gd name="T34" fmla="*/ 275 w 277"/>
                <a:gd name="T35" fmla="*/ 13 h 306"/>
                <a:gd name="T36" fmla="*/ 275 w 277"/>
                <a:gd name="T37" fmla="*/ 33 h 306"/>
                <a:gd name="T38" fmla="*/ 264 w 277"/>
                <a:gd name="T39" fmla="*/ 55 h 306"/>
                <a:gd name="T40" fmla="*/ 235 w 277"/>
                <a:gd name="T41" fmla="*/ 69 h 306"/>
                <a:gd name="T42" fmla="*/ 216 w 277"/>
                <a:gd name="T43" fmla="*/ 84 h 306"/>
                <a:gd name="T44" fmla="*/ 196 w 277"/>
                <a:gd name="T45" fmla="*/ 92 h 306"/>
                <a:gd name="T46" fmla="*/ 184 w 277"/>
                <a:gd name="T47" fmla="*/ 91 h 306"/>
                <a:gd name="T48" fmla="*/ 167 w 277"/>
                <a:gd name="T49" fmla="*/ 101 h 306"/>
                <a:gd name="T50" fmla="*/ 146 w 277"/>
                <a:gd name="T51" fmla="*/ 128 h 306"/>
                <a:gd name="T52" fmla="*/ 136 w 277"/>
                <a:gd name="T53" fmla="*/ 148 h 306"/>
                <a:gd name="T54" fmla="*/ 125 w 277"/>
                <a:gd name="T55" fmla="*/ 167 h 306"/>
                <a:gd name="T56" fmla="*/ 117 w 277"/>
                <a:gd name="T57" fmla="*/ 181 h 306"/>
                <a:gd name="T58" fmla="*/ 114 w 277"/>
                <a:gd name="T59" fmla="*/ 190 h 306"/>
                <a:gd name="T60" fmla="*/ 98 w 277"/>
                <a:gd name="T61" fmla="*/ 205 h 306"/>
                <a:gd name="T62" fmla="*/ 87 w 277"/>
                <a:gd name="T63" fmla="*/ 221 h 306"/>
                <a:gd name="T64" fmla="*/ 84 w 277"/>
                <a:gd name="T65" fmla="*/ 226 h 306"/>
                <a:gd name="T66" fmla="*/ 78 w 277"/>
                <a:gd name="T67" fmla="*/ 227 h 306"/>
                <a:gd name="T68" fmla="*/ 70 w 277"/>
                <a:gd name="T69" fmla="*/ 229 h 306"/>
                <a:gd name="T70" fmla="*/ 63 w 277"/>
                <a:gd name="T71" fmla="*/ 235 h 306"/>
                <a:gd name="T72" fmla="*/ 50 w 277"/>
                <a:gd name="T73" fmla="*/ 246 h 306"/>
                <a:gd name="T74" fmla="*/ 41 w 277"/>
                <a:gd name="T75" fmla="*/ 260 h 306"/>
                <a:gd name="T76" fmla="*/ 44 w 277"/>
                <a:gd name="T77" fmla="*/ 285 h 306"/>
                <a:gd name="T78" fmla="*/ 45 w 277"/>
                <a:gd name="T79" fmla="*/ 299 h 306"/>
                <a:gd name="T80" fmla="*/ 35 w 277"/>
                <a:gd name="T81" fmla="*/ 306 h 306"/>
                <a:gd name="T82" fmla="*/ 19 w 277"/>
                <a:gd name="T83" fmla="*/ 300 h 306"/>
                <a:gd name="T84" fmla="*/ 13 w 277"/>
                <a:gd name="T85" fmla="*/ 29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7" h="306">
                  <a:moveTo>
                    <a:pt x="13" y="295"/>
                  </a:moveTo>
                  <a:lnTo>
                    <a:pt x="7" y="283"/>
                  </a:lnTo>
                  <a:lnTo>
                    <a:pt x="2" y="275"/>
                  </a:lnTo>
                  <a:lnTo>
                    <a:pt x="0" y="268"/>
                  </a:lnTo>
                  <a:lnTo>
                    <a:pt x="3" y="258"/>
                  </a:lnTo>
                  <a:lnTo>
                    <a:pt x="13" y="246"/>
                  </a:lnTo>
                  <a:lnTo>
                    <a:pt x="25" y="232"/>
                  </a:lnTo>
                  <a:lnTo>
                    <a:pt x="39" y="218"/>
                  </a:lnTo>
                  <a:lnTo>
                    <a:pt x="50" y="204"/>
                  </a:lnTo>
                  <a:lnTo>
                    <a:pt x="66" y="188"/>
                  </a:lnTo>
                  <a:lnTo>
                    <a:pt x="78" y="173"/>
                  </a:lnTo>
                  <a:lnTo>
                    <a:pt x="84" y="159"/>
                  </a:lnTo>
                  <a:lnTo>
                    <a:pt x="86" y="148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92" y="125"/>
                  </a:lnTo>
                  <a:lnTo>
                    <a:pt x="109" y="103"/>
                  </a:lnTo>
                  <a:lnTo>
                    <a:pt x="128" y="83"/>
                  </a:lnTo>
                  <a:lnTo>
                    <a:pt x="139" y="69"/>
                  </a:lnTo>
                  <a:lnTo>
                    <a:pt x="145" y="52"/>
                  </a:lnTo>
                  <a:lnTo>
                    <a:pt x="149" y="38"/>
                  </a:lnTo>
                  <a:lnTo>
                    <a:pt x="153" y="27"/>
                  </a:lnTo>
                  <a:lnTo>
                    <a:pt x="159" y="14"/>
                  </a:lnTo>
                  <a:lnTo>
                    <a:pt x="165" y="5"/>
                  </a:lnTo>
                  <a:lnTo>
                    <a:pt x="171" y="0"/>
                  </a:lnTo>
                  <a:lnTo>
                    <a:pt x="177" y="2"/>
                  </a:lnTo>
                  <a:lnTo>
                    <a:pt x="185" y="8"/>
                  </a:lnTo>
                  <a:lnTo>
                    <a:pt x="196" y="14"/>
                  </a:lnTo>
                  <a:lnTo>
                    <a:pt x="205" y="19"/>
                  </a:lnTo>
                  <a:lnTo>
                    <a:pt x="219" y="22"/>
                  </a:lnTo>
                  <a:lnTo>
                    <a:pt x="233" y="24"/>
                  </a:lnTo>
                  <a:lnTo>
                    <a:pt x="249" y="21"/>
                  </a:lnTo>
                  <a:lnTo>
                    <a:pt x="257" y="18"/>
                  </a:lnTo>
                  <a:lnTo>
                    <a:pt x="264" y="14"/>
                  </a:lnTo>
                  <a:lnTo>
                    <a:pt x="271" y="11"/>
                  </a:lnTo>
                  <a:lnTo>
                    <a:pt x="275" y="13"/>
                  </a:lnTo>
                  <a:lnTo>
                    <a:pt x="277" y="21"/>
                  </a:lnTo>
                  <a:lnTo>
                    <a:pt x="275" y="33"/>
                  </a:lnTo>
                  <a:lnTo>
                    <a:pt x="272" y="45"/>
                  </a:lnTo>
                  <a:lnTo>
                    <a:pt x="264" y="55"/>
                  </a:lnTo>
                  <a:lnTo>
                    <a:pt x="249" y="63"/>
                  </a:lnTo>
                  <a:lnTo>
                    <a:pt x="235" y="69"/>
                  </a:lnTo>
                  <a:lnTo>
                    <a:pt x="226" y="77"/>
                  </a:lnTo>
                  <a:lnTo>
                    <a:pt x="216" y="84"/>
                  </a:lnTo>
                  <a:lnTo>
                    <a:pt x="207" y="91"/>
                  </a:lnTo>
                  <a:lnTo>
                    <a:pt x="196" y="92"/>
                  </a:lnTo>
                  <a:lnTo>
                    <a:pt x="190" y="92"/>
                  </a:lnTo>
                  <a:lnTo>
                    <a:pt x="184" y="91"/>
                  </a:lnTo>
                  <a:lnTo>
                    <a:pt x="177" y="94"/>
                  </a:lnTo>
                  <a:lnTo>
                    <a:pt x="167" y="101"/>
                  </a:lnTo>
                  <a:lnTo>
                    <a:pt x="157" y="112"/>
                  </a:lnTo>
                  <a:lnTo>
                    <a:pt x="146" y="128"/>
                  </a:lnTo>
                  <a:lnTo>
                    <a:pt x="140" y="139"/>
                  </a:lnTo>
                  <a:lnTo>
                    <a:pt x="136" y="148"/>
                  </a:lnTo>
                  <a:lnTo>
                    <a:pt x="131" y="156"/>
                  </a:lnTo>
                  <a:lnTo>
                    <a:pt x="125" y="167"/>
                  </a:lnTo>
                  <a:lnTo>
                    <a:pt x="120" y="176"/>
                  </a:lnTo>
                  <a:lnTo>
                    <a:pt x="117" y="181"/>
                  </a:lnTo>
                  <a:lnTo>
                    <a:pt x="117" y="185"/>
                  </a:lnTo>
                  <a:lnTo>
                    <a:pt x="114" y="190"/>
                  </a:lnTo>
                  <a:lnTo>
                    <a:pt x="109" y="196"/>
                  </a:lnTo>
                  <a:lnTo>
                    <a:pt x="98" y="205"/>
                  </a:lnTo>
                  <a:lnTo>
                    <a:pt x="90" y="212"/>
                  </a:lnTo>
                  <a:lnTo>
                    <a:pt x="87" y="221"/>
                  </a:lnTo>
                  <a:lnTo>
                    <a:pt x="86" y="224"/>
                  </a:lnTo>
                  <a:lnTo>
                    <a:pt x="84" y="226"/>
                  </a:lnTo>
                  <a:lnTo>
                    <a:pt x="81" y="227"/>
                  </a:lnTo>
                  <a:lnTo>
                    <a:pt x="78" y="227"/>
                  </a:lnTo>
                  <a:lnTo>
                    <a:pt x="73" y="227"/>
                  </a:lnTo>
                  <a:lnTo>
                    <a:pt x="70" y="229"/>
                  </a:lnTo>
                  <a:lnTo>
                    <a:pt x="67" y="230"/>
                  </a:lnTo>
                  <a:lnTo>
                    <a:pt x="63" y="235"/>
                  </a:lnTo>
                  <a:lnTo>
                    <a:pt x="56" y="241"/>
                  </a:lnTo>
                  <a:lnTo>
                    <a:pt x="50" y="246"/>
                  </a:lnTo>
                  <a:lnTo>
                    <a:pt x="44" y="252"/>
                  </a:lnTo>
                  <a:lnTo>
                    <a:pt x="41" y="260"/>
                  </a:lnTo>
                  <a:lnTo>
                    <a:pt x="41" y="271"/>
                  </a:lnTo>
                  <a:lnTo>
                    <a:pt x="44" y="285"/>
                  </a:lnTo>
                  <a:lnTo>
                    <a:pt x="45" y="294"/>
                  </a:lnTo>
                  <a:lnTo>
                    <a:pt x="45" y="299"/>
                  </a:lnTo>
                  <a:lnTo>
                    <a:pt x="41" y="305"/>
                  </a:lnTo>
                  <a:lnTo>
                    <a:pt x="35" y="306"/>
                  </a:lnTo>
                  <a:lnTo>
                    <a:pt x="27" y="305"/>
                  </a:lnTo>
                  <a:lnTo>
                    <a:pt x="19" y="300"/>
                  </a:lnTo>
                  <a:lnTo>
                    <a:pt x="14" y="297"/>
                  </a:lnTo>
                  <a:lnTo>
                    <a:pt x="13" y="29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FBA43CC8-0DE9-4D2E-9DA2-F4A8C6799F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888" y="1273"/>
              <a:ext cx="39" cy="40"/>
            </a:xfrm>
            <a:custGeom>
              <a:avLst/>
              <a:gdLst>
                <a:gd name="T0" fmla="*/ 16 w 78"/>
                <a:gd name="T1" fmla="*/ 81 h 81"/>
                <a:gd name="T2" fmla="*/ 5 w 78"/>
                <a:gd name="T3" fmla="*/ 71 h 81"/>
                <a:gd name="T4" fmla="*/ 0 w 78"/>
                <a:gd name="T5" fmla="*/ 59 h 81"/>
                <a:gd name="T6" fmla="*/ 2 w 78"/>
                <a:gd name="T7" fmla="*/ 48 h 81"/>
                <a:gd name="T8" fmla="*/ 8 w 78"/>
                <a:gd name="T9" fmla="*/ 35 h 81"/>
                <a:gd name="T10" fmla="*/ 20 w 78"/>
                <a:gd name="T11" fmla="*/ 25 h 81"/>
                <a:gd name="T12" fmla="*/ 38 w 78"/>
                <a:gd name="T13" fmla="*/ 15 h 81"/>
                <a:gd name="T14" fmla="*/ 47 w 78"/>
                <a:gd name="T15" fmla="*/ 9 h 81"/>
                <a:gd name="T16" fmla="*/ 53 w 78"/>
                <a:gd name="T17" fmla="*/ 3 h 81"/>
                <a:gd name="T18" fmla="*/ 58 w 78"/>
                <a:gd name="T19" fmla="*/ 0 h 81"/>
                <a:gd name="T20" fmla="*/ 62 w 78"/>
                <a:gd name="T21" fmla="*/ 0 h 81"/>
                <a:gd name="T22" fmla="*/ 67 w 78"/>
                <a:gd name="T23" fmla="*/ 6 h 81"/>
                <a:gd name="T24" fmla="*/ 73 w 78"/>
                <a:gd name="T25" fmla="*/ 15 h 81"/>
                <a:gd name="T26" fmla="*/ 76 w 78"/>
                <a:gd name="T27" fmla="*/ 26 h 81"/>
                <a:gd name="T28" fmla="*/ 78 w 78"/>
                <a:gd name="T29" fmla="*/ 35 h 81"/>
                <a:gd name="T30" fmla="*/ 76 w 78"/>
                <a:gd name="T31" fmla="*/ 45 h 81"/>
                <a:gd name="T32" fmla="*/ 67 w 78"/>
                <a:gd name="T33" fmla="*/ 53 h 81"/>
                <a:gd name="T34" fmla="*/ 55 w 78"/>
                <a:gd name="T35" fmla="*/ 60 h 81"/>
                <a:gd name="T36" fmla="*/ 41 w 78"/>
                <a:gd name="T37" fmla="*/ 67 h 81"/>
                <a:gd name="T38" fmla="*/ 28 w 78"/>
                <a:gd name="T39" fmla="*/ 74 h 81"/>
                <a:gd name="T40" fmla="*/ 19 w 78"/>
                <a:gd name="T41" fmla="*/ 79 h 81"/>
                <a:gd name="T42" fmla="*/ 16 w 78"/>
                <a:gd name="T4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81">
                  <a:moveTo>
                    <a:pt x="16" y="81"/>
                  </a:moveTo>
                  <a:lnTo>
                    <a:pt x="5" y="71"/>
                  </a:lnTo>
                  <a:lnTo>
                    <a:pt x="0" y="59"/>
                  </a:lnTo>
                  <a:lnTo>
                    <a:pt x="2" y="48"/>
                  </a:lnTo>
                  <a:lnTo>
                    <a:pt x="8" y="35"/>
                  </a:lnTo>
                  <a:lnTo>
                    <a:pt x="20" y="25"/>
                  </a:lnTo>
                  <a:lnTo>
                    <a:pt x="38" y="15"/>
                  </a:lnTo>
                  <a:lnTo>
                    <a:pt x="47" y="9"/>
                  </a:lnTo>
                  <a:lnTo>
                    <a:pt x="53" y="3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7" y="6"/>
                  </a:lnTo>
                  <a:lnTo>
                    <a:pt x="73" y="15"/>
                  </a:lnTo>
                  <a:lnTo>
                    <a:pt x="76" y="26"/>
                  </a:lnTo>
                  <a:lnTo>
                    <a:pt x="78" y="35"/>
                  </a:lnTo>
                  <a:lnTo>
                    <a:pt x="76" y="45"/>
                  </a:lnTo>
                  <a:lnTo>
                    <a:pt x="67" y="53"/>
                  </a:lnTo>
                  <a:lnTo>
                    <a:pt x="55" y="60"/>
                  </a:lnTo>
                  <a:lnTo>
                    <a:pt x="41" y="67"/>
                  </a:lnTo>
                  <a:lnTo>
                    <a:pt x="28" y="74"/>
                  </a:lnTo>
                  <a:lnTo>
                    <a:pt x="19" y="79"/>
                  </a:lnTo>
                  <a:lnTo>
                    <a:pt x="16" y="8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ADD5748A-8A1A-4437-8144-13E73B7EFB67}"/>
                </a:ext>
              </a:extLst>
            </p:cNvPr>
            <p:cNvSpPr>
              <a:spLocks/>
            </p:cNvSpPr>
            <p:nvPr/>
          </p:nvSpPr>
          <p:spPr bwMode="gray">
            <a:xfrm>
              <a:off x="3910" y="962"/>
              <a:ext cx="234" cy="223"/>
            </a:xfrm>
            <a:custGeom>
              <a:avLst/>
              <a:gdLst>
                <a:gd name="T0" fmla="*/ 0 w 467"/>
                <a:gd name="T1" fmla="*/ 418 h 447"/>
                <a:gd name="T2" fmla="*/ 20 w 467"/>
                <a:gd name="T3" fmla="*/ 387 h 447"/>
                <a:gd name="T4" fmla="*/ 28 w 467"/>
                <a:gd name="T5" fmla="*/ 374 h 447"/>
                <a:gd name="T6" fmla="*/ 49 w 467"/>
                <a:gd name="T7" fmla="*/ 362 h 447"/>
                <a:gd name="T8" fmla="*/ 65 w 467"/>
                <a:gd name="T9" fmla="*/ 348 h 447"/>
                <a:gd name="T10" fmla="*/ 62 w 467"/>
                <a:gd name="T11" fmla="*/ 332 h 447"/>
                <a:gd name="T12" fmla="*/ 54 w 467"/>
                <a:gd name="T13" fmla="*/ 317 h 447"/>
                <a:gd name="T14" fmla="*/ 67 w 467"/>
                <a:gd name="T15" fmla="*/ 294 h 447"/>
                <a:gd name="T16" fmla="*/ 90 w 467"/>
                <a:gd name="T17" fmla="*/ 277 h 447"/>
                <a:gd name="T18" fmla="*/ 116 w 467"/>
                <a:gd name="T19" fmla="*/ 250 h 447"/>
                <a:gd name="T20" fmla="*/ 132 w 467"/>
                <a:gd name="T21" fmla="*/ 211 h 447"/>
                <a:gd name="T22" fmla="*/ 149 w 467"/>
                <a:gd name="T23" fmla="*/ 188 h 447"/>
                <a:gd name="T24" fmla="*/ 160 w 467"/>
                <a:gd name="T25" fmla="*/ 196 h 447"/>
                <a:gd name="T26" fmla="*/ 178 w 467"/>
                <a:gd name="T27" fmla="*/ 182 h 447"/>
                <a:gd name="T28" fmla="*/ 182 w 467"/>
                <a:gd name="T29" fmla="*/ 166 h 447"/>
                <a:gd name="T30" fmla="*/ 206 w 467"/>
                <a:gd name="T31" fmla="*/ 145 h 447"/>
                <a:gd name="T32" fmla="*/ 228 w 467"/>
                <a:gd name="T33" fmla="*/ 137 h 447"/>
                <a:gd name="T34" fmla="*/ 225 w 467"/>
                <a:gd name="T35" fmla="*/ 107 h 447"/>
                <a:gd name="T36" fmla="*/ 225 w 467"/>
                <a:gd name="T37" fmla="*/ 68 h 447"/>
                <a:gd name="T38" fmla="*/ 245 w 467"/>
                <a:gd name="T39" fmla="*/ 65 h 447"/>
                <a:gd name="T40" fmla="*/ 261 w 467"/>
                <a:gd name="T41" fmla="*/ 98 h 447"/>
                <a:gd name="T42" fmla="*/ 292 w 467"/>
                <a:gd name="T43" fmla="*/ 110 h 447"/>
                <a:gd name="T44" fmla="*/ 321 w 467"/>
                <a:gd name="T45" fmla="*/ 98 h 447"/>
                <a:gd name="T46" fmla="*/ 338 w 467"/>
                <a:gd name="T47" fmla="*/ 92 h 447"/>
                <a:gd name="T48" fmla="*/ 360 w 467"/>
                <a:gd name="T49" fmla="*/ 70 h 447"/>
                <a:gd name="T50" fmla="*/ 401 w 467"/>
                <a:gd name="T51" fmla="*/ 20 h 447"/>
                <a:gd name="T52" fmla="*/ 439 w 467"/>
                <a:gd name="T53" fmla="*/ 2 h 447"/>
                <a:gd name="T54" fmla="*/ 466 w 467"/>
                <a:gd name="T55" fmla="*/ 5 h 447"/>
                <a:gd name="T56" fmla="*/ 461 w 467"/>
                <a:gd name="T57" fmla="*/ 28 h 447"/>
                <a:gd name="T58" fmla="*/ 453 w 467"/>
                <a:gd name="T59" fmla="*/ 45 h 447"/>
                <a:gd name="T60" fmla="*/ 467 w 467"/>
                <a:gd name="T61" fmla="*/ 67 h 447"/>
                <a:gd name="T62" fmla="*/ 449 w 467"/>
                <a:gd name="T63" fmla="*/ 87 h 447"/>
                <a:gd name="T64" fmla="*/ 411 w 467"/>
                <a:gd name="T65" fmla="*/ 90 h 447"/>
                <a:gd name="T66" fmla="*/ 373 w 467"/>
                <a:gd name="T67" fmla="*/ 110 h 447"/>
                <a:gd name="T68" fmla="*/ 351 w 467"/>
                <a:gd name="T69" fmla="*/ 123 h 447"/>
                <a:gd name="T70" fmla="*/ 309 w 467"/>
                <a:gd name="T71" fmla="*/ 140 h 447"/>
                <a:gd name="T72" fmla="*/ 293 w 467"/>
                <a:gd name="T73" fmla="*/ 155 h 447"/>
                <a:gd name="T74" fmla="*/ 272 w 467"/>
                <a:gd name="T75" fmla="*/ 193 h 447"/>
                <a:gd name="T76" fmla="*/ 245 w 467"/>
                <a:gd name="T77" fmla="*/ 219 h 447"/>
                <a:gd name="T78" fmla="*/ 208 w 467"/>
                <a:gd name="T79" fmla="*/ 227 h 447"/>
                <a:gd name="T80" fmla="*/ 183 w 467"/>
                <a:gd name="T81" fmla="*/ 225 h 447"/>
                <a:gd name="T82" fmla="*/ 169 w 467"/>
                <a:gd name="T83" fmla="*/ 231 h 447"/>
                <a:gd name="T84" fmla="*/ 163 w 467"/>
                <a:gd name="T85" fmla="*/ 241 h 447"/>
                <a:gd name="T86" fmla="*/ 171 w 467"/>
                <a:gd name="T87" fmla="*/ 266 h 447"/>
                <a:gd name="T88" fmla="*/ 149 w 467"/>
                <a:gd name="T89" fmla="*/ 297 h 447"/>
                <a:gd name="T90" fmla="*/ 110 w 467"/>
                <a:gd name="T91" fmla="*/ 337 h 447"/>
                <a:gd name="T92" fmla="*/ 91 w 467"/>
                <a:gd name="T93" fmla="*/ 379 h 447"/>
                <a:gd name="T94" fmla="*/ 62 w 467"/>
                <a:gd name="T95" fmla="*/ 393 h 447"/>
                <a:gd name="T96" fmla="*/ 40 w 467"/>
                <a:gd name="T97" fmla="*/ 410 h 447"/>
                <a:gd name="T98" fmla="*/ 31 w 467"/>
                <a:gd name="T99" fmla="*/ 440 h 447"/>
                <a:gd name="T100" fmla="*/ 14 w 467"/>
                <a:gd name="T101" fmla="*/ 446 h 447"/>
                <a:gd name="T102" fmla="*/ 4 w 467"/>
                <a:gd name="T103" fmla="*/ 43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7" h="447">
                  <a:moveTo>
                    <a:pt x="3" y="436"/>
                  </a:moveTo>
                  <a:lnTo>
                    <a:pt x="0" y="426"/>
                  </a:lnTo>
                  <a:lnTo>
                    <a:pt x="0" y="418"/>
                  </a:lnTo>
                  <a:lnTo>
                    <a:pt x="4" y="408"/>
                  </a:lnTo>
                  <a:lnTo>
                    <a:pt x="14" y="396"/>
                  </a:lnTo>
                  <a:lnTo>
                    <a:pt x="20" y="387"/>
                  </a:lnTo>
                  <a:lnTo>
                    <a:pt x="23" y="382"/>
                  </a:lnTo>
                  <a:lnTo>
                    <a:pt x="25" y="379"/>
                  </a:lnTo>
                  <a:lnTo>
                    <a:pt x="28" y="374"/>
                  </a:lnTo>
                  <a:lnTo>
                    <a:pt x="34" y="368"/>
                  </a:lnTo>
                  <a:lnTo>
                    <a:pt x="42" y="363"/>
                  </a:lnTo>
                  <a:lnTo>
                    <a:pt x="49" y="362"/>
                  </a:lnTo>
                  <a:lnTo>
                    <a:pt x="56" y="360"/>
                  </a:lnTo>
                  <a:lnTo>
                    <a:pt x="60" y="357"/>
                  </a:lnTo>
                  <a:lnTo>
                    <a:pt x="65" y="348"/>
                  </a:lnTo>
                  <a:lnTo>
                    <a:pt x="67" y="340"/>
                  </a:lnTo>
                  <a:lnTo>
                    <a:pt x="65" y="336"/>
                  </a:lnTo>
                  <a:lnTo>
                    <a:pt x="62" y="332"/>
                  </a:lnTo>
                  <a:lnTo>
                    <a:pt x="57" y="329"/>
                  </a:lnTo>
                  <a:lnTo>
                    <a:pt x="54" y="325"/>
                  </a:lnTo>
                  <a:lnTo>
                    <a:pt x="54" y="317"/>
                  </a:lnTo>
                  <a:lnTo>
                    <a:pt x="57" y="304"/>
                  </a:lnTo>
                  <a:lnTo>
                    <a:pt x="62" y="298"/>
                  </a:lnTo>
                  <a:lnTo>
                    <a:pt x="67" y="294"/>
                  </a:lnTo>
                  <a:lnTo>
                    <a:pt x="74" y="287"/>
                  </a:lnTo>
                  <a:lnTo>
                    <a:pt x="82" y="281"/>
                  </a:lnTo>
                  <a:lnTo>
                    <a:pt x="90" y="277"/>
                  </a:lnTo>
                  <a:lnTo>
                    <a:pt x="98" y="270"/>
                  </a:lnTo>
                  <a:lnTo>
                    <a:pt x="107" y="263"/>
                  </a:lnTo>
                  <a:lnTo>
                    <a:pt x="116" y="250"/>
                  </a:lnTo>
                  <a:lnTo>
                    <a:pt x="124" y="235"/>
                  </a:lnTo>
                  <a:lnTo>
                    <a:pt x="129" y="222"/>
                  </a:lnTo>
                  <a:lnTo>
                    <a:pt x="132" y="211"/>
                  </a:lnTo>
                  <a:lnTo>
                    <a:pt x="136" y="202"/>
                  </a:lnTo>
                  <a:lnTo>
                    <a:pt x="143" y="193"/>
                  </a:lnTo>
                  <a:lnTo>
                    <a:pt x="149" y="188"/>
                  </a:lnTo>
                  <a:lnTo>
                    <a:pt x="154" y="190"/>
                  </a:lnTo>
                  <a:lnTo>
                    <a:pt x="157" y="193"/>
                  </a:lnTo>
                  <a:lnTo>
                    <a:pt x="160" y="196"/>
                  </a:lnTo>
                  <a:lnTo>
                    <a:pt x="164" y="196"/>
                  </a:lnTo>
                  <a:lnTo>
                    <a:pt x="172" y="191"/>
                  </a:lnTo>
                  <a:lnTo>
                    <a:pt x="178" y="182"/>
                  </a:lnTo>
                  <a:lnTo>
                    <a:pt x="180" y="176"/>
                  </a:lnTo>
                  <a:lnTo>
                    <a:pt x="182" y="171"/>
                  </a:lnTo>
                  <a:lnTo>
                    <a:pt x="182" y="166"/>
                  </a:lnTo>
                  <a:lnTo>
                    <a:pt x="186" y="160"/>
                  </a:lnTo>
                  <a:lnTo>
                    <a:pt x="194" y="152"/>
                  </a:lnTo>
                  <a:lnTo>
                    <a:pt x="206" y="145"/>
                  </a:lnTo>
                  <a:lnTo>
                    <a:pt x="216" y="141"/>
                  </a:lnTo>
                  <a:lnTo>
                    <a:pt x="223" y="140"/>
                  </a:lnTo>
                  <a:lnTo>
                    <a:pt x="228" y="137"/>
                  </a:lnTo>
                  <a:lnTo>
                    <a:pt x="230" y="131"/>
                  </a:lnTo>
                  <a:lnTo>
                    <a:pt x="228" y="121"/>
                  </a:lnTo>
                  <a:lnTo>
                    <a:pt x="225" y="107"/>
                  </a:lnTo>
                  <a:lnTo>
                    <a:pt x="223" y="93"/>
                  </a:lnTo>
                  <a:lnTo>
                    <a:pt x="222" y="79"/>
                  </a:lnTo>
                  <a:lnTo>
                    <a:pt x="225" y="68"/>
                  </a:lnTo>
                  <a:lnTo>
                    <a:pt x="233" y="61"/>
                  </a:lnTo>
                  <a:lnTo>
                    <a:pt x="239" y="59"/>
                  </a:lnTo>
                  <a:lnTo>
                    <a:pt x="245" y="65"/>
                  </a:lnTo>
                  <a:lnTo>
                    <a:pt x="250" y="75"/>
                  </a:lnTo>
                  <a:lnTo>
                    <a:pt x="255" y="87"/>
                  </a:lnTo>
                  <a:lnTo>
                    <a:pt x="261" y="98"/>
                  </a:lnTo>
                  <a:lnTo>
                    <a:pt x="267" y="106"/>
                  </a:lnTo>
                  <a:lnTo>
                    <a:pt x="276" y="110"/>
                  </a:lnTo>
                  <a:lnTo>
                    <a:pt x="292" y="110"/>
                  </a:lnTo>
                  <a:lnTo>
                    <a:pt x="303" y="107"/>
                  </a:lnTo>
                  <a:lnTo>
                    <a:pt x="310" y="104"/>
                  </a:lnTo>
                  <a:lnTo>
                    <a:pt x="321" y="98"/>
                  </a:lnTo>
                  <a:lnTo>
                    <a:pt x="329" y="95"/>
                  </a:lnTo>
                  <a:lnTo>
                    <a:pt x="334" y="93"/>
                  </a:lnTo>
                  <a:lnTo>
                    <a:pt x="338" y="92"/>
                  </a:lnTo>
                  <a:lnTo>
                    <a:pt x="345" y="89"/>
                  </a:lnTo>
                  <a:lnTo>
                    <a:pt x="351" y="81"/>
                  </a:lnTo>
                  <a:lnTo>
                    <a:pt x="360" y="70"/>
                  </a:lnTo>
                  <a:lnTo>
                    <a:pt x="373" y="51"/>
                  </a:lnTo>
                  <a:lnTo>
                    <a:pt x="387" y="34"/>
                  </a:lnTo>
                  <a:lnTo>
                    <a:pt x="401" y="20"/>
                  </a:lnTo>
                  <a:lnTo>
                    <a:pt x="416" y="9"/>
                  </a:lnTo>
                  <a:lnTo>
                    <a:pt x="427" y="5"/>
                  </a:lnTo>
                  <a:lnTo>
                    <a:pt x="439" y="2"/>
                  </a:lnTo>
                  <a:lnTo>
                    <a:pt x="450" y="0"/>
                  </a:lnTo>
                  <a:lnTo>
                    <a:pt x="460" y="2"/>
                  </a:lnTo>
                  <a:lnTo>
                    <a:pt x="466" y="5"/>
                  </a:lnTo>
                  <a:lnTo>
                    <a:pt x="467" y="13"/>
                  </a:lnTo>
                  <a:lnTo>
                    <a:pt x="466" y="22"/>
                  </a:lnTo>
                  <a:lnTo>
                    <a:pt x="461" y="28"/>
                  </a:lnTo>
                  <a:lnTo>
                    <a:pt x="456" y="34"/>
                  </a:lnTo>
                  <a:lnTo>
                    <a:pt x="453" y="39"/>
                  </a:lnTo>
                  <a:lnTo>
                    <a:pt x="453" y="45"/>
                  </a:lnTo>
                  <a:lnTo>
                    <a:pt x="458" y="53"/>
                  </a:lnTo>
                  <a:lnTo>
                    <a:pt x="464" y="61"/>
                  </a:lnTo>
                  <a:lnTo>
                    <a:pt x="467" y="67"/>
                  </a:lnTo>
                  <a:lnTo>
                    <a:pt x="467" y="75"/>
                  </a:lnTo>
                  <a:lnTo>
                    <a:pt x="460" y="82"/>
                  </a:lnTo>
                  <a:lnTo>
                    <a:pt x="449" y="87"/>
                  </a:lnTo>
                  <a:lnTo>
                    <a:pt x="438" y="87"/>
                  </a:lnTo>
                  <a:lnTo>
                    <a:pt x="425" y="89"/>
                  </a:lnTo>
                  <a:lnTo>
                    <a:pt x="411" y="90"/>
                  </a:lnTo>
                  <a:lnTo>
                    <a:pt x="394" y="98"/>
                  </a:lnTo>
                  <a:lnTo>
                    <a:pt x="382" y="104"/>
                  </a:lnTo>
                  <a:lnTo>
                    <a:pt x="373" y="110"/>
                  </a:lnTo>
                  <a:lnTo>
                    <a:pt x="366" y="113"/>
                  </a:lnTo>
                  <a:lnTo>
                    <a:pt x="360" y="118"/>
                  </a:lnTo>
                  <a:lnTo>
                    <a:pt x="351" y="123"/>
                  </a:lnTo>
                  <a:lnTo>
                    <a:pt x="335" y="129"/>
                  </a:lnTo>
                  <a:lnTo>
                    <a:pt x="318" y="137"/>
                  </a:lnTo>
                  <a:lnTo>
                    <a:pt x="309" y="140"/>
                  </a:lnTo>
                  <a:lnTo>
                    <a:pt x="303" y="145"/>
                  </a:lnTo>
                  <a:lnTo>
                    <a:pt x="298" y="148"/>
                  </a:lnTo>
                  <a:lnTo>
                    <a:pt x="293" y="155"/>
                  </a:lnTo>
                  <a:lnTo>
                    <a:pt x="286" y="166"/>
                  </a:lnTo>
                  <a:lnTo>
                    <a:pt x="278" y="182"/>
                  </a:lnTo>
                  <a:lnTo>
                    <a:pt x="272" y="193"/>
                  </a:lnTo>
                  <a:lnTo>
                    <a:pt x="265" y="202"/>
                  </a:lnTo>
                  <a:lnTo>
                    <a:pt x="258" y="210"/>
                  </a:lnTo>
                  <a:lnTo>
                    <a:pt x="245" y="219"/>
                  </a:lnTo>
                  <a:lnTo>
                    <a:pt x="231" y="227"/>
                  </a:lnTo>
                  <a:lnTo>
                    <a:pt x="219" y="228"/>
                  </a:lnTo>
                  <a:lnTo>
                    <a:pt x="208" y="227"/>
                  </a:lnTo>
                  <a:lnTo>
                    <a:pt x="197" y="225"/>
                  </a:lnTo>
                  <a:lnTo>
                    <a:pt x="188" y="225"/>
                  </a:lnTo>
                  <a:lnTo>
                    <a:pt x="183" y="225"/>
                  </a:lnTo>
                  <a:lnTo>
                    <a:pt x="177" y="227"/>
                  </a:lnTo>
                  <a:lnTo>
                    <a:pt x="172" y="228"/>
                  </a:lnTo>
                  <a:lnTo>
                    <a:pt x="169" y="231"/>
                  </a:lnTo>
                  <a:lnTo>
                    <a:pt x="166" y="233"/>
                  </a:lnTo>
                  <a:lnTo>
                    <a:pt x="164" y="236"/>
                  </a:lnTo>
                  <a:lnTo>
                    <a:pt x="163" y="241"/>
                  </a:lnTo>
                  <a:lnTo>
                    <a:pt x="164" y="245"/>
                  </a:lnTo>
                  <a:lnTo>
                    <a:pt x="169" y="255"/>
                  </a:lnTo>
                  <a:lnTo>
                    <a:pt x="171" y="266"/>
                  </a:lnTo>
                  <a:lnTo>
                    <a:pt x="169" y="275"/>
                  </a:lnTo>
                  <a:lnTo>
                    <a:pt x="161" y="286"/>
                  </a:lnTo>
                  <a:lnTo>
                    <a:pt x="149" y="297"/>
                  </a:lnTo>
                  <a:lnTo>
                    <a:pt x="135" y="308"/>
                  </a:lnTo>
                  <a:lnTo>
                    <a:pt x="122" y="320"/>
                  </a:lnTo>
                  <a:lnTo>
                    <a:pt x="110" y="337"/>
                  </a:lnTo>
                  <a:lnTo>
                    <a:pt x="102" y="354"/>
                  </a:lnTo>
                  <a:lnTo>
                    <a:pt x="96" y="370"/>
                  </a:lnTo>
                  <a:lnTo>
                    <a:pt x="91" y="379"/>
                  </a:lnTo>
                  <a:lnTo>
                    <a:pt x="82" y="385"/>
                  </a:lnTo>
                  <a:lnTo>
                    <a:pt x="73" y="390"/>
                  </a:lnTo>
                  <a:lnTo>
                    <a:pt x="62" y="393"/>
                  </a:lnTo>
                  <a:lnTo>
                    <a:pt x="53" y="396"/>
                  </a:lnTo>
                  <a:lnTo>
                    <a:pt x="45" y="402"/>
                  </a:lnTo>
                  <a:lnTo>
                    <a:pt x="40" y="410"/>
                  </a:lnTo>
                  <a:lnTo>
                    <a:pt x="37" y="421"/>
                  </a:lnTo>
                  <a:lnTo>
                    <a:pt x="34" y="432"/>
                  </a:lnTo>
                  <a:lnTo>
                    <a:pt x="31" y="440"/>
                  </a:lnTo>
                  <a:lnTo>
                    <a:pt x="26" y="446"/>
                  </a:lnTo>
                  <a:lnTo>
                    <a:pt x="18" y="447"/>
                  </a:lnTo>
                  <a:lnTo>
                    <a:pt x="14" y="446"/>
                  </a:lnTo>
                  <a:lnTo>
                    <a:pt x="9" y="443"/>
                  </a:lnTo>
                  <a:lnTo>
                    <a:pt x="6" y="441"/>
                  </a:lnTo>
                  <a:lnTo>
                    <a:pt x="4" y="438"/>
                  </a:lnTo>
                  <a:lnTo>
                    <a:pt x="3" y="436"/>
                  </a:lnTo>
                  <a:lnTo>
                    <a:pt x="3" y="4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</p:grpSp>
      <p:sp>
        <p:nvSpPr>
          <p:cNvPr id="42" name="타원 41">
            <a:extLst>
              <a:ext uri="{FF2B5EF4-FFF2-40B4-BE49-F238E27FC236}">
                <a16:creationId xmlns:a16="http://schemas.microsoft.com/office/drawing/2014/main" id="{C51C5D40-CAA2-478A-84C6-7AA38A20E746}"/>
              </a:ext>
            </a:extLst>
          </p:cNvPr>
          <p:cNvSpPr/>
          <p:nvPr/>
        </p:nvSpPr>
        <p:spPr>
          <a:xfrm>
            <a:off x="3016061" y="4792172"/>
            <a:ext cx="1140944" cy="114037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일</a:t>
            </a: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AD3447BD-B754-46DD-A587-EC38B65EA343}"/>
              </a:ext>
            </a:extLst>
          </p:cNvPr>
          <p:cNvSpPr/>
          <p:nvPr/>
        </p:nvSpPr>
        <p:spPr>
          <a:xfrm>
            <a:off x="4261646" y="4792172"/>
            <a:ext cx="1140944" cy="1140370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본</a:t>
            </a: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175D5F21-41A0-48AB-9CCC-DAF45C35612A}"/>
              </a:ext>
            </a:extLst>
          </p:cNvPr>
          <p:cNvSpPr/>
          <p:nvPr/>
        </p:nvSpPr>
        <p:spPr>
          <a:xfrm>
            <a:off x="7698629" y="5163632"/>
            <a:ext cx="798743" cy="76891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업</a:t>
            </a: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D9F44BA4-2604-4DE0-A7BD-64EF3B3849F6}"/>
              </a:ext>
            </a:extLst>
          </p:cNvPr>
          <p:cNvSpPr/>
          <p:nvPr/>
        </p:nvSpPr>
        <p:spPr>
          <a:xfrm>
            <a:off x="6667035" y="5181448"/>
            <a:ext cx="798743" cy="76891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기</a:t>
            </a: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2180A8C0-55B3-48FB-942B-0C5B6C711823}"/>
              </a:ext>
            </a:extLst>
          </p:cNvPr>
          <p:cNvSpPr/>
          <p:nvPr/>
        </p:nvSpPr>
        <p:spPr>
          <a:xfrm>
            <a:off x="5635441" y="5181448"/>
            <a:ext cx="798743" cy="76891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의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E9DC1B2D-BFDD-4B5A-9939-DC89882EA51A}"/>
              </a:ext>
            </a:extLst>
          </p:cNvPr>
          <p:cNvSpPr txBox="1">
            <a:spLocks noChangeArrowheads="1"/>
          </p:cNvSpPr>
          <p:nvPr/>
        </p:nvSpPr>
        <p:spPr>
          <a:xfrm>
            <a:off x="4296591" y="6033634"/>
            <a:ext cx="3598818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800" dirty="0">
                <a:latin typeface="DX경필명조B" pitchFamily="2" charset="-127"/>
                <a:ea typeface="DX경필명조B" pitchFamily="2" charset="-127"/>
              </a:rPr>
              <a:t>일본정치와 경제 </a:t>
            </a:r>
            <a:r>
              <a:rPr lang="en-US" altLang="ko-KR" sz="1800" dirty="0">
                <a:latin typeface="DX경필명조B" pitchFamily="2" charset="-127"/>
                <a:ea typeface="DX경필명조B" pitchFamily="2" charset="-127"/>
              </a:rPr>
              <a:t>21x019x7 </a:t>
            </a:r>
            <a:r>
              <a:rPr lang="ko-KR" altLang="en-US" sz="1800" dirty="0">
                <a:latin typeface="DX경필명조B" pitchFamily="2" charset="-127"/>
                <a:ea typeface="DX경필명조B" pitchFamily="2" charset="-127"/>
              </a:rPr>
              <a:t>정</a:t>
            </a:r>
            <a:r>
              <a:rPr lang="en-US" altLang="ko-KR" sz="1800" dirty="0">
                <a:latin typeface="DX경필명조B" pitchFamily="2" charset="-127"/>
                <a:ea typeface="DX경필명조B" pitchFamily="2" charset="-127"/>
              </a:rPr>
              <a:t>x</a:t>
            </a:r>
            <a:r>
              <a:rPr lang="ko-KR" altLang="en-US" sz="1800" dirty="0">
                <a:latin typeface="DX경필명조B" pitchFamily="2" charset="-127"/>
                <a:ea typeface="DX경필명조B" pitchFamily="2" charset="-127"/>
              </a:rPr>
              <a:t>진</a:t>
            </a:r>
            <a:endParaRPr lang="en-US" altLang="ko-KR" sz="1800" dirty="0">
              <a:latin typeface="DX경필명조B" pitchFamily="2" charset="-127"/>
              <a:ea typeface="DX경필명조B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059717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996D1434-03F9-48DE-A9EC-E08BB86762C6}"/>
              </a:ext>
            </a:extLst>
          </p:cNvPr>
          <p:cNvSpPr/>
          <p:nvPr/>
        </p:nvSpPr>
        <p:spPr>
          <a:xfrm>
            <a:off x="4321124" y="360412"/>
            <a:ext cx="7394626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76250" y="360413"/>
            <a:ext cx="3682795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4171" y="129659"/>
            <a:ext cx="6804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시가총액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TOP 4. 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소니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5C3B6DA-9D8E-45C9-AAA6-5C0F9B70E2AB}"/>
              </a:ext>
            </a:extLst>
          </p:cNvPr>
          <p:cNvSpPr/>
          <p:nvPr/>
        </p:nvSpPr>
        <p:spPr>
          <a:xfrm>
            <a:off x="820872" y="5304448"/>
            <a:ext cx="2993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소니의 주요 사업과 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사업별 매출 비중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7B9473F-B5E1-43BA-BA2F-97F077557EC5}"/>
              </a:ext>
            </a:extLst>
          </p:cNvPr>
          <p:cNvSpPr/>
          <p:nvPr/>
        </p:nvSpPr>
        <p:spPr>
          <a:xfrm>
            <a:off x="778452" y="1126105"/>
            <a:ext cx="3100219" cy="379802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D74ECF78-627B-4B35-95D8-6ECDEF491218}"/>
              </a:ext>
            </a:extLst>
          </p:cNvPr>
          <p:cNvSpPr/>
          <p:nvPr/>
        </p:nvSpPr>
        <p:spPr>
          <a:xfrm rot="16200000">
            <a:off x="2134314" y="4980288"/>
            <a:ext cx="388493" cy="34665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B3EE727-D2F2-4416-8F54-2E57B813E95C}"/>
              </a:ext>
            </a:extLst>
          </p:cNvPr>
          <p:cNvSpPr/>
          <p:nvPr/>
        </p:nvSpPr>
        <p:spPr>
          <a:xfrm>
            <a:off x="6465512" y="934802"/>
            <a:ext cx="2993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소니의 대표 제품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4098" name="Picture 2" descr="카메라 사양(스펙) 모음집 : 소니 카메라 : 소니 컴팩트 카메라 RX10 II 사양">
            <a:extLst>
              <a:ext uri="{FF2B5EF4-FFF2-40B4-BE49-F238E27FC236}">
                <a16:creationId xmlns:a16="http://schemas.microsoft.com/office/drawing/2014/main" id="{5A2F9D7E-3DFA-401B-911A-ADDBB8005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62" y="1420138"/>
            <a:ext cx="2472966" cy="225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DF799506-5A0B-4A96-B2FC-EEC8AD675FAA}"/>
              </a:ext>
            </a:extLst>
          </p:cNvPr>
          <p:cNvSpPr/>
          <p:nvPr/>
        </p:nvSpPr>
        <p:spPr>
          <a:xfrm>
            <a:off x="6195740" y="1965436"/>
            <a:ext cx="2993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카메라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4100" name="Picture 4" descr="소니] 플레이스테이션4 프로 본체 1TB/ 2TB PS4 - 티몬">
            <a:extLst>
              <a:ext uri="{FF2B5EF4-FFF2-40B4-BE49-F238E27FC236}">
                <a16:creationId xmlns:a16="http://schemas.microsoft.com/office/drawing/2014/main" id="{62E0B46A-CEF7-48C7-989C-6C3846CC4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234" y="1420138"/>
            <a:ext cx="2472966" cy="228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59C33F47-23C6-445C-8547-BB73B5C7CB70}"/>
              </a:ext>
            </a:extLst>
          </p:cNvPr>
          <p:cNvSpPr/>
          <p:nvPr/>
        </p:nvSpPr>
        <p:spPr>
          <a:xfrm>
            <a:off x="6742326" y="2762444"/>
            <a:ext cx="2993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게임기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4102" name="Picture 6" descr="디지털페어] 소니 음향기기 특별 모음전 - 티몬">
            <a:extLst>
              <a:ext uri="{FF2B5EF4-FFF2-40B4-BE49-F238E27FC236}">
                <a16:creationId xmlns:a16="http://schemas.microsoft.com/office/drawing/2014/main" id="{FF461547-D81C-4A1F-9539-934C4F9B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37" y="3810277"/>
            <a:ext cx="2469083" cy="24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346FA891-36F4-47F2-B66F-2813FF0C9F3B}"/>
              </a:ext>
            </a:extLst>
          </p:cNvPr>
          <p:cNvSpPr/>
          <p:nvPr/>
        </p:nvSpPr>
        <p:spPr>
          <a:xfrm>
            <a:off x="9530224" y="5270980"/>
            <a:ext cx="2993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음향 기기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CD557AD4-FF7E-4DCB-AFB0-979D6DBBDF54}"/>
              </a:ext>
            </a:extLst>
          </p:cNvPr>
          <p:cNvSpPr/>
          <p:nvPr/>
        </p:nvSpPr>
        <p:spPr>
          <a:xfrm rot="1800000">
            <a:off x="7083772" y="2032585"/>
            <a:ext cx="275304" cy="23733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21" name="이등변 삼각형 20">
            <a:extLst>
              <a:ext uri="{FF2B5EF4-FFF2-40B4-BE49-F238E27FC236}">
                <a16:creationId xmlns:a16="http://schemas.microsoft.com/office/drawing/2014/main" id="{99A323F7-F9F8-46B2-85CB-BA0C6C2B3AEA}"/>
              </a:ext>
            </a:extLst>
          </p:cNvPr>
          <p:cNvSpPr/>
          <p:nvPr/>
        </p:nvSpPr>
        <p:spPr>
          <a:xfrm rot="1800000">
            <a:off x="10889346" y="5003978"/>
            <a:ext cx="275304" cy="23733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22" name="이등변 삼각형 21">
            <a:extLst>
              <a:ext uri="{FF2B5EF4-FFF2-40B4-BE49-F238E27FC236}">
                <a16:creationId xmlns:a16="http://schemas.microsoft.com/office/drawing/2014/main" id="{E3141B15-C787-4AC1-A134-D4E457FA15B3}"/>
              </a:ext>
            </a:extLst>
          </p:cNvPr>
          <p:cNvSpPr/>
          <p:nvPr/>
        </p:nvSpPr>
        <p:spPr>
          <a:xfrm rot="12600000">
            <a:off x="8597489" y="2906451"/>
            <a:ext cx="275304" cy="23733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pic>
        <p:nvPicPr>
          <p:cNvPr id="4104" name="Picture 8" descr="소니, VR 헤드셋 &amp;#39;플레이스테이션VR&amp;#39; 가격 인하 - 지디넷코리아">
            <a:extLst>
              <a:ext uri="{FF2B5EF4-FFF2-40B4-BE49-F238E27FC236}">
                <a16:creationId xmlns:a16="http://schemas.microsoft.com/office/drawing/2014/main" id="{D45B4CFA-0F88-4ED0-8E8F-5BE6A29D6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03" y="3810277"/>
            <a:ext cx="2469083" cy="246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이등변 삼각형 23">
            <a:extLst>
              <a:ext uri="{FF2B5EF4-FFF2-40B4-BE49-F238E27FC236}">
                <a16:creationId xmlns:a16="http://schemas.microsoft.com/office/drawing/2014/main" id="{52F1A5A3-941A-4A70-8D24-FFCD6DF6F607}"/>
              </a:ext>
            </a:extLst>
          </p:cNvPr>
          <p:cNvSpPr/>
          <p:nvPr/>
        </p:nvSpPr>
        <p:spPr>
          <a:xfrm rot="12600000">
            <a:off x="4871132" y="5099258"/>
            <a:ext cx="275304" cy="23733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2D4C369-7015-47C2-93F5-8F144835975D}"/>
              </a:ext>
            </a:extLst>
          </p:cNvPr>
          <p:cNvSpPr/>
          <p:nvPr/>
        </p:nvSpPr>
        <p:spPr>
          <a:xfrm>
            <a:off x="3558503" y="5281955"/>
            <a:ext cx="2993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VR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기기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986544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159046" y="409575"/>
            <a:ext cx="7642428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3B8D5AB-AF8D-4153-8B58-889E8AB241C3}"/>
              </a:ext>
            </a:extLst>
          </p:cNvPr>
          <p:cNvSpPr/>
          <p:nvPr/>
        </p:nvSpPr>
        <p:spPr>
          <a:xfrm>
            <a:off x="4180413" y="773977"/>
            <a:ext cx="3788982" cy="29662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5CCBF7B-14DA-426D-B3D0-55F549BA664D}"/>
              </a:ext>
            </a:extLst>
          </p:cNvPr>
          <p:cNvSpPr/>
          <p:nvPr/>
        </p:nvSpPr>
        <p:spPr>
          <a:xfrm>
            <a:off x="390527" y="366712"/>
            <a:ext cx="3526097" cy="6167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57878A-762C-4FBF-BEA0-A080532BD2E0}"/>
              </a:ext>
            </a:extLst>
          </p:cNvPr>
          <p:cNvSpPr/>
          <p:nvPr/>
        </p:nvSpPr>
        <p:spPr>
          <a:xfrm>
            <a:off x="390528" y="807008"/>
            <a:ext cx="3526096" cy="27510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4171" y="129659"/>
            <a:ext cx="7866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시가총액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TOP 5. 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일본전신전화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(NTT)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E024D65-D403-43F7-A4B8-3D7EEE98C05A}"/>
              </a:ext>
            </a:extLst>
          </p:cNvPr>
          <p:cNvSpPr/>
          <p:nvPr/>
        </p:nvSpPr>
        <p:spPr>
          <a:xfrm>
            <a:off x="390527" y="3567883"/>
            <a:ext cx="352609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DX경필명조B" pitchFamily="2" charset="-127"/>
                <a:ea typeface="DX경필명조B" pitchFamily="2" charset="-127"/>
              </a:rPr>
              <a:t>일본전신전화 </a:t>
            </a:r>
            <a:r>
              <a:rPr lang="en-US" altLang="ko-KR" sz="3200" dirty="0">
                <a:latin typeface="DX경필명조B" pitchFamily="2" charset="-127"/>
                <a:ea typeface="DX경필명조B" pitchFamily="2" charset="-127"/>
              </a:rPr>
              <a:t>(NTT)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6270B1C-08AC-49B7-9AB2-229A0C4ED8D0}"/>
              </a:ext>
            </a:extLst>
          </p:cNvPr>
          <p:cNvSpPr/>
          <p:nvPr/>
        </p:nvSpPr>
        <p:spPr>
          <a:xfrm>
            <a:off x="390527" y="4379880"/>
            <a:ext cx="35260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창립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1952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8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민영화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1985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4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업종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통신사업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, IT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서비스업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회장 및 </a:t>
            </a:r>
            <a:r>
              <a:rPr lang="en-US" altLang="ko-KR" sz="2000" b="1" dirty="0">
                <a:latin typeface="DX경필명조B" pitchFamily="2" charset="-127"/>
                <a:ea typeface="DX경필명조B" pitchFamily="2" charset="-127"/>
              </a:rPr>
              <a:t>CEO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사와다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준 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시가총액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129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조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5926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억원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(2021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10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 기준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4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위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)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6F6E9CD-4FA9-4E8A-9E8E-C96EEE94C7B6}"/>
              </a:ext>
            </a:extLst>
          </p:cNvPr>
          <p:cNvSpPr/>
          <p:nvPr/>
        </p:nvSpPr>
        <p:spPr>
          <a:xfrm>
            <a:off x="8578764" y="1749278"/>
            <a:ext cx="3057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일본 도쿄도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치요다구에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있는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NTT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본사 건물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A3833257-E7EA-4907-91CE-3F9C21D8B194}"/>
              </a:ext>
            </a:extLst>
          </p:cNvPr>
          <p:cNvSpPr/>
          <p:nvPr/>
        </p:nvSpPr>
        <p:spPr>
          <a:xfrm rot="10800000">
            <a:off x="8038220" y="1978363"/>
            <a:ext cx="540544" cy="4083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DA04530-5D80-43FC-B424-21DA05AF47BE}"/>
              </a:ext>
            </a:extLst>
          </p:cNvPr>
          <p:cNvSpPr/>
          <p:nvPr/>
        </p:nvSpPr>
        <p:spPr>
          <a:xfrm>
            <a:off x="3989117" y="4435571"/>
            <a:ext cx="3633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민영화 되기 전 공중전화 간판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가운데 공기업 시절 로고가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새겨져 있다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.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6B6F0E7-6E6C-4F0D-82AB-70FF0C6839B0}"/>
              </a:ext>
            </a:extLst>
          </p:cNvPr>
          <p:cNvSpPr/>
          <p:nvPr/>
        </p:nvSpPr>
        <p:spPr>
          <a:xfrm>
            <a:off x="8013617" y="3525020"/>
            <a:ext cx="3778023" cy="296626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EFA34979-9F61-4D70-B94B-D5AD19A2F0F5}"/>
              </a:ext>
            </a:extLst>
          </p:cNvPr>
          <p:cNvSpPr/>
          <p:nvPr/>
        </p:nvSpPr>
        <p:spPr>
          <a:xfrm>
            <a:off x="7401979" y="4739240"/>
            <a:ext cx="540544" cy="4083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976777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503A1B0E-50F5-4FF9-90D3-BBC68FACEE57}"/>
              </a:ext>
            </a:extLst>
          </p:cNvPr>
          <p:cNvSpPr/>
          <p:nvPr/>
        </p:nvSpPr>
        <p:spPr>
          <a:xfrm>
            <a:off x="476249" y="360413"/>
            <a:ext cx="11325225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4171" y="129659"/>
            <a:ext cx="739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시가총액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TOP 5. 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일본전신전화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(NTT)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02A5A23-A077-47B5-8081-8EA78289C484}"/>
              </a:ext>
            </a:extLst>
          </p:cNvPr>
          <p:cNvSpPr/>
          <p:nvPr/>
        </p:nvSpPr>
        <p:spPr>
          <a:xfrm>
            <a:off x="2574702" y="5848203"/>
            <a:ext cx="6923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latin typeface="DX경필명조B" pitchFamily="2" charset="-127"/>
                <a:ea typeface="DX경필명조B" pitchFamily="2" charset="-127"/>
              </a:rPr>
              <a:t>일본전신전화</a:t>
            </a:r>
            <a:r>
              <a:rPr lang="en-US" altLang="ko-KR" sz="3600" dirty="0">
                <a:latin typeface="DX경필명조B" pitchFamily="2" charset="-127"/>
                <a:ea typeface="DX경필명조B" pitchFamily="2" charset="-127"/>
              </a:rPr>
              <a:t>(NTT) </a:t>
            </a:r>
            <a:r>
              <a:rPr lang="ko-KR" altLang="en-US" sz="3600" dirty="0">
                <a:latin typeface="DX경필명조B" pitchFamily="2" charset="-127"/>
                <a:ea typeface="DX경필명조B" pitchFamily="2" charset="-127"/>
              </a:rPr>
              <a:t>주요 사업 구조</a:t>
            </a:r>
            <a:endParaRPr lang="en-US" altLang="ko-KR" sz="3600" dirty="0"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4EFB84-8267-419E-9F93-313455A3D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45" y="1760583"/>
            <a:ext cx="9720338" cy="31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DFEC850E-8281-4542-92ED-93A5B61B1500}"/>
              </a:ext>
            </a:extLst>
          </p:cNvPr>
          <p:cNvSpPr/>
          <p:nvPr/>
        </p:nvSpPr>
        <p:spPr>
          <a:xfrm>
            <a:off x="2703108" y="1880664"/>
            <a:ext cx="1234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DX경필명조B" pitchFamily="2" charset="-127"/>
                <a:ea typeface="DX경필명조B" pitchFamily="2" charset="-127"/>
              </a:rPr>
              <a:t>고객의 요구</a:t>
            </a:r>
            <a:endParaRPr lang="en-US" altLang="ko-KR" sz="16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F902F20-5266-4317-852A-18C4A90D56C3}"/>
              </a:ext>
            </a:extLst>
          </p:cNvPr>
          <p:cNvSpPr/>
          <p:nvPr/>
        </p:nvSpPr>
        <p:spPr>
          <a:xfrm>
            <a:off x="2655741" y="4128168"/>
            <a:ext cx="1234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DX경필명조B" pitchFamily="2" charset="-127"/>
                <a:ea typeface="DX경필명조B" pitchFamily="2" charset="-127"/>
              </a:rPr>
              <a:t>서비스 제공</a:t>
            </a:r>
            <a:endParaRPr lang="en-US" altLang="ko-KR" sz="16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7E6964C-774B-4A2C-A605-BF59D7151941}"/>
              </a:ext>
            </a:extLst>
          </p:cNvPr>
          <p:cNvSpPr/>
          <p:nvPr/>
        </p:nvSpPr>
        <p:spPr>
          <a:xfrm>
            <a:off x="4861590" y="1887126"/>
            <a:ext cx="1234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latin typeface="DX경필명조B" pitchFamily="2" charset="-127"/>
                <a:ea typeface="DX경필명조B" pitchFamily="2" charset="-127"/>
              </a:rPr>
              <a:t>시장 수요</a:t>
            </a:r>
            <a:endParaRPr lang="en-US" altLang="ko-KR" sz="16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67F0771-52FE-422B-898B-30422D0DE2FD}"/>
              </a:ext>
            </a:extLst>
          </p:cNvPr>
          <p:cNvSpPr/>
          <p:nvPr/>
        </p:nvSpPr>
        <p:spPr>
          <a:xfrm>
            <a:off x="1340292" y="3891504"/>
            <a:ext cx="1234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latin typeface="DX경필명조B" pitchFamily="2" charset="-127"/>
                <a:ea typeface="DX경필명조B" pitchFamily="2" charset="-127"/>
              </a:rPr>
              <a:t>고객</a:t>
            </a:r>
            <a:endParaRPr lang="en-US" altLang="ko-KR" sz="16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0CE5AC7-DD32-4C4D-AC27-25B61F867D53}"/>
              </a:ext>
            </a:extLst>
          </p:cNvPr>
          <p:cNvSpPr/>
          <p:nvPr/>
        </p:nvSpPr>
        <p:spPr>
          <a:xfrm>
            <a:off x="7568151" y="1711387"/>
            <a:ext cx="138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latin typeface="DX경필명조B" pitchFamily="2" charset="-127"/>
                <a:ea typeface="DX경필명조B" pitchFamily="2" charset="-127"/>
              </a:rPr>
              <a:t>계획</a:t>
            </a:r>
            <a:r>
              <a:rPr lang="en-US" altLang="ko-KR" sz="1600" dirty="0">
                <a:latin typeface="DX경필명조B" pitchFamily="2" charset="-127"/>
                <a:ea typeface="DX경필명조B" pitchFamily="2" charset="-127"/>
              </a:rPr>
              <a:t>,</a:t>
            </a:r>
            <a:r>
              <a:rPr lang="ko-KR" altLang="en-US" sz="1600" dirty="0">
                <a:latin typeface="DX경필명조B" pitchFamily="2" charset="-127"/>
                <a:ea typeface="DX경필명조B" pitchFamily="2" charset="-127"/>
              </a:rPr>
              <a:t> 명세서</a:t>
            </a:r>
            <a:endParaRPr lang="en-US" altLang="ko-KR" sz="16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551AC58-731D-4DF3-B36B-EA09A9A50D1D}"/>
              </a:ext>
            </a:extLst>
          </p:cNvPr>
          <p:cNvSpPr/>
          <p:nvPr/>
        </p:nvSpPr>
        <p:spPr>
          <a:xfrm>
            <a:off x="7645564" y="3958891"/>
            <a:ext cx="1234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latin typeface="DX경필명조B" pitchFamily="2" charset="-127"/>
                <a:ea typeface="DX경필명조B" pitchFamily="2" charset="-127"/>
              </a:rPr>
              <a:t>시설</a:t>
            </a:r>
            <a:endParaRPr lang="en-US" altLang="ko-KR" sz="16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FDCA646-71BB-428D-B0C0-F881F1EBCBF9}"/>
              </a:ext>
            </a:extLst>
          </p:cNvPr>
          <p:cNvSpPr/>
          <p:nvPr/>
        </p:nvSpPr>
        <p:spPr>
          <a:xfrm>
            <a:off x="4912704" y="3891504"/>
            <a:ext cx="1234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latin typeface="DX경필명조B" pitchFamily="2" charset="-127"/>
                <a:ea typeface="DX경필명조B" pitchFamily="2" charset="-127"/>
              </a:rPr>
              <a:t>도매 가격</a:t>
            </a:r>
            <a:endParaRPr lang="en-US" altLang="ko-KR" sz="16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663FFFF-6B2A-4B26-B60C-3F2C4713B76A}"/>
              </a:ext>
            </a:extLst>
          </p:cNvPr>
          <p:cNvSpPr/>
          <p:nvPr/>
        </p:nvSpPr>
        <p:spPr>
          <a:xfrm>
            <a:off x="8834799" y="4406134"/>
            <a:ext cx="22113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latin typeface="DX경필명조B" pitchFamily="2" charset="-127"/>
                <a:ea typeface="DX경필명조B" pitchFamily="2" charset="-127"/>
              </a:rPr>
              <a:t>데이터 센터 투자 회사</a:t>
            </a:r>
            <a:endParaRPr lang="en-US" altLang="ko-KR" sz="16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D91D59F-C69E-4A6D-9B54-747C89C25C07}"/>
              </a:ext>
            </a:extLst>
          </p:cNvPr>
          <p:cNvSpPr/>
          <p:nvPr/>
        </p:nvSpPr>
        <p:spPr>
          <a:xfrm>
            <a:off x="8656628" y="1166262"/>
            <a:ext cx="2567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latin typeface="DX경필명조B" pitchFamily="2" charset="-127"/>
                <a:ea typeface="DX경필명조B" pitchFamily="2" charset="-127"/>
              </a:rPr>
              <a:t>데이터 센터 구축 </a:t>
            </a:r>
            <a:endParaRPr lang="en-US" altLang="ko-KR" sz="16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1600" dirty="0">
                <a:latin typeface="DX경필명조B" pitchFamily="2" charset="-127"/>
                <a:ea typeface="DX경필명조B" pitchFamily="2" charset="-127"/>
              </a:rPr>
              <a:t>및 자산 관리</a:t>
            </a:r>
            <a:endParaRPr lang="en-US" altLang="ko-KR" sz="16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A4BE603-167A-4E89-B606-142E6E7685FB}"/>
              </a:ext>
            </a:extLst>
          </p:cNvPr>
          <p:cNvSpPr/>
          <p:nvPr/>
        </p:nvSpPr>
        <p:spPr>
          <a:xfrm>
            <a:off x="3583865" y="4856708"/>
            <a:ext cx="1669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DX경필명조B" pitchFamily="2" charset="-127"/>
                <a:ea typeface="DX경필명조B" pitchFamily="2" charset="-127"/>
              </a:rPr>
              <a:t>NTT </a:t>
            </a:r>
            <a:r>
              <a:rPr lang="ko-KR" altLang="en-US" sz="1600" dirty="0">
                <a:latin typeface="DX경필명조B" pitchFamily="2" charset="-127"/>
                <a:ea typeface="DX경필명조B" pitchFamily="2" charset="-127"/>
              </a:rPr>
              <a:t>그룹 회사들</a:t>
            </a:r>
            <a:endParaRPr lang="en-US" altLang="ko-KR" sz="1600" dirty="0">
              <a:latin typeface="DX경필명조B" pitchFamily="2" charset="-127"/>
              <a:ea typeface="DX경필명조B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908090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159046" y="409575"/>
            <a:ext cx="7642428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3B8D5AB-AF8D-4153-8B58-889E8AB241C3}"/>
              </a:ext>
            </a:extLst>
          </p:cNvPr>
          <p:cNvSpPr/>
          <p:nvPr/>
        </p:nvSpPr>
        <p:spPr>
          <a:xfrm>
            <a:off x="4164274" y="775990"/>
            <a:ext cx="3788982" cy="29662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5CCBF7B-14DA-426D-B3D0-55F549BA664D}"/>
              </a:ext>
            </a:extLst>
          </p:cNvPr>
          <p:cNvSpPr/>
          <p:nvPr/>
        </p:nvSpPr>
        <p:spPr>
          <a:xfrm>
            <a:off x="390527" y="366712"/>
            <a:ext cx="3526097" cy="6167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57878A-762C-4FBF-BEA0-A080532BD2E0}"/>
              </a:ext>
            </a:extLst>
          </p:cNvPr>
          <p:cNvSpPr/>
          <p:nvPr/>
        </p:nvSpPr>
        <p:spPr>
          <a:xfrm>
            <a:off x="390528" y="807008"/>
            <a:ext cx="3526096" cy="27510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4171" y="129659"/>
            <a:ext cx="7866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시가총액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TOP 6. </a:t>
            </a:r>
            <a:r>
              <a:rPr lang="ko-KR" altLang="en-US" sz="3600" dirty="0" err="1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패스트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3600" dirty="0" err="1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리테일링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E024D65-D403-43F7-A4B8-3D7EEE98C05A}"/>
              </a:ext>
            </a:extLst>
          </p:cNvPr>
          <p:cNvSpPr/>
          <p:nvPr/>
        </p:nvSpPr>
        <p:spPr>
          <a:xfrm>
            <a:off x="390527" y="3567883"/>
            <a:ext cx="352609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err="1">
                <a:latin typeface="DX경필명조B" pitchFamily="2" charset="-127"/>
                <a:ea typeface="DX경필명조B" pitchFamily="2" charset="-127"/>
              </a:rPr>
              <a:t>패스트</a:t>
            </a:r>
            <a:r>
              <a:rPr lang="ko-KR" altLang="en-US" sz="32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3200" dirty="0" err="1">
                <a:latin typeface="DX경필명조B" pitchFamily="2" charset="-127"/>
                <a:ea typeface="DX경필명조B" pitchFamily="2" charset="-127"/>
              </a:rPr>
              <a:t>리테일링</a:t>
            </a:r>
            <a:endParaRPr lang="en-US" altLang="ko-KR" sz="32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6270B1C-08AC-49B7-9AB2-229A0C4ED8D0}"/>
              </a:ext>
            </a:extLst>
          </p:cNvPr>
          <p:cNvSpPr/>
          <p:nvPr/>
        </p:nvSpPr>
        <p:spPr>
          <a:xfrm>
            <a:off x="390527" y="4379880"/>
            <a:ext cx="35260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창립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1963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5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업종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의류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,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액세서리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설립자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야나이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타다시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회장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 :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야나이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타다시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시가총액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81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조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99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억원 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(2021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10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 기준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6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위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)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6F6E9CD-4FA9-4E8A-9E8E-C96EEE94C7B6}"/>
              </a:ext>
            </a:extLst>
          </p:cNvPr>
          <p:cNvSpPr/>
          <p:nvPr/>
        </p:nvSpPr>
        <p:spPr>
          <a:xfrm>
            <a:off x="8578764" y="1749278"/>
            <a:ext cx="3212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일본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야마구치현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야마구치시에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있는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패스트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리테일링의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본사 건물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A3833257-E7EA-4907-91CE-3F9C21D8B194}"/>
              </a:ext>
            </a:extLst>
          </p:cNvPr>
          <p:cNvSpPr/>
          <p:nvPr/>
        </p:nvSpPr>
        <p:spPr>
          <a:xfrm rot="10800000">
            <a:off x="8038220" y="1978363"/>
            <a:ext cx="540544" cy="4083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DA04530-5D80-43FC-B424-21DA05AF47BE}"/>
              </a:ext>
            </a:extLst>
          </p:cNvPr>
          <p:cNvSpPr/>
          <p:nvPr/>
        </p:nvSpPr>
        <p:spPr>
          <a:xfrm>
            <a:off x="4399495" y="4654210"/>
            <a:ext cx="3223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패스트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리테일링의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대표 브랜드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유니클로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6B6F0E7-6E6C-4F0D-82AB-70FF0C6839B0}"/>
              </a:ext>
            </a:extLst>
          </p:cNvPr>
          <p:cNvSpPr/>
          <p:nvPr/>
        </p:nvSpPr>
        <p:spPr>
          <a:xfrm>
            <a:off x="8013617" y="3525020"/>
            <a:ext cx="3778023" cy="296626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EFA34979-9F61-4D70-B94B-D5AD19A2F0F5}"/>
              </a:ext>
            </a:extLst>
          </p:cNvPr>
          <p:cNvSpPr/>
          <p:nvPr/>
        </p:nvSpPr>
        <p:spPr>
          <a:xfrm>
            <a:off x="7401979" y="4739240"/>
            <a:ext cx="540544" cy="4083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954747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993502" y="409575"/>
            <a:ext cx="7807972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EB12F1D-67C4-4D43-A26A-8A00D1499EBD}"/>
              </a:ext>
            </a:extLst>
          </p:cNvPr>
          <p:cNvSpPr/>
          <p:nvPr/>
        </p:nvSpPr>
        <p:spPr>
          <a:xfrm>
            <a:off x="390526" y="366712"/>
            <a:ext cx="3526097" cy="6167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7" name="순서도: 수동 입력 16">
            <a:extLst>
              <a:ext uri="{FF2B5EF4-FFF2-40B4-BE49-F238E27FC236}">
                <a16:creationId xmlns:a16="http://schemas.microsoft.com/office/drawing/2014/main" id="{0C7BFA99-EFED-4130-9231-2D6A1214BBC0}"/>
              </a:ext>
            </a:extLst>
          </p:cNvPr>
          <p:cNvSpPr/>
          <p:nvPr/>
        </p:nvSpPr>
        <p:spPr>
          <a:xfrm>
            <a:off x="0" y="5938072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pic>
        <p:nvPicPr>
          <p:cNvPr id="2052" name="Picture 4" descr="짜오!베트남]호치민에 유니클로 매장 들어선다 &amp;lt; 포커스 &amp;lt; 인베스팅 &amp;lt; 기사본문 - 비즈니스플러스">
            <a:extLst>
              <a:ext uri="{FF2B5EF4-FFF2-40B4-BE49-F238E27FC236}">
                <a16:creationId xmlns:a16="http://schemas.microsoft.com/office/drawing/2014/main" id="{E41805A7-C39F-4942-9843-3007F31A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4" y="1088874"/>
            <a:ext cx="3059040" cy="19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4171" y="129659"/>
            <a:ext cx="6804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시가총액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TOP 6. </a:t>
            </a:r>
            <a:r>
              <a:rPr lang="ko-KR" altLang="en-US" sz="3600" dirty="0" err="1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패스트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3600" dirty="0" err="1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리테일링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2050" name="Picture 2" descr="COMPANY 유니클로 온라인 스토어">
            <a:extLst>
              <a:ext uri="{FF2B5EF4-FFF2-40B4-BE49-F238E27FC236}">
                <a16:creationId xmlns:a16="http://schemas.microsoft.com/office/drawing/2014/main" id="{9F0F63D1-2F48-40FD-8A33-92F3129F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175" y="1276224"/>
            <a:ext cx="728662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4369773E-167E-4391-BFA6-317AC42A1C04}"/>
              </a:ext>
            </a:extLst>
          </p:cNvPr>
          <p:cNvSpPr/>
          <p:nvPr/>
        </p:nvSpPr>
        <p:spPr>
          <a:xfrm>
            <a:off x="3387013" y="6099487"/>
            <a:ext cx="8444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 err="1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패스트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3600" dirty="0" err="1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리테일링의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3600" dirty="0" err="1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유니클로의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 사업과 규모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2" name="이등변 삼각형 11">
            <a:extLst>
              <a:ext uri="{FF2B5EF4-FFF2-40B4-BE49-F238E27FC236}">
                <a16:creationId xmlns:a16="http://schemas.microsoft.com/office/drawing/2014/main" id="{EA67A9D0-5863-4FBF-9F73-EEF3174B1026}"/>
              </a:ext>
            </a:extLst>
          </p:cNvPr>
          <p:cNvSpPr/>
          <p:nvPr/>
        </p:nvSpPr>
        <p:spPr>
          <a:xfrm rot="5400000">
            <a:off x="935644" y="3833569"/>
            <a:ext cx="275304" cy="23733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61D2D06-65C2-4EEA-ABAF-92BDBB03AEC8}"/>
              </a:ext>
            </a:extLst>
          </p:cNvPr>
          <p:cNvSpPr/>
          <p:nvPr/>
        </p:nvSpPr>
        <p:spPr>
          <a:xfrm>
            <a:off x="624054" y="3101588"/>
            <a:ext cx="3059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유니클로의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기업 이념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62D323F-6327-416C-B267-237FEA83A419}"/>
              </a:ext>
            </a:extLst>
          </p:cNvPr>
          <p:cNvSpPr/>
          <p:nvPr/>
        </p:nvSpPr>
        <p:spPr>
          <a:xfrm>
            <a:off x="1073717" y="3733272"/>
            <a:ext cx="2213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‘</a:t>
            </a:r>
            <a:r>
              <a:rPr lang="en-US" altLang="ko-KR" sz="2000" b="1" dirty="0">
                <a:latin typeface="DX경필명조B" pitchFamily="2" charset="-127"/>
                <a:ea typeface="DX경필명조B" pitchFamily="2" charset="-127"/>
              </a:rPr>
              <a:t>Made it for all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’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DB62B48-504C-4AD3-A6CA-F68EC87B20AF}"/>
              </a:ext>
            </a:extLst>
          </p:cNvPr>
          <p:cNvSpPr/>
          <p:nvPr/>
        </p:nvSpPr>
        <p:spPr>
          <a:xfrm>
            <a:off x="624054" y="4364956"/>
            <a:ext cx="3059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언제 어디서든 누구나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입을 수 있는 고품질 옷을 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시장 최저 가격으로 제공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831836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159046" y="409575"/>
            <a:ext cx="7642428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3B8D5AB-AF8D-4153-8B58-889E8AB241C3}"/>
              </a:ext>
            </a:extLst>
          </p:cNvPr>
          <p:cNvSpPr/>
          <p:nvPr/>
        </p:nvSpPr>
        <p:spPr>
          <a:xfrm>
            <a:off x="4180413" y="773977"/>
            <a:ext cx="3788982" cy="29662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5CCBF7B-14DA-426D-B3D0-55F549BA664D}"/>
              </a:ext>
            </a:extLst>
          </p:cNvPr>
          <p:cNvSpPr/>
          <p:nvPr/>
        </p:nvSpPr>
        <p:spPr>
          <a:xfrm>
            <a:off x="390527" y="366712"/>
            <a:ext cx="3526097" cy="6167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57878A-762C-4FBF-BEA0-A080532BD2E0}"/>
              </a:ext>
            </a:extLst>
          </p:cNvPr>
          <p:cNvSpPr/>
          <p:nvPr/>
        </p:nvSpPr>
        <p:spPr>
          <a:xfrm>
            <a:off x="390528" y="807008"/>
            <a:ext cx="3526096" cy="27510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4171" y="129659"/>
            <a:ext cx="6804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시가총액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TOP 7. </a:t>
            </a:r>
            <a:r>
              <a:rPr lang="ko-KR" altLang="en-US" sz="3600" dirty="0" err="1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쥬가이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 제약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E024D65-D403-43F7-A4B8-3D7EEE98C05A}"/>
              </a:ext>
            </a:extLst>
          </p:cNvPr>
          <p:cNvSpPr/>
          <p:nvPr/>
        </p:nvSpPr>
        <p:spPr>
          <a:xfrm>
            <a:off x="390527" y="3567883"/>
            <a:ext cx="352609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err="1">
                <a:latin typeface="DX경필명조B" pitchFamily="2" charset="-127"/>
                <a:ea typeface="DX경필명조B" pitchFamily="2" charset="-127"/>
              </a:rPr>
              <a:t>쥬가이</a:t>
            </a:r>
            <a:r>
              <a:rPr lang="ko-KR" altLang="en-US" sz="3200" dirty="0">
                <a:latin typeface="DX경필명조B" pitchFamily="2" charset="-127"/>
                <a:ea typeface="DX경필명조B" pitchFamily="2" charset="-127"/>
              </a:rPr>
              <a:t> 제약</a:t>
            </a:r>
            <a:endParaRPr lang="en-US" altLang="ko-KR" sz="32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6270B1C-08AC-49B7-9AB2-229A0C4ED8D0}"/>
              </a:ext>
            </a:extLst>
          </p:cNvPr>
          <p:cNvSpPr/>
          <p:nvPr/>
        </p:nvSpPr>
        <p:spPr>
          <a:xfrm>
            <a:off x="390527" y="4379880"/>
            <a:ext cx="35260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창립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1925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3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10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업종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의약품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en-US" altLang="ko-KR" sz="2000" b="1" dirty="0">
                <a:latin typeface="DX경필명조B" pitchFamily="2" charset="-127"/>
                <a:ea typeface="DX경필명조B" pitchFamily="2" charset="-127"/>
              </a:rPr>
              <a:t>CEO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오사무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오쿠다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시가총액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69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조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5,794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억원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(2021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10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 기준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10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위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)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06CD7C7-4D55-4627-8DE5-66156EC7CAA5}"/>
              </a:ext>
            </a:extLst>
          </p:cNvPr>
          <p:cNvSpPr/>
          <p:nvPr/>
        </p:nvSpPr>
        <p:spPr>
          <a:xfrm>
            <a:off x="8023449" y="3525020"/>
            <a:ext cx="3778023" cy="296626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6F6E9CD-4FA9-4E8A-9E8E-C96EEE94C7B6}"/>
              </a:ext>
            </a:extLst>
          </p:cNvPr>
          <p:cNvSpPr/>
          <p:nvPr/>
        </p:nvSpPr>
        <p:spPr>
          <a:xfrm>
            <a:off x="8563994" y="1828584"/>
            <a:ext cx="3057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도쿄도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주오구에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있는 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주가이 제약 본사 건물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A3833257-E7EA-4907-91CE-3F9C21D8B194}"/>
              </a:ext>
            </a:extLst>
          </p:cNvPr>
          <p:cNvSpPr/>
          <p:nvPr/>
        </p:nvSpPr>
        <p:spPr>
          <a:xfrm rot="10800000">
            <a:off x="8038220" y="1978363"/>
            <a:ext cx="540544" cy="4083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F9711EB5-B5A6-4B72-B29C-881A734CF2A7}"/>
              </a:ext>
            </a:extLst>
          </p:cNvPr>
          <p:cNvSpPr/>
          <p:nvPr/>
        </p:nvSpPr>
        <p:spPr>
          <a:xfrm>
            <a:off x="7401979" y="4739240"/>
            <a:ext cx="540544" cy="4083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DA04530-5D80-43FC-B424-21DA05AF47BE}"/>
              </a:ext>
            </a:extLst>
          </p:cNvPr>
          <p:cNvSpPr/>
          <p:nvPr/>
        </p:nvSpPr>
        <p:spPr>
          <a:xfrm>
            <a:off x="4208205" y="4654210"/>
            <a:ext cx="3230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쥬가이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제약을 산하에 두고 있는 스위스의 제약 회사 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로슈의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로고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407749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993502" y="409575"/>
            <a:ext cx="7807972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EB12F1D-67C4-4D43-A26A-8A00D1499EBD}"/>
              </a:ext>
            </a:extLst>
          </p:cNvPr>
          <p:cNvSpPr/>
          <p:nvPr/>
        </p:nvSpPr>
        <p:spPr>
          <a:xfrm>
            <a:off x="390526" y="366712"/>
            <a:ext cx="3526097" cy="6167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7" name="순서도: 수동 입력 16">
            <a:extLst>
              <a:ext uri="{FF2B5EF4-FFF2-40B4-BE49-F238E27FC236}">
                <a16:creationId xmlns:a16="http://schemas.microsoft.com/office/drawing/2014/main" id="{0C7BFA99-EFED-4130-9231-2D6A1214BBC0}"/>
              </a:ext>
            </a:extLst>
          </p:cNvPr>
          <p:cNvSpPr/>
          <p:nvPr/>
        </p:nvSpPr>
        <p:spPr>
          <a:xfrm>
            <a:off x="0" y="5938072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1805A7-C39F-4942-9843-3007F31A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054" y="1051060"/>
            <a:ext cx="3059040" cy="18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4171" y="129659"/>
            <a:ext cx="6804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시가총액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TOP 7. </a:t>
            </a:r>
            <a:r>
              <a:rPr lang="ko-KR" altLang="en-US" sz="3600" dirty="0" err="1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쥬가이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 제약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369773E-167E-4391-BFA6-317AC42A1C04}"/>
              </a:ext>
            </a:extLst>
          </p:cNvPr>
          <p:cNvSpPr/>
          <p:nvPr/>
        </p:nvSpPr>
        <p:spPr>
          <a:xfrm>
            <a:off x="139962" y="6099487"/>
            <a:ext cx="11672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3600" dirty="0" err="1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쥬가이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 제약의 기업 이념과 장점 장점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2" name="이등변 삼각형 11">
            <a:extLst>
              <a:ext uri="{FF2B5EF4-FFF2-40B4-BE49-F238E27FC236}">
                <a16:creationId xmlns:a16="http://schemas.microsoft.com/office/drawing/2014/main" id="{EA67A9D0-5863-4FBF-9F73-EEF3174B1026}"/>
              </a:ext>
            </a:extLst>
          </p:cNvPr>
          <p:cNvSpPr/>
          <p:nvPr/>
        </p:nvSpPr>
        <p:spPr>
          <a:xfrm rot="5400000">
            <a:off x="915095" y="4034471"/>
            <a:ext cx="275304" cy="23733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61D2D06-65C2-4EEA-ABAF-92BDBB03AEC8}"/>
              </a:ext>
            </a:extLst>
          </p:cNvPr>
          <p:cNvSpPr/>
          <p:nvPr/>
        </p:nvSpPr>
        <p:spPr>
          <a:xfrm>
            <a:off x="624054" y="3101588"/>
            <a:ext cx="3059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쥬가이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제약의 기업 이념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62D323F-6327-416C-B267-237FEA83A419}"/>
              </a:ext>
            </a:extLst>
          </p:cNvPr>
          <p:cNvSpPr/>
          <p:nvPr/>
        </p:nvSpPr>
        <p:spPr>
          <a:xfrm>
            <a:off x="1171413" y="3741903"/>
            <a:ext cx="22132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i="0" dirty="0">
                <a:solidFill>
                  <a:srgbClr val="000000"/>
                </a:solidFill>
                <a:effectLst/>
                <a:latin typeface="DX경필명조B" panose="02010606000101010101" pitchFamily="2" charset="-127"/>
              </a:rPr>
              <a:t> </a:t>
            </a:r>
            <a:r>
              <a:rPr lang="ja-JP" altLang="en-US" b="1" i="0" dirty="0">
                <a:solidFill>
                  <a:srgbClr val="000000"/>
                </a:solidFill>
                <a:effectLst/>
                <a:latin typeface="DX경필명조B" panose="02010606000101010101" pitchFamily="2" charset="-127"/>
              </a:rPr>
              <a:t>“すべての革新は 患者さんのために” </a:t>
            </a:r>
            <a:endParaRPr lang="en-US" altLang="ko-KR" b="1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DB62B48-504C-4AD3-A6CA-F68EC87B20AF}"/>
              </a:ext>
            </a:extLst>
          </p:cNvPr>
          <p:cNvSpPr/>
          <p:nvPr/>
        </p:nvSpPr>
        <p:spPr>
          <a:xfrm>
            <a:off x="515009" y="4552696"/>
            <a:ext cx="3526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“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모든 혁신은 환자를 위해서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＂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53A6B50-C33B-4297-B0C4-6DF669D46CCA}"/>
              </a:ext>
            </a:extLst>
          </p:cNvPr>
          <p:cNvSpPr/>
          <p:nvPr/>
        </p:nvSpPr>
        <p:spPr>
          <a:xfrm>
            <a:off x="5057254" y="895351"/>
            <a:ext cx="568046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쥬가이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제약의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7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가지 장점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marL="457200" indent="-457200">
              <a:buAutoNum type="arabicPeriod"/>
            </a:pP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높은 제품 잠재력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marL="457200" indent="-457200">
              <a:buAutoNum type="arabicPeriod"/>
            </a:pPr>
            <a:endParaRPr lang="ko-KR" altLang="en-US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2.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많은 파이프라인을 가진 일본 제약 회사 중 한 곳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endParaRPr lang="ko-KR" altLang="en-US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3.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로슈사와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전략적인 제휴 체제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endParaRPr lang="ko-KR" altLang="en-US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4.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최첨단 신약개발 기술과 생명공학 기술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endParaRPr lang="ko-KR" altLang="en-US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5.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개인 맞춤 의약의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선구자로서의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지식과 경험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endParaRPr lang="ko-KR" altLang="en-US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6.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안전 관리에 대한 의지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endParaRPr lang="ko-KR" altLang="en-US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7.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의료 전달 지원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011486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159046" y="409575"/>
            <a:ext cx="7642428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3B8D5AB-AF8D-4153-8B58-889E8AB241C3}"/>
              </a:ext>
            </a:extLst>
          </p:cNvPr>
          <p:cNvSpPr/>
          <p:nvPr/>
        </p:nvSpPr>
        <p:spPr>
          <a:xfrm>
            <a:off x="4164274" y="775990"/>
            <a:ext cx="3788982" cy="29662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5CCBF7B-14DA-426D-B3D0-55F549BA664D}"/>
              </a:ext>
            </a:extLst>
          </p:cNvPr>
          <p:cNvSpPr/>
          <p:nvPr/>
        </p:nvSpPr>
        <p:spPr>
          <a:xfrm>
            <a:off x="390527" y="366712"/>
            <a:ext cx="3526097" cy="6167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57878A-762C-4FBF-BEA0-A080532BD2E0}"/>
              </a:ext>
            </a:extLst>
          </p:cNvPr>
          <p:cNvSpPr/>
          <p:nvPr/>
        </p:nvSpPr>
        <p:spPr>
          <a:xfrm>
            <a:off x="390528" y="807008"/>
            <a:ext cx="3526096" cy="27510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4171" y="129659"/>
            <a:ext cx="7866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시가총액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TOP 8. 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일본전산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 (</a:t>
            </a:r>
            <a:r>
              <a:rPr lang="ko-KR" altLang="en-US" sz="3600" dirty="0" err="1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니덱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)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E024D65-D403-43F7-A4B8-3D7EEE98C05A}"/>
              </a:ext>
            </a:extLst>
          </p:cNvPr>
          <p:cNvSpPr/>
          <p:nvPr/>
        </p:nvSpPr>
        <p:spPr>
          <a:xfrm>
            <a:off x="390527" y="3567883"/>
            <a:ext cx="352609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DX경필명조B" pitchFamily="2" charset="-127"/>
                <a:ea typeface="DX경필명조B" pitchFamily="2" charset="-127"/>
              </a:rPr>
              <a:t>일본전산 </a:t>
            </a:r>
            <a:r>
              <a:rPr lang="en-US" altLang="ko-KR" sz="3200" dirty="0">
                <a:latin typeface="DX경필명조B" pitchFamily="2" charset="-127"/>
                <a:ea typeface="DX경필명조B" pitchFamily="2" charset="-127"/>
              </a:rPr>
              <a:t>(</a:t>
            </a:r>
            <a:r>
              <a:rPr lang="ko-KR" altLang="en-US" sz="3200" dirty="0" err="1">
                <a:latin typeface="DX경필명조B" pitchFamily="2" charset="-127"/>
                <a:ea typeface="DX경필명조B" pitchFamily="2" charset="-127"/>
              </a:rPr>
              <a:t>니덱</a:t>
            </a:r>
            <a:r>
              <a:rPr lang="en-US" altLang="ko-KR" sz="3200" dirty="0">
                <a:latin typeface="DX경필명조B" pitchFamily="2" charset="-127"/>
                <a:ea typeface="DX경필명조B" pitchFamily="2" charset="-127"/>
              </a:rPr>
              <a:t>)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6270B1C-08AC-49B7-9AB2-229A0C4ED8D0}"/>
              </a:ext>
            </a:extLst>
          </p:cNvPr>
          <p:cNvSpPr/>
          <p:nvPr/>
        </p:nvSpPr>
        <p:spPr>
          <a:xfrm>
            <a:off x="390527" y="4379880"/>
            <a:ext cx="35260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창립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1973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7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23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업종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전기 기기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회장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 :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나가모리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시게노부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사장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나가모리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시게노부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시가총액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73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조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4,666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억원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(2021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10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 기준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8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위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)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6F6E9CD-4FA9-4E8A-9E8E-C96EEE94C7B6}"/>
              </a:ext>
            </a:extLst>
          </p:cNvPr>
          <p:cNvSpPr/>
          <p:nvPr/>
        </p:nvSpPr>
        <p:spPr>
          <a:xfrm>
            <a:off x="8578764" y="1749278"/>
            <a:ext cx="3212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일본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교토부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교토시에 있는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니덱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본사 건물 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A3833257-E7EA-4907-91CE-3F9C21D8B194}"/>
              </a:ext>
            </a:extLst>
          </p:cNvPr>
          <p:cNvSpPr/>
          <p:nvPr/>
        </p:nvSpPr>
        <p:spPr>
          <a:xfrm rot="10800000">
            <a:off x="8038220" y="1978363"/>
            <a:ext cx="540544" cy="4083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DA04530-5D80-43FC-B424-21DA05AF47BE}"/>
              </a:ext>
            </a:extLst>
          </p:cNvPr>
          <p:cNvSpPr/>
          <p:nvPr/>
        </p:nvSpPr>
        <p:spPr>
          <a:xfrm>
            <a:off x="4470589" y="4589460"/>
            <a:ext cx="2931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일본전산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(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니덱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)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의 주요 제품인 정밀 소형 모터 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6B6F0E7-6E6C-4F0D-82AB-70FF0C6839B0}"/>
              </a:ext>
            </a:extLst>
          </p:cNvPr>
          <p:cNvSpPr/>
          <p:nvPr/>
        </p:nvSpPr>
        <p:spPr>
          <a:xfrm>
            <a:off x="8013617" y="3525020"/>
            <a:ext cx="3778023" cy="296626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EFA34979-9F61-4D70-B94B-D5AD19A2F0F5}"/>
              </a:ext>
            </a:extLst>
          </p:cNvPr>
          <p:cNvSpPr/>
          <p:nvPr/>
        </p:nvSpPr>
        <p:spPr>
          <a:xfrm>
            <a:off x="7401979" y="4739240"/>
            <a:ext cx="540544" cy="4083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920277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159046" y="409575"/>
            <a:ext cx="7642428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3B8D5AB-AF8D-4153-8B58-889E8AB241C3}"/>
              </a:ext>
            </a:extLst>
          </p:cNvPr>
          <p:cNvSpPr/>
          <p:nvPr/>
        </p:nvSpPr>
        <p:spPr>
          <a:xfrm>
            <a:off x="4164274" y="775990"/>
            <a:ext cx="3788982" cy="29662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5CCBF7B-14DA-426D-B3D0-55F549BA664D}"/>
              </a:ext>
            </a:extLst>
          </p:cNvPr>
          <p:cNvSpPr/>
          <p:nvPr/>
        </p:nvSpPr>
        <p:spPr>
          <a:xfrm>
            <a:off x="390527" y="366712"/>
            <a:ext cx="3526097" cy="6167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57878A-762C-4FBF-BEA0-A080532BD2E0}"/>
              </a:ext>
            </a:extLst>
          </p:cNvPr>
          <p:cNvSpPr/>
          <p:nvPr/>
        </p:nvSpPr>
        <p:spPr>
          <a:xfrm>
            <a:off x="390528" y="807008"/>
            <a:ext cx="3526096" cy="27510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4171" y="129659"/>
            <a:ext cx="7866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시가총액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TOP 9. 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닌텐도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E024D65-D403-43F7-A4B8-3D7EEE98C05A}"/>
              </a:ext>
            </a:extLst>
          </p:cNvPr>
          <p:cNvSpPr/>
          <p:nvPr/>
        </p:nvSpPr>
        <p:spPr>
          <a:xfrm>
            <a:off x="390527" y="3567883"/>
            <a:ext cx="352609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DX경필명조B" pitchFamily="2" charset="-127"/>
                <a:ea typeface="DX경필명조B" pitchFamily="2" charset="-127"/>
              </a:rPr>
              <a:t>닌텐도</a:t>
            </a:r>
            <a:endParaRPr lang="en-US" altLang="ko-KR" sz="32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6270B1C-08AC-49B7-9AB2-229A0C4ED8D0}"/>
              </a:ext>
            </a:extLst>
          </p:cNvPr>
          <p:cNvSpPr/>
          <p:nvPr/>
        </p:nvSpPr>
        <p:spPr>
          <a:xfrm>
            <a:off x="390527" y="4379880"/>
            <a:ext cx="35260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창립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1889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9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23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업종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비디오 게임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창업자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 :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야마우치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후사지로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사장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후루카와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슌타로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시가총액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69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조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5,959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억원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(2021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10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 기준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9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위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)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6F6E9CD-4FA9-4E8A-9E8E-C96EEE94C7B6}"/>
              </a:ext>
            </a:extLst>
          </p:cNvPr>
          <p:cNvSpPr/>
          <p:nvPr/>
        </p:nvSpPr>
        <p:spPr>
          <a:xfrm>
            <a:off x="8472196" y="1749278"/>
            <a:ext cx="3319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일본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교토부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교토시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미나미구에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있는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닌텐도 본사 건물 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A3833257-E7EA-4907-91CE-3F9C21D8B194}"/>
              </a:ext>
            </a:extLst>
          </p:cNvPr>
          <p:cNvSpPr/>
          <p:nvPr/>
        </p:nvSpPr>
        <p:spPr>
          <a:xfrm rot="10800000">
            <a:off x="8038220" y="1978363"/>
            <a:ext cx="540544" cy="4083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DA04530-5D80-43FC-B424-21DA05AF47BE}"/>
              </a:ext>
            </a:extLst>
          </p:cNvPr>
          <p:cNvSpPr/>
          <p:nvPr/>
        </p:nvSpPr>
        <p:spPr>
          <a:xfrm>
            <a:off x="4307151" y="4589460"/>
            <a:ext cx="3094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닌텐도의 최신 인기 게임기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닌텐도 스위치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6B6F0E7-6E6C-4F0D-82AB-70FF0C6839B0}"/>
              </a:ext>
            </a:extLst>
          </p:cNvPr>
          <p:cNvSpPr/>
          <p:nvPr/>
        </p:nvSpPr>
        <p:spPr>
          <a:xfrm>
            <a:off x="8013617" y="3525020"/>
            <a:ext cx="3778023" cy="296626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EFA34979-9F61-4D70-B94B-D5AD19A2F0F5}"/>
              </a:ext>
            </a:extLst>
          </p:cNvPr>
          <p:cNvSpPr/>
          <p:nvPr/>
        </p:nvSpPr>
        <p:spPr>
          <a:xfrm>
            <a:off x="7401979" y="4739240"/>
            <a:ext cx="540544" cy="4083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912192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F34C9B-FF15-4B5D-9254-35753CF99F62}"/>
              </a:ext>
            </a:extLst>
          </p:cNvPr>
          <p:cNvSpPr/>
          <p:nvPr/>
        </p:nvSpPr>
        <p:spPr>
          <a:xfrm>
            <a:off x="5328459" y="360413"/>
            <a:ext cx="6387291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pic>
        <p:nvPicPr>
          <p:cNvPr id="3076" name="Picture 4" descr="닌텐도/역사 - 나무위키">
            <a:extLst>
              <a:ext uri="{FF2B5EF4-FFF2-40B4-BE49-F238E27FC236}">
                <a16:creationId xmlns:a16="http://schemas.microsoft.com/office/drawing/2014/main" id="{8FEE6A4D-EB41-45D8-A2C1-A2529FE4B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68" y="812519"/>
            <a:ext cx="2899380" cy="522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닌텐도 캐릭터 변천사">
            <a:extLst>
              <a:ext uri="{FF2B5EF4-FFF2-40B4-BE49-F238E27FC236}">
                <a16:creationId xmlns:a16="http://schemas.microsoft.com/office/drawing/2014/main" id="{E22D70F7-AF34-42C3-9E05-14916842A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257" y="611721"/>
            <a:ext cx="2710580" cy="542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76249" y="360413"/>
            <a:ext cx="4450313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4171" y="129659"/>
            <a:ext cx="6804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시가총액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TOP 9. 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닌텐도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5C3B6DA-9D8E-45C9-AAA6-5C0F9B70E2AB}"/>
              </a:ext>
            </a:extLst>
          </p:cNvPr>
          <p:cNvSpPr/>
          <p:nvPr/>
        </p:nvSpPr>
        <p:spPr>
          <a:xfrm>
            <a:off x="1536357" y="5676717"/>
            <a:ext cx="2312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닌텐도 최근 실적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3074" name="Picture 2" descr="소리없이 강한 닌텐도…MS보다 더 올랐다 | 한경닷컴">
            <a:extLst>
              <a:ext uri="{FF2B5EF4-FFF2-40B4-BE49-F238E27FC236}">
                <a16:creationId xmlns:a16="http://schemas.microsoft.com/office/drawing/2014/main" id="{0DDC9251-56AA-4086-B189-3786689F4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46" y="1214825"/>
            <a:ext cx="3628539" cy="405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28A410B4-0513-4EA8-902B-06DE9220584C}"/>
              </a:ext>
            </a:extLst>
          </p:cNvPr>
          <p:cNvSpPr/>
          <p:nvPr/>
        </p:nvSpPr>
        <p:spPr>
          <a:xfrm>
            <a:off x="1398705" y="5759021"/>
            <a:ext cx="275304" cy="23733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7B77D6C5-2151-4247-A425-8D741A92270B}"/>
              </a:ext>
            </a:extLst>
          </p:cNvPr>
          <p:cNvSpPr/>
          <p:nvPr/>
        </p:nvSpPr>
        <p:spPr>
          <a:xfrm>
            <a:off x="6980902" y="5914215"/>
            <a:ext cx="275304" cy="23733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4" name="이등변 삼각형 13">
            <a:extLst>
              <a:ext uri="{FF2B5EF4-FFF2-40B4-BE49-F238E27FC236}">
                <a16:creationId xmlns:a16="http://schemas.microsoft.com/office/drawing/2014/main" id="{3315EFBC-DD23-4795-A0B4-A32C221BDC19}"/>
              </a:ext>
            </a:extLst>
          </p:cNvPr>
          <p:cNvSpPr/>
          <p:nvPr/>
        </p:nvSpPr>
        <p:spPr>
          <a:xfrm>
            <a:off x="10107598" y="5914215"/>
            <a:ext cx="275304" cy="23733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6E7E40D-3FB9-461C-94F5-79823EAC64C3}"/>
              </a:ext>
            </a:extLst>
          </p:cNvPr>
          <p:cNvSpPr/>
          <p:nvPr/>
        </p:nvSpPr>
        <p:spPr>
          <a:xfrm>
            <a:off x="5962496" y="6097688"/>
            <a:ext cx="2312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게임 하드웨어 개발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66D90AE-FF5D-4555-A28B-F33664E2076C}"/>
              </a:ext>
            </a:extLst>
          </p:cNvPr>
          <p:cNvSpPr/>
          <p:nvPr/>
        </p:nvSpPr>
        <p:spPr>
          <a:xfrm>
            <a:off x="8652483" y="6097477"/>
            <a:ext cx="3185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캐릭터 및 소프트웨어 개발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408074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163334" y="1619250"/>
            <a:ext cx="5068166" cy="483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022C6BD8-6799-4E85-975B-82D06F0B8E25}"/>
              </a:ext>
            </a:extLst>
          </p:cNvPr>
          <p:cNvSpPr/>
          <p:nvPr/>
        </p:nvSpPr>
        <p:spPr>
          <a:xfrm>
            <a:off x="1161799" y="557892"/>
            <a:ext cx="798743" cy="76891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목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B5AAE9AA-D9A2-48D6-8CE4-5EE0BBA14546}"/>
              </a:ext>
            </a:extLst>
          </p:cNvPr>
          <p:cNvSpPr/>
          <p:nvPr/>
        </p:nvSpPr>
        <p:spPr>
          <a:xfrm>
            <a:off x="2105274" y="557892"/>
            <a:ext cx="798743" cy="76891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차</a:t>
            </a: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2228ED96-C1DF-4A8E-AC06-2D490BD4BEF0}"/>
              </a:ext>
            </a:extLst>
          </p:cNvPr>
          <p:cNvSpPr/>
          <p:nvPr/>
        </p:nvSpPr>
        <p:spPr>
          <a:xfrm>
            <a:off x="1227267" y="1783476"/>
            <a:ext cx="396260" cy="36501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1</a:t>
            </a:r>
            <a:endParaRPr lang="ko-KR" altLang="en-US" sz="32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1AA945B-3B37-4CDC-87DD-40CB115B780A}"/>
              </a:ext>
            </a:extLst>
          </p:cNvPr>
          <p:cNvSpPr txBox="1">
            <a:spLocks noChangeArrowheads="1"/>
          </p:cNvSpPr>
          <p:nvPr/>
        </p:nvSpPr>
        <p:spPr>
          <a:xfrm>
            <a:off x="1623527" y="1690089"/>
            <a:ext cx="4607973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도요타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자동차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E820433-D28D-42D5-8D7D-CACDEE54B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898" y="1619250"/>
            <a:ext cx="4178580" cy="4837534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AE80B841-0A8F-49FE-BE38-60860B8D807B}"/>
              </a:ext>
            </a:extLst>
          </p:cNvPr>
          <p:cNvSpPr txBox="1">
            <a:spLocks noChangeArrowheads="1"/>
          </p:cNvSpPr>
          <p:nvPr/>
        </p:nvSpPr>
        <p:spPr>
          <a:xfrm>
            <a:off x="6557439" y="661309"/>
            <a:ext cx="4387362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dirty="0">
                <a:latin typeface="DX경필명조B" pitchFamily="2" charset="-127"/>
                <a:ea typeface="DX경필명조B" pitchFamily="2" charset="-127"/>
              </a:rPr>
              <a:t>일본 시가총액 </a:t>
            </a:r>
            <a:r>
              <a:rPr lang="en-US" altLang="ko-KR" sz="2800" dirty="0">
                <a:latin typeface="DX경필명조B" pitchFamily="2" charset="-127"/>
                <a:ea typeface="DX경필명조B" pitchFamily="2" charset="-127"/>
              </a:rPr>
              <a:t>TOP 10 </a:t>
            </a:r>
            <a:r>
              <a:rPr lang="ko-KR" altLang="en-US" sz="2800" dirty="0">
                <a:latin typeface="DX경필명조B" pitchFamily="2" charset="-127"/>
                <a:ea typeface="DX경필명조B" pitchFamily="2" charset="-127"/>
              </a:rPr>
              <a:t>기업</a:t>
            </a:r>
            <a:endParaRPr lang="en-US" altLang="ko-KR" sz="28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6F1B510-5A6C-47F7-977C-061B140D1437}"/>
              </a:ext>
            </a:extLst>
          </p:cNvPr>
          <p:cNvSpPr/>
          <p:nvPr/>
        </p:nvSpPr>
        <p:spPr>
          <a:xfrm>
            <a:off x="6105217" y="710185"/>
            <a:ext cx="528293" cy="508561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chemeClr val="tx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53DC1D88-626B-4DBA-AF39-FB86D5483399}"/>
              </a:ext>
            </a:extLst>
          </p:cNvPr>
          <p:cNvSpPr txBox="1">
            <a:spLocks noChangeArrowheads="1"/>
          </p:cNvSpPr>
          <p:nvPr/>
        </p:nvSpPr>
        <p:spPr>
          <a:xfrm>
            <a:off x="6493976" y="1326802"/>
            <a:ext cx="4695272" cy="381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000" dirty="0">
                <a:latin typeface="DX경필명조B" pitchFamily="2" charset="-127"/>
                <a:ea typeface="DX경필명조B" pitchFamily="2" charset="-127"/>
              </a:rPr>
              <a:t>단위 </a:t>
            </a:r>
            <a:r>
              <a:rPr lang="en-US" altLang="ko-KR" sz="1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1000" dirty="0">
                <a:latin typeface="DX경필명조B" pitchFamily="2" charset="-127"/>
                <a:ea typeface="DX경필명조B" pitchFamily="2" charset="-127"/>
              </a:rPr>
              <a:t>조</a:t>
            </a:r>
            <a:r>
              <a:rPr lang="en-US" altLang="ko-KR" sz="1000" dirty="0">
                <a:latin typeface="DX경필명조B" pitchFamily="2" charset="-127"/>
                <a:ea typeface="DX경필명조B" pitchFamily="2" charset="-127"/>
              </a:rPr>
              <a:t>  /   </a:t>
            </a:r>
            <a:r>
              <a:rPr lang="ko-KR" altLang="en-US" sz="1000" dirty="0">
                <a:latin typeface="DX경필명조B" pitchFamily="2" charset="-127"/>
                <a:ea typeface="DX경필명조B" pitchFamily="2" charset="-127"/>
              </a:rPr>
              <a:t>시가총액 </a:t>
            </a:r>
            <a:r>
              <a:rPr lang="en-US" altLang="ko-KR" sz="1000" dirty="0">
                <a:latin typeface="DX경필명조B" pitchFamily="2" charset="-127"/>
                <a:ea typeface="DX경필명조B" pitchFamily="2" charset="-127"/>
              </a:rPr>
              <a:t>21</a:t>
            </a:r>
            <a:r>
              <a:rPr lang="ko-KR" altLang="en-US" sz="1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1000" dirty="0">
                <a:latin typeface="DX경필명조B" pitchFamily="2" charset="-127"/>
                <a:ea typeface="DX경필명조B" pitchFamily="2" charset="-127"/>
              </a:rPr>
              <a:t>1</a:t>
            </a:r>
            <a:r>
              <a:rPr lang="ko-KR" altLang="en-US" sz="1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1000" dirty="0">
                <a:latin typeface="DX경필명조B" pitchFamily="2" charset="-127"/>
                <a:ea typeface="DX경필명조B" pitchFamily="2" charset="-127"/>
              </a:rPr>
              <a:t>22 </a:t>
            </a:r>
            <a:r>
              <a:rPr lang="ko-KR" altLang="en-US" sz="1000" dirty="0">
                <a:latin typeface="DX경필명조B" pitchFamily="2" charset="-127"/>
                <a:ea typeface="DX경필명조B" pitchFamily="2" charset="-127"/>
              </a:rPr>
              <a:t>일 기준  </a:t>
            </a:r>
            <a:r>
              <a:rPr lang="en-US" altLang="ko-KR" sz="1000" dirty="0">
                <a:latin typeface="DX경필명조B" pitchFamily="2" charset="-127"/>
                <a:ea typeface="DX경필명조B" pitchFamily="2" charset="-127"/>
              </a:rPr>
              <a:t>/    PER(E)</a:t>
            </a:r>
            <a:r>
              <a:rPr lang="ko-KR" altLang="en-US" sz="1000" dirty="0">
                <a:latin typeface="DX경필명조B" pitchFamily="2" charset="-127"/>
                <a:ea typeface="DX경필명조B" pitchFamily="2" charset="-127"/>
              </a:rPr>
              <a:t>은 </a:t>
            </a:r>
            <a:r>
              <a:rPr lang="en-US" altLang="ko-KR" sz="1000" dirty="0">
                <a:latin typeface="DX경필명조B" pitchFamily="2" charset="-127"/>
                <a:ea typeface="DX경필명조B" pitchFamily="2" charset="-127"/>
              </a:rPr>
              <a:t>21</a:t>
            </a:r>
            <a:r>
              <a:rPr lang="ko-KR" altLang="en-US" sz="1000" dirty="0">
                <a:latin typeface="DX경필명조B" pitchFamily="2" charset="-127"/>
                <a:ea typeface="DX경필명조B" pitchFamily="2" charset="-127"/>
              </a:rPr>
              <a:t>년 컨센서스 평균치 </a:t>
            </a:r>
            <a:endParaRPr lang="en-US" altLang="ko-KR" sz="1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C49073E8-469B-40BC-8A98-473881431C27}"/>
              </a:ext>
            </a:extLst>
          </p:cNvPr>
          <p:cNvSpPr/>
          <p:nvPr/>
        </p:nvSpPr>
        <p:spPr>
          <a:xfrm>
            <a:off x="10801950" y="710185"/>
            <a:ext cx="528293" cy="508561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solidFill>
                <a:schemeClr val="tx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E4028A6F-CC7C-4DA6-A0DA-7BD84A1A4A16}"/>
              </a:ext>
            </a:extLst>
          </p:cNvPr>
          <p:cNvSpPr/>
          <p:nvPr/>
        </p:nvSpPr>
        <p:spPr>
          <a:xfrm>
            <a:off x="1227267" y="2241877"/>
            <a:ext cx="396260" cy="36501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2</a:t>
            </a:r>
            <a:endParaRPr lang="ko-KR" altLang="en-US" sz="32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D780E51B-F79E-4D29-930E-94EB72086E25}"/>
              </a:ext>
            </a:extLst>
          </p:cNvPr>
          <p:cNvSpPr/>
          <p:nvPr/>
        </p:nvSpPr>
        <p:spPr>
          <a:xfrm>
            <a:off x="1227267" y="2700278"/>
            <a:ext cx="396260" cy="36501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3</a:t>
            </a:r>
            <a:endParaRPr lang="ko-KR" altLang="en-US" sz="32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E0F77098-9F6A-43C2-AD42-B42BCB3B9DF8}"/>
              </a:ext>
            </a:extLst>
          </p:cNvPr>
          <p:cNvSpPr/>
          <p:nvPr/>
        </p:nvSpPr>
        <p:spPr>
          <a:xfrm>
            <a:off x="1227267" y="3158679"/>
            <a:ext cx="396260" cy="36501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4</a:t>
            </a:r>
            <a:endParaRPr lang="ko-KR" altLang="en-US" sz="32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09D5F646-160E-4BB8-BAFF-524362915A4A}"/>
              </a:ext>
            </a:extLst>
          </p:cNvPr>
          <p:cNvSpPr/>
          <p:nvPr/>
        </p:nvSpPr>
        <p:spPr>
          <a:xfrm>
            <a:off x="1227267" y="3617080"/>
            <a:ext cx="396260" cy="36501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5</a:t>
            </a:r>
            <a:endParaRPr lang="ko-KR" altLang="en-US" sz="32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DCB5A750-BACE-44D3-9FF2-8A388CB3441B}"/>
              </a:ext>
            </a:extLst>
          </p:cNvPr>
          <p:cNvSpPr/>
          <p:nvPr/>
        </p:nvSpPr>
        <p:spPr>
          <a:xfrm>
            <a:off x="1227267" y="4075481"/>
            <a:ext cx="396260" cy="36501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6</a:t>
            </a:r>
            <a:endParaRPr lang="ko-KR" altLang="en-US" sz="32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0C5FF057-C288-4762-85DE-719EA9A233CF}"/>
              </a:ext>
            </a:extLst>
          </p:cNvPr>
          <p:cNvSpPr/>
          <p:nvPr/>
        </p:nvSpPr>
        <p:spPr>
          <a:xfrm>
            <a:off x="1225690" y="4533882"/>
            <a:ext cx="396260" cy="36501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7</a:t>
            </a:r>
            <a:endParaRPr lang="ko-KR" altLang="en-US" sz="32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34248721-11B3-4BBE-9CF6-B3C4D674CCB2}"/>
              </a:ext>
            </a:extLst>
          </p:cNvPr>
          <p:cNvSpPr/>
          <p:nvPr/>
        </p:nvSpPr>
        <p:spPr>
          <a:xfrm>
            <a:off x="1225690" y="4992283"/>
            <a:ext cx="396260" cy="36501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8</a:t>
            </a:r>
            <a:endParaRPr lang="ko-KR" altLang="en-US" sz="32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D81947F7-D981-4AC6-97DE-FB58A03682C7}"/>
              </a:ext>
            </a:extLst>
          </p:cNvPr>
          <p:cNvSpPr/>
          <p:nvPr/>
        </p:nvSpPr>
        <p:spPr>
          <a:xfrm>
            <a:off x="1219868" y="5450684"/>
            <a:ext cx="396260" cy="36501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9</a:t>
            </a:r>
            <a:endParaRPr lang="ko-KR" altLang="en-US" sz="32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9C7C4312-C3A2-4DD0-B07B-A23125116D7B}"/>
              </a:ext>
            </a:extLst>
          </p:cNvPr>
          <p:cNvSpPr/>
          <p:nvPr/>
        </p:nvSpPr>
        <p:spPr>
          <a:xfrm>
            <a:off x="1227267" y="5908514"/>
            <a:ext cx="396260" cy="36501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789EDB-C011-41D3-891E-A02AFB900F0E}"/>
              </a:ext>
            </a:extLst>
          </p:cNvPr>
          <p:cNvSpPr txBox="1"/>
          <p:nvPr/>
        </p:nvSpPr>
        <p:spPr>
          <a:xfrm>
            <a:off x="1129146" y="5829411"/>
            <a:ext cx="587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10</a:t>
            </a:r>
            <a:endParaRPr lang="ko-KR" altLang="en-US" sz="28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87B2ECD9-0E48-4B60-BAF1-222A6AF9A8AD}"/>
              </a:ext>
            </a:extLst>
          </p:cNvPr>
          <p:cNvSpPr txBox="1">
            <a:spLocks noChangeArrowheads="1"/>
          </p:cNvSpPr>
          <p:nvPr/>
        </p:nvSpPr>
        <p:spPr>
          <a:xfrm>
            <a:off x="1623527" y="2153643"/>
            <a:ext cx="4607973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소프트뱅크 그룹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DC69A3FA-1EB1-4A38-8031-B976A0C43A32}"/>
              </a:ext>
            </a:extLst>
          </p:cNvPr>
          <p:cNvSpPr txBox="1">
            <a:spLocks noChangeArrowheads="1"/>
          </p:cNvSpPr>
          <p:nvPr/>
        </p:nvSpPr>
        <p:spPr>
          <a:xfrm>
            <a:off x="1623527" y="2608858"/>
            <a:ext cx="4607973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키엔스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A0E93061-819E-4819-92B8-47F2B57FA770}"/>
              </a:ext>
            </a:extLst>
          </p:cNvPr>
          <p:cNvSpPr txBox="1">
            <a:spLocks noChangeArrowheads="1"/>
          </p:cNvSpPr>
          <p:nvPr/>
        </p:nvSpPr>
        <p:spPr>
          <a:xfrm>
            <a:off x="1623527" y="3051977"/>
            <a:ext cx="4607973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소니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9941868E-33B6-41F7-A697-3349D95B4B6B}"/>
              </a:ext>
            </a:extLst>
          </p:cNvPr>
          <p:cNvSpPr txBox="1">
            <a:spLocks noChangeArrowheads="1"/>
          </p:cNvSpPr>
          <p:nvPr/>
        </p:nvSpPr>
        <p:spPr>
          <a:xfrm>
            <a:off x="1623527" y="3502359"/>
            <a:ext cx="4607973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일본전신전화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(NTT)</a:t>
            </a: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13F0FE7-854A-46F6-BE11-7B60A3D74740}"/>
              </a:ext>
            </a:extLst>
          </p:cNvPr>
          <p:cNvSpPr txBox="1">
            <a:spLocks noChangeArrowheads="1"/>
          </p:cNvSpPr>
          <p:nvPr/>
        </p:nvSpPr>
        <p:spPr>
          <a:xfrm>
            <a:off x="1626022" y="3971527"/>
            <a:ext cx="4607973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패스트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리테일링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ECA2673C-4067-4B7A-A0C9-ECC3B21A4872}"/>
              </a:ext>
            </a:extLst>
          </p:cNvPr>
          <p:cNvSpPr txBox="1">
            <a:spLocks noChangeArrowheads="1"/>
          </p:cNvSpPr>
          <p:nvPr/>
        </p:nvSpPr>
        <p:spPr>
          <a:xfrm>
            <a:off x="1623527" y="4414646"/>
            <a:ext cx="4607973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쥬가이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제약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08D24AF0-598C-45B1-B586-968B8ECEE54E}"/>
              </a:ext>
            </a:extLst>
          </p:cNvPr>
          <p:cNvSpPr txBox="1">
            <a:spLocks noChangeArrowheads="1"/>
          </p:cNvSpPr>
          <p:nvPr/>
        </p:nvSpPr>
        <p:spPr>
          <a:xfrm>
            <a:off x="1623527" y="4913569"/>
            <a:ext cx="4607973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일본전산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(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니덱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)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2CD6CA1-15CD-48EB-9B29-3D7C02309CD5}"/>
              </a:ext>
            </a:extLst>
          </p:cNvPr>
          <p:cNvSpPr txBox="1">
            <a:spLocks noChangeArrowheads="1"/>
          </p:cNvSpPr>
          <p:nvPr/>
        </p:nvSpPr>
        <p:spPr>
          <a:xfrm>
            <a:off x="1616128" y="5341999"/>
            <a:ext cx="4607973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닌텐도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28D045D4-B917-4CAB-8BF2-BE6BC9C5B050}"/>
              </a:ext>
            </a:extLst>
          </p:cNvPr>
          <p:cNvSpPr txBox="1">
            <a:spLocks noChangeArrowheads="1"/>
          </p:cNvSpPr>
          <p:nvPr/>
        </p:nvSpPr>
        <p:spPr>
          <a:xfrm>
            <a:off x="1623527" y="5779385"/>
            <a:ext cx="4607973" cy="5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신에츠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화학공업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71433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159046" y="409575"/>
            <a:ext cx="7642428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3B8D5AB-AF8D-4153-8B58-889E8AB241C3}"/>
              </a:ext>
            </a:extLst>
          </p:cNvPr>
          <p:cNvSpPr/>
          <p:nvPr/>
        </p:nvSpPr>
        <p:spPr>
          <a:xfrm>
            <a:off x="4164274" y="775990"/>
            <a:ext cx="3788982" cy="29662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5CCBF7B-14DA-426D-B3D0-55F549BA664D}"/>
              </a:ext>
            </a:extLst>
          </p:cNvPr>
          <p:cNvSpPr/>
          <p:nvPr/>
        </p:nvSpPr>
        <p:spPr>
          <a:xfrm>
            <a:off x="390527" y="366712"/>
            <a:ext cx="3526097" cy="6167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57878A-762C-4FBF-BEA0-A080532BD2E0}"/>
              </a:ext>
            </a:extLst>
          </p:cNvPr>
          <p:cNvSpPr/>
          <p:nvPr/>
        </p:nvSpPr>
        <p:spPr>
          <a:xfrm>
            <a:off x="390528" y="807008"/>
            <a:ext cx="3526096" cy="27510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4171" y="129659"/>
            <a:ext cx="7866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시가총액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TOP 10. </a:t>
            </a:r>
            <a:r>
              <a:rPr lang="ko-KR" altLang="en-US" sz="3600" dirty="0" err="1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신에츠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 화학공업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E024D65-D403-43F7-A4B8-3D7EEE98C05A}"/>
              </a:ext>
            </a:extLst>
          </p:cNvPr>
          <p:cNvSpPr/>
          <p:nvPr/>
        </p:nvSpPr>
        <p:spPr>
          <a:xfrm>
            <a:off x="390527" y="3567883"/>
            <a:ext cx="352609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err="1">
                <a:latin typeface="DX경필명조B" pitchFamily="2" charset="-127"/>
                <a:ea typeface="DX경필명조B" pitchFamily="2" charset="-127"/>
              </a:rPr>
              <a:t>신에츠</a:t>
            </a:r>
            <a:r>
              <a:rPr lang="ko-KR" altLang="en-US" sz="3200" dirty="0">
                <a:latin typeface="DX경필명조B" pitchFamily="2" charset="-127"/>
                <a:ea typeface="DX경필명조B" pitchFamily="2" charset="-127"/>
              </a:rPr>
              <a:t> 화학공업</a:t>
            </a:r>
            <a:endParaRPr lang="en-US" altLang="ko-KR" sz="32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6270B1C-08AC-49B7-9AB2-229A0C4ED8D0}"/>
              </a:ext>
            </a:extLst>
          </p:cNvPr>
          <p:cNvSpPr/>
          <p:nvPr/>
        </p:nvSpPr>
        <p:spPr>
          <a:xfrm>
            <a:off x="390527" y="4379880"/>
            <a:ext cx="3526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창립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1926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9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16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업종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화학업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시가총액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81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조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8,124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억원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(2021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10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 기준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7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위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)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6F6E9CD-4FA9-4E8A-9E8E-C96EEE94C7B6}"/>
              </a:ext>
            </a:extLst>
          </p:cNvPr>
          <p:cNvSpPr/>
          <p:nvPr/>
        </p:nvSpPr>
        <p:spPr>
          <a:xfrm>
            <a:off x="8578764" y="1749278"/>
            <a:ext cx="3212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일본 도쿄도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치요다구에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있는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신에츠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화학공업 본사 건물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A3833257-E7EA-4907-91CE-3F9C21D8B194}"/>
              </a:ext>
            </a:extLst>
          </p:cNvPr>
          <p:cNvSpPr/>
          <p:nvPr/>
        </p:nvSpPr>
        <p:spPr>
          <a:xfrm rot="10800000">
            <a:off x="8038220" y="1978363"/>
            <a:ext cx="540544" cy="4083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DA04530-5D80-43FC-B424-21DA05AF47BE}"/>
              </a:ext>
            </a:extLst>
          </p:cNvPr>
          <p:cNvSpPr/>
          <p:nvPr/>
        </p:nvSpPr>
        <p:spPr>
          <a:xfrm>
            <a:off x="4460033" y="4589460"/>
            <a:ext cx="29419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신에츠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화학공업의 주력 제품인 실리콘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,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염화 비닐수지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6B6F0E7-6E6C-4F0D-82AB-70FF0C6839B0}"/>
              </a:ext>
            </a:extLst>
          </p:cNvPr>
          <p:cNvSpPr/>
          <p:nvPr/>
        </p:nvSpPr>
        <p:spPr>
          <a:xfrm>
            <a:off x="8013617" y="3525020"/>
            <a:ext cx="3778023" cy="296626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EFA34979-9F61-4D70-B94B-D5AD19A2F0F5}"/>
              </a:ext>
            </a:extLst>
          </p:cNvPr>
          <p:cNvSpPr/>
          <p:nvPr/>
        </p:nvSpPr>
        <p:spPr>
          <a:xfrm>
            <a:off x="7401979" y="4739240"/>
            <a:ext cx="540544" cy="4083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803227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9FBF22D6-F070-4577-99FA-23FE3F318A53}"/>
              </a:ext>
            </a:extLst>
          </p:cNvPr>
          <p:cNvSpPr/>
          <p:nvPr/>
        </p:nvSpPr>
        <p:spPr>
          <a:xfrm>
            <a:off x="6299581" y="360413"/>
            <a:ext cx="5416170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76250" y="360413"/>
            <a:ext cx="5619750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4171" y="129659"/>
            <a:ext cx="7346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시가총액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TOP 10. </a:t>
            </a:r>
            <a:r>
              <a:rPr lang="ko-KR" altLang="en-US" sz="3600" dirty="0" err="1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신에츠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 화학공업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5C3B6DA-9D8E-45C9-AAA6-5C0F9B70E2AB}"/>
              </a:ext>
            </a:extLst>
          </p:cNvPr>
          <p:cNvSpPr/>
          <p:nvPr/>
        </p:nvSpPr>
        <p:spPr>
          <a:xfrm>
            <a:off x="1531318" y="5081719"/>
            <a:ext cx="35096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실리콘 웨이퍼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, </a:t>
            </a:r>
          </a:p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염화 비닐 제조 세계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위 기업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신에츠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화학 공업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1" name="이등변 삼각형 10">
            <a:extLst>
              <a:ext uri="{FF2B5EF4-FFF2-40B4-BE49-F238E27FC236}">
                <a16:creationId xmlns:a16="http://schemas.microsoft.com/office/drawing/2014/main" id="{101E3B46-0EB0-456C-B310-C4839385D176}"/>
              </a:ext>
            </a:extLst>
          </p:cNvPr>
          <p:cNvSpPr/>
          <p:nvPr/>
        </p:nvSpPr>
        <p:spPr>
          <a:xfrm>
            <a:off x="3148473" y="4704723"/>
            <a:ext cx="275304" cy="23733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pic>
        <p:nvPicPr>
          <p:cNvPr id="6150" name="Picture 6" descr="반도체 주가 궁금하면…이 회사에 물어봐! - 머니투데이">
            <a:extLst>
              <a:ext uri="{FF2B5EF4-FFF2-40B4-BE49-F238E27FC236}">
                <a16:creationId xmlns:a16="http://schemas.microsoft.com/office/drawing/2014/main" id="{07703762-CE99-4DF7-8D75-A83D790CA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0" y="1085844"/>
            <a:ext cx="5183583" cy="323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1E580D2-D404-4716-846C-86C272CBF8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97" t="25850" r="36020" b="20122"/>
          <a:stretch/>
        </p:blipFill>
        <p:spPr>
          <a:xfrm>
            <a:off x="6478904" y="1085844"/>
            <a:ext cx="5033266" cy="3236619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13B27A94-F8F9-4C98-BD25-BA1515BCE05C}"/>
              </a:ext>
            </a:extLst>
          </p:cNvPr>
          <p:cNvSpPr/>
          <p:nvPr/>
        </p:nvSpPr>
        <p:spPr>
          <a:xfrm>
            <a:off x="7366329" y="5235607"/>
            <a:ext cx="3509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16~18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년도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신에츠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화학 공업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재무 정보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19E0444F-1F71-4D6D-9FF3-57993A016CAD}"/>
              </a:ext>
            </a:extLst>
          </p:cNvPr>
          <p:cNvSpPr/>
          <p:nvPr/>
        </p:nvSpPr>
        <p:spPr>
          <a:xfrm>
            <a:off x="8983484" y="4704723"/>
            <a:ext cx="275304" cy="237331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63516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3442547" y="4212486"/>
            <a:ext cx="5295900" cy="730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감</a:t>
            </a:r>
            <a:r>
              <a:rPr lang="en-US" altLang="ko-KR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  </a:t>
            </a:r>
            <a:r>
              <a:rPr lang="ko-KR" altLang="en-US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사</a:t>
            </a:r>
            <a:r>
              <a:rPr lang="en-US" altLang="ko-KR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  </a:t>
            </a:r>
            <a:r>
              <a:rPr lang="ko-KR" altLang="en-US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합</a:t>
            </a:r>
            <a:r>
              <a:rPr lang="en-US" altLang="ko-KR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  </a:t>
            </a:r>
            <a:r>
              <a:rPr lang="ko-KR" altLang="en-US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니</a:t>
            </a:r>
            <a:r>
              <a:rPr lang="en-US" altLang="ko-KR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  </a:t>
            </a:r>
            <a:r>
              <a:rPr lang="ko-KR" altLang="en-US" sz="2400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다</a:t>
            </a:r>
          </a:p>
        </p:txBody>
      </p:sp>
      <p:grpSp>
        <p:nvGrpSpPr>
          <p:cNvPr id="31" name="Group 3">
            <a:extLst>
              <a:ext uri="{FF2B5EF4-FFF2-40B4-BE49-F238E27FC236}">
                <a16:creationId xmlns:a16="http://schemas.microsoft.com/office/drawing/2014/main" id="{211DF77D-9885-48B2-8EE7-12443109E7B4}"/>
              </a:ext>
            </a:extLst>
          </p:cNvPr>
          <p:cNvGrpSpPr>
            <a:grpSpLocks/>
          </p:cNvGrpSpPr>
          <p:nvPr/>
        </p:nvGrpSpPr>
        <p:grpSpPr bwMode="auto">
          <a:xfrm>
            <a:off x="4543269" y="978424"/>
            <a:ext cx="3011966" cy="3057873"/>
            <a:chOff x="1442" y="962"/>
            <a:chExt cx="2702" cy="2732"/>
          </a:xfrm>
          <a:solidFill>
            <a:srgbClr val="C00000"/>
          </a:solidFill>
        </p:grpSpPr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F60FD1ED-9B47-40A3-9CE6-7E0D096FC6FD}"/>
                </a:ext>
              </a:extLst>
            </p:cNvPr>
            <p:cNvSpPr>
              <a:spLocks/>
            </p:cNvSpPr>
            <p:nvPr/>
          </p:nvSpPr>
          <p:spPr bwMode="gray">
            <a:xfrm>
              <a:off x="1583" y="3049"/>
              <a:ext cx="354" cy="514"/>
            </a:xfrm>
            <a:custGeom>
              <a:avLst/>
              <a:gdLst>
                <a:gd name="T0" fmla="*/ 4 w 708"/>
                <a:gd name="T1" fmla="*/ 215 h 1027"/>
                <a:gd name="T2" fmla="*/ 17 w 708"/>
                <a:gd name="T3" fmla="*/ 240 h 1027"/>
                <a:gd name="T4" fmla="*/ 46 w 708"/>
                <a:gd name="T5" fmla="*/ 287 h 1027"/>
                <a:gd name="T6" fmla="*/ 110 w 708"/>
                <a:gd name="T7" fmla="*/ 347 h 1027"/>
                <a:gd name="T8" fmla="*/ 95 w 708"/>
                <a:gd name="T9" fmla="*/ 366 h 1027"/>
                <a:gd name="T10" fmla="*/ 71 w 708"/>
                <a:gd name="T11" fmla="*/ 363 h 1027"/>
                <a:gd name="T12" fmla="*/ 57 w 708"/>
                <a:gd name="T13" fmla="*/ 316 h 1027"/>
                <a:gd name="T14" fmla="*/ 20 w 708"/>
                <a:gd name="T15" fmla="*/ 338 h 1027"/>
                <a:gd name="T16" fmla="*/ 60 w 708"/>
                <a:gd name="T17" fmla="*/ 414 h 1027"/>
                <a:gd name="T18" fmla="*/ 68 w 708"/>
                <a:gd name="T19" fmla="*/ 451 h 1027"/>
                <a:gd name="T20" fmla="*/ 154 w 708"/>
                <a:gd name="T21" fmla="*/ 394 h 1027"/>
                <a:gd name="T22" fmla="*/ 154 w 708"/>
                <a:gd name="T23" fmla="*/ 437 h 1027"/>
                <a:gd name="T24" fmla="*/ 228 w 708"/>
                <a:gd name="T25" fmla="*/ 427 h 1027"/>
                <a:gd name="T26" fmla="*/ 172 w 708"/>
                <a:gd name="T27" fmla="*/ 371 h 1027"/>
                <a:gd name="T28" fmla="*/ 182 w 708"/>
                <a:gd name="T29" fmla="*/ 330 h 1027"/>
                <a:gd name="T30" fmla="*/ 188 w 708"/>
                <a:gd name="T31" fmla="*/ 268 h 1027"/>
                <a:gd name="T32" fmla="*/ 241 w 708"/>
                <a:gd name="T33" fmla="*/ 285 h 1027"/>
                <a:gd name="T34" fmla="*/ 276 w 708"/>
                <a:gd name="T35" fmla="*/ 372 h 1027"/>
                <a:gd name="T36" fmla="*/ 269 w 708"/>
                <a:gd name="T37" fmla="*/ 441 h 1027"/>
                <a:gd name="T38" fmla="*/ 250 w 708"/>
                <a:gd name="T39" fmla="*/ 468 h 1027"/>
                <a:gd name="T40" fmla="*/ 289 w 708"/>
                <a:gd name="T41" fmla="*/ 484 h 1027"/>
                <a:gd name="T42" fmla="*/ 233 w 708"/>
                <a:gd name="T43" fmla="*/ 573 h 1027"/>
                <a:gd name="T44" fmla="*/ 161 w 708"/>
                <a:gd name="T45" fmla="*/ 645 h 1027"/>
                <a:gd name="T46" fmla="*/ 172 w 708"/>
                <a:gd name="T47" fmla="*/ 745 h 1027"/>
                <a:gd name="T48" fmla="*/ 172 w 708"/>
                <a:gd name="T49" fmla="*/ 854 h 1027"/>
                <a:gd name="T50" fmla="*/ 143 w 708"/>
                <a:gd name="T51" fmla="*/ 913 h 1027"/>
                <a:gd name="T52" fmla="*/ 208 w 708"/>
                <a:gd name="T53" fmla="*/ 942 h 1027"/>
                <a:gd name="T54" fmla="*/ 261 w 708"/>
                <a:gd name="T55" fmla="*/ 970 h 1027"/>
                <a:gd name="T56" fmla="*/ 248 w 708"/>
                <a:gd name="T57" fmla="*/ 906 h 1027"/>
                <a:gd name="T58" fmla="*/ 261 w 708"/>
                <a:gd name="T59" fmla="*/ 813 h 1027"/>
                <a:gd name="T60" fmla="*/ 332 w 708"/>
                <a:gd name="T61" fmla="*/ 790 h 1027"/>
                <a:gd name="T62" fmla="*/ 300 w 708"/>
                <a:gd name="T63" fmla="*/ 838 h 1027"/>
                <a:gd name="T64" fmla="*/ 317 w 708"/>
                <a:gd name="T65" fmla="*/ 897 h 1027"/>
                <a:gd name="T66" fmla="*/ 284 w 708"/>
                <a:gd name="T67" fmla="*/ 1000 h 1027"/>
                <a:gd name="T68" fmla="*/ 337 w 708"/>
                <a:gd name="T69" fmla="*/ 1009 h 1027"/>
                <a:gd name="T70" fmla="*/ 405 w 708"/>
                <a:gd name="T71" fmla="*/ 950 h 1027"/>
                <a:gd name="T72" fmla="*/ 399 w 708"/>
                <a:gd name="T73" fmla="*/ 889 h 1027"/>
                <a:gd name="T74" fmla="*/ 449 w 708"/>
                <a:gd name="T75" fmla="*/ 886 h 1027"/>
                <a:gd name="T76" fmla="*/ 508 w 708"/>
                <a:gd name="T77" fmla="*/ 850 h 1027"/>
                <a:gd name="T78" fmla="*/ 530 w 708"/>
                <a:gd name="T79" fmla="*/ 745 h 1027"/>
                <a:gd name="T80" fmla="*/ 564 w 708"/>
                <a:gd name="T81" fmla="*/ 627 h 1027"/>
                <a:gd name="T82" fmla="*/ 601 w 708"/>
                <a:gd name="T83" fmla="*/ 543 h 1027"/>
                <a:gd name="T84" fmla="*/ 632 w 708"/>
                <a:gd name="T85" fmla="*/ 478 h 1027"/>
                <a:gd name="T86" fmla="*/ 666 w 708"/>
                <a:gd name="T87" fmla="*/ 436 h 1027"/>
                <a:gd name="T88" fmla="*/ 707 w 708"/>
                <a:gd name="T89" fmla="*/ 403 h 1027"/>
                <a:gd name="T90" fmla="*/ 691 w 708"/>
                <a:gd name="T91" fmla="*/ 361 h 1027"/>
                <a:gd name="T92" fmla="*/ 691 w 708"/>
                <a:gd name="T93" fmla="*/ 330 h 1027"/>
                <a:gd name="T94" fmla="*/ 663 w 708"/>
                <a:gd name="T95" fmla="*/ 291 h 1027"/>
                <a:gd name="T96" fmla="*/ 624 w 708"/>
                <a:gd name="T97" fmla="*/ 254 h 1027"/>
                <a:gd name="T98" fmla="*/ 582 w 708"/>
                <a:gd name="T99" fmla="*/ 226 h 1027"/>
                <a:gd name="T100" fmla="*/ 643 w 708"/>
                <a:gd name="T101" fmla="*/ 153 h 1027"/>
                <a:gd name="T102" fmla="*/ 562 w 708"/>
                <a:gd name="T103" fmla="*/ 130 h 1027"/>
                <a:gd name="T104" fmla="*/ 470 w 708"/>
                <a:gd name="T105" fmla="*/ 127 h 1027"/>
                <a:gd name="T106" fmla="*/ 427 w 708"/>
                <a:gd name="T107" fmla="*/ 40 h 1027"/>
                <a:gd name="T108" fmla="*/ 365 w 708"/>
                <a:gd name="T109" fmla="*/ 1 h 1027"/>
                <a:gd name="T110" fmla="*/ 287 w 708"/>
                <a:gd name="T111" fmla="*/ 32 h 1027"/>
                <a:gd name="T112" fmla="*/ 211 w 708"/>
                <a:gd name="T113" fmla="*/ 96 h 1027"/>
                <a:gd name="T114" fmla="*/ 157 w 708"/>
                <a:gd name="T115" fmla="*/ 153 h 1027"/>
                <a:gd name="T116" fmla="*/ 132 w 708"/>
                <a:gd name="T117" fmla="*/ 152 h 1027"/>
                <a:gd name="T118" fmla="*/ 87 w 708"/>
                <a:gd name="T119" fmla="*/ 144 h 1027"/>
                <a:gd name="T120" fmla="*/ 85 w 708"/>
                <a:gd name="T121" fmla="*/ 200 h 1027"/>
                <a:gd name="T122" fmla="*/ 18 w 708"/>
                <a:gd name="T123" fmla="*/ 180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8" h="1027">
                  <a:moveTo>
                    <a:pt x="9" y="180"/>
                  </a:moveTo>
                  <a:lnTo>
                    <a:pt x="9" y="184"/>
                  </a:lnTo>
                  <a:lnTo>
                    <a:pt x="9" y="194"/>
                  </a:lnTo>
                  <a:lnTo>
                    <a:pt x="8" y="205"/>
                  </a:lnTo>
                  <a:lnTo>
                    <a:pt x="8" y="211"/>
                  </a:lnTo>
                  <a:lnTo>
                    <a:pt x="6" y="212"/>
                  </a:lnTo>
                  <a:lnTo>
                    <a:pt x="4" y="215"/>
                  </a:lnTo>
                  <a:lnTo>
                    <a:pt x="3" y="218"/>
                  </a:lnTo>
                  <a:lnTo>
                    <a:pt x="1" y="222"/>
                  </a:lnTo>
                  <a:lnTo>
                    <a:pt x="0" y="225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8" y="236"/>
                  </a:lnTo>
                  <a:lnTo>
                    <a:pt x="17" y="240"/>
                  </a:lnTo>
                  <a:lnTo>
                    <a:pt x="26" y="243"/>
                  </a:lnTo>
                  <a:lnTo>
                    <a:pt x="32" y="250"/>
                  </a:lnTo>
                  <a:lnTo>
                    <a:pt x="34" y="259"/>
                  </a:lnTo>
                  <a:lnTo>
                    <a:pt x="34" y="270"/>
                  </a:lnTo>
                  <a:lnTo>
                    <a:pt x="34" y="281"/>
                  </a:lnTo>
                  <a:lnTo>
                    <a:pt x="39" y="285"/>
                  </a:lnTo>
                  <a:lnTo>
                    <a:pt x="46" y="287"/>
                  </a:lnTo>
                  <a:lnTo>
                    <a:pt x="57" y="288"/>
                  </a:lnTo>
                  <a:lnTo>
                    <a:pt x="71" y="291"/>
                  </a:lnTo>
                  <a:lnTo>
                    <a:pt x="82" y="298"/>
                  </a:lnTo>
                  <a:lnTo>
                    <a:pt x="91" y="310"/>
                  </a:lnTo>
                  <a:lnTo>
                    <a:pt x="99" y="323"/>
                  </a:lnTo>
                  <a:lnTo>
                    <a:pt x="105" y="336"/>
                  </a:lnTo>
                  <a:lnTo>
                    <a:pt x="110" y="347"/>
                  </a:lnTo>
                  <a:lnTo>
                    <a:pt x="110" y="352"/>
                  </a:lnTo>
                  <a:lnTo>
                    <a:pt x="110" y="355"/>
                  </a:lnTo>
                  <a:lnTo>
                    <a:pt x="109" y="358"/>
                  </a:lnTo>
                  <a:lnTo>
                    <a:pt x="105" y="360"/>
                  </a:lnTo>
                  <a:lnTo>
                    <a:pt x="102" y="361"/>
                  </a:lnTo>
                  <a:lnTo>
                    <a:pt x="98" y="364"/>
                  </a:lnTo>
                  <a:lnTo>
                    <a:pt x="95" y="366"/>
                  </a:lnTo>
                  <a:lnTo>
                    <a:pt x="90" y="368"/>
                  </a:lnTo>
                  <a:lnTo>
                    <a:pt x="88" y="371"/>
                  </a:lnTo>
                  <a:lnTo>
                    <a:pt x="85" y="371"/>
                  </a:lnTo>
                  <a:lnTo>
                    <a:pt x="82" y="371"/>
                  </a:lnTo>
                  <a:lnTo>
                    <a:pt x="77" y="369"/>
                  </a:lnTo>
                  <a:lnTo>
                    <a:pt x="74" y="366"/>
                  </a:lnTo>
                  <a:lnTo>
                    <a:pt x="71" y="363"/>
                  </a:lnTo>
                  <a:lnTo>
                    <a:pt x="70" y="360"/>
                  </a:lnTo>
                  <a:lnTo>
                    <a:pt x="67" y="355"/>
                  </a:lnTo>
                  <a:lnTo>
                    <a:pt x="65" y="350"/>
                  </a:lnTo>
                  <a:lnTo>
                    <a:pt x="65" y="347"/>
                  </a:lnTo>
                  <a:lnTo>
                    <a:pt x="64" y="340"/>
                  </a:lnTo>
                  <a:lnTo>
                    <a:pt x="60" y="329"/>
                  </a:lnTo>
                  <a:lnTo>
                    <a:pt x="57" y="316"/>
                  </a:lnTo>
                  <a:lnTo>
                    <a:pt x="51" y="304"/>
                  </a:lnTo>
                  <a:lnTo>
                    <a:pt x="45" y="296"/>
                  </a:lnTo>
                  <a:lnTo>
                    <a:pt x="39" y="295"/>
                  </a:lnTo>
                  <a:lnTo>
                    <a:pt x="32" y="299"/>
                  </a:lnTo>
                  <a:lnTo>
                    <a:pt x="28" y="310"/>
                  </a:lnTo>
                  <a:lnTo>
                    <a:pt x="23" y="324"/>
                  </a:lnTo>
                  <a:lnTo>
                    <a:pt x="20" y="338"/>
                  </a:lnTo>
                  <a:lnTo>
                    <a:pt x="22" y="354"/>
                  </a:lnTo>
                  <a:lnTo>
                    <a:pt x="26" y="364"/>
                  </a:lnTo>
                  <a:lnTo>
                    <a:pt x="36" y="375"/>
                  </a:lnTo>
                  <a:lnTo>
                    <a:pt x="46" y="385"/>
                  </a:lnTo>
                  <a:lnTo>
                    <a:pt x="56" y="394"/>
                  </a:lnTo>
                  <a:lnTo>
                    <a:pt x="62" y="403"/>
                  </a:lnTo>
                  <a:lnTo>
                    <a:pt x="60" y="414"/>
                  </a:lnTo>
                  <a:lnTo>
                    <a:pt x="57" y="425"/>
                  </a:lnTo>
                  <a:lnTo>
                    <a:pt x="54" y="437"/>
                  </a:lnTo>
                  <a:lnTo>
                    <a:pt x="53" y="448"/>
                  </a:lnTo>
                  <a:lnTo>
                    <a:pt x="53" y="456"/>
                  </a:lnTo>
                  <a:lnTo>
                    <a:pt x="54" y="461"/>
                  </a:lnTo>
                  <a:lnTo>
                    <a:pt x="59" y="459"/>
                  </a:lnTo>
                  <a:lnTo>
                    <a:pt x="68" y="451"/>
                  </a:lnTo>
                  <a:lnTo>
                    <a:pt x="79" y="437"/>
                  </a:lnTo>
                  <a:lnTo>
                    <a:pt x="93" y="423"/>
                  </a:lnTo>
                  <a:lnTo>
                    <a:pt x="105" y="413"/>
                  </a:lnTo>
                  <a:lnTo>
                    <a:pt x="121" y="406"/>
                  </a:lnTo>
                  <a:lnTo>
                    <a:pt x="132" y="403"/>
                  </a:lnTo>
                  <a:lnTo>
                    <a:pt x="144" y="399"/>
                  </a:lnTo>
                  <a:lnTo>
                    <a:pt x="154" y="394"/>
                  </a:lnTo>
                  <a:lnTo>
                    <a:pt x="163" y="391"/>
                  </a:lnTo>
                  <a:lnTo>
                    <a:pt x="169" y="392"/>
                  </a:lnTo>
                  <a:lnTo>
                    <a:pt x="172" y="397"/>
                  </a:lnTo>
                  <a:lnTo>
                    <a:pt x="172" y="408"/>
                  </a:lnTo>
                  <a:lnTo>
                    <a:pt x="166" y="419"/>
                  </a:lnTo>
                  <a:lnTo>
                    <a:pt x="158" y="428"/>
                  </a:lnTo>
                  <a:lnTo>
                    <a:pt x="154" y="437"/>
                  </a:lnTo>
                  <a:lnTo>
                    <a:pt x="157" y="447"/>
                  </a:lnTo>
                  <a:lnTo>
                    <a:pt x="166" y="454"/>
                  </a:lnTo>
                  <a:lnTo>
                    <a:pt x="180" y="458"/>
                  </a:lnTo>
                  <a:lnTo>
                    <a:pt x="194" y="456"/>
                  </a:lnTo>
                  <a:lnTo>
                    <a:pt x="208" y="450"/>
                  </a:lnTo>
                  <a:lnTo>
                    <a:pt x="219" y="439"/>
                  </a:lnTo>
                  <a:lnTo>
                    <a:pt x="228" y="427"/>
                  </a:lnTo>
                  <a:lnTo>
                    <a:pt x="233" y="414"/>
                  </a:lnTo>
                  <a:lnTo>
                    <a:pt x="231" y="399"/>
                  </a:lnTo>
                  <a:lnTo>
                    <a:pt x="227" y="391"/>
                  </a:lnTo>
                  <a:lnTo>
                    <a:pt x="214" y="383"/>
                  </a:lnTo>
                  <a:lnTo>
                    <a:pt x="200" y="378"/>
                  </a:lnTo>
                  <a:lnTo>
                    <a:pt x="186" y="374"/>
                  </a:lnTo>
                  <a:lnTo>
                    <a:pt x="172" y="371"/>
                  </a:lnTo>
                  <a:lnTo>
                    <a:pt x="164" y="369"/>
                  </a:lnTo>
                  <a:lnTo>
                    <a:pt x="160" y="364"/>
                  </a:lnTo>
                  <a:lnTo>
                    <a:pt x="161" y="360"/>
                  </a:lnTo>
                  <a:lnTo>
                    <a:pt x="168" y="354"/>
                  </a:lnTo>
                  <a:lnTo>
                    <a:pt x="174" y="346"/>
                  </a:lnTo>
                  <a:lnTo>
                    <a:pt x="180" y="340"/>
                  </a:lnTo>
                  <a:lnTo>
                    <a:pt x="182" y="330"/>
                  </a:lnTo>
                  <a:lnTo>
                    <a:pt x="180" y="319"/>
                  </a:lnTo>
                  <a:lnTo>
                    <a:pt x="175" y="309"/>
                  </a:lnTo>
                  <a:lnTo>
                    <a:pt x="172" y="296"/>
                  </a:lnTo>
                  <a:lnTo>
                    <a:pt x="172" y="287"/>
                  </a:lnTo>
                  <a:lnTo>
                    <a:pt x="174" y="281"/>
                  </a:lnTo>
                  <a:lnTo>
                    <a:pt x="180" y="274"/>
                  </a:lnTo>
                  <a:lnTo>
                    <a:pt x="188" y="268"/>
                  </a:lnTo>
                  <a:lnTo>
                    <a:pt x="196" y="262"/>
                  </a:lnTo>
                  <a:lnTo>
                    <a:pt x="202" y="259"/>
                  </a:lnTo>
                  <a:lnTo>
                    <a:pt x="208" y="260"/>
                  </a:lnTo>
                  <a:lnTo>
                    <a:pt x="214" y="265"/>
                  </a:lnTo>
                  <a:lnTo>
                    <a:pt x="224" y="271"/>
                  </a:lnTo>
                  <a:lnTo>
                    <a:pt x="233" y="277"/>
                  </a:lnTo>
                  <a:lnTo>
                    <a:pt x="241" y="285"/>
                  </a:lnTo>
                  <a:lnTo>
                    <a:pt x="244" y="293"/>
                  </a:lnTo>
                  <a:lnTo>
                    <a:pt x="245" y="307"/>
                  </a:lnTo>
                  <a:lnTo>
                    <a:pt x="247" y="326"/>
                  </a:lnTo>
                  <a:lnTo>
                    <a:pt x="251" y="344"/>
                  </a:lnTo>
                  <a:lnTo>
                    <a:pt x="258" y="357"/>
                  </a:lnTo>
                  <a:lnTo>
                    <a:pt x="265" y="364"/>
                  </a:lnTo>
                  <a:lnTo>
                    <a:pt x="276" y="372"/>
                  </a:lnTo>
                  <a:lnTo>
                    <a:pt x="286" y="382"/>
                  </a:lnTo>
                  <a:lnTo>
                    <a:pt x="293" y="391"/>
                  </a:lnTo>
                  <a:lnTo>
                    <a:pt x="295" y="400"/>
                  </a:lnTo>
                  <a:lnTo>
                    <a:pt x="289" y="416"/>
                  </a:lnTo>
                  <a:lnTo>
                    <a:pt x="281" y="430"/>
                  </a:lnTo>
                  <a:lnTo>
                    <a:pt x="275" y="437"/>
                  </a:lnTo>
                  <a:lnTo>
                    <a:pt x="269" y="441"/>
                  </a:lnTo>
                  <a:lnTo>
                    <a:pt x="261" y="445"/>
                  </a:lnTo>
                  <a:lnTo>
                    <a:pt x="251" y="451"/>
                  </a:lnTo>
                  <a:lnTo>
                    <a:pt x="244" y="458"/>
                  </a:lnTo>
                  <a:lnTo>
                    <a:pt x="237" y="464"/>
                  </a:lnTo>
                  <a:lnTo>
                    <a:pt x="236" y="468"/>
                  </a:lnTo>
                  <a:lnTo>
                    <a:pt x="239" y="470"/>
                  </a:lnTo>
                  <a:lnTo>
                    <a:pt x="250" y="468"/>
                  </a:lnTo>
                  <a:lnTo>
                    <a:pt x="259" y="465"/>
                  </a:lnTo>
                  <a:lnTo>
                    <a:pt x="270" y="461"/>
                  </a:lnTo>
                  <a:lnTo>
                    <a:pt x="278" y="458"/>
                  </a:lnTo>
                  <a:lnTo>
                    <a:pt x="286" y="458"/>
                  </a:lnTo>
                  <a:lnTo>
                    <a:pt x="292" y="462"/>
                  </a:lnTo>
                  <a:lnTo>
                    <a:pt x="292" y="472"/>
                  </a:lnTo>
                  <a:lnTo>
                    <a:pt x="289" y="484"/>
                  </a:lnTo>
                  <a:lnTo>
                    <a:pt x="281" y="496"/>
                  </a:lnTo>
                  <a:lnTo>
                    <a:pt x="273" y="507"/>
                  </a:lnTo>
                  <a:lnTo>
                    <a:pt x="267" y="517"/>
                  </a:lnTo>
                  <a:lnTo>
                    <a:pt x="261" y="529"/>
                  </a:lnTo>
                  <a:lnTo>
                    <a:pt x="251" y="545"/>
                  </a:lnTo>
                  <a:lnTo>
                    <a:pt x="242" y="560"/>
                  </a:lnTo>
                  <a:lnTo>
                    <a:pt x="233" y="573"/>
                  </a:lnTo>
                  <a:lnTo>
                    <a:pt x="222" y="591"/>
                  </a:lnTo>
                  <a:lnTo>
                    <a:pt x="210" y="610"/>
                  </a:lnTo>
                  <a:lnTo>
                    <a:pt x="196" y="627"/>
                  </a:lnTo>
                  <a:lnTo>
                    <a:pt x="186" y="635"/>
                  </a:lnTo>
                  <a:lnTo>
                    <a:pt x="177" y="638"/>
                  </a:lnTo>
                  <a:lnTo>
                    <a:pt x="168" y="641"/>
                  </a:lnTo>
                  <a:lnTo>
                    <a:pt x="161" y="645"/>
                  </a:lnTo>
                  <a:lnTo>
                    <a:pt x="157" y="653"/>
                  </a:lnTo>
                  <a:lnTo>
                    <a:pt x="152" y="673"/>
                  </a:lnTo>
                  <a:lnTo>
                    <a:pt x="152" y="695"/>
                  </a:lnTo>
                  <a:lnTo>
                    <a:pt x="157" y="720"/>
                  </a:lnTo>
                  <a:lnTo>
                    <a:pt x="161" y="731"/>
                  </a:lnTo>
                  <a:lnTo>
                    <a:pt x="168" y="739"/>
                  </a:lnTo>
                  <a:lnTo>
                    <a:pt x="172" y="745"/>
                  </a:lnTo>
                  <a:lnTo>
                    <a:pt x="177" y="754"/>
                  </a:lnTo>
                  <a:lnTo>
                    <a:pt x="182" y="768"/>
                  </a:lnTo>
                  <a:lnTo>
                    <a:pt x="185" y="788"/>
                  </a:lnTo>
                  <a:lnTo>
                    <a:pt x="186" y="807"/>
                  </a:lnTo>
                  <a:lnTo>
                    <a:pt x="186" y="824"/>
                  </a:lnTo>
                  <a:lnTo>
                    <a:pt x="180" y="843"/>
                  </a:lnTo>
                  <a:lnTo>
                    <a:pt x="172" y="854"/>
                  </a:lnTo>
                  <a:lnTo>
                    <a:pt x="161" y="860"/>
                  </a:lnTo>
                  <a:lnTo>
                    <a:pt x="152" y="866"/>
                  </a:lnTo>
                  <a:lnTo>
                    <a:pt x="144" y="871"/>
                  </a:lnTo>
                  <a:lnTo>
                    <a:pt x="138" y="875"/>
                  </a:lnTo>
                  <a:lnTo>
                    <a:pt x="137" y="885"/>
                  </a:lnTo>
                  <a:lnTo>
                    <a:pt x="138" y="899"/>
                  </a:lnTo>
                  <a:lnTo>
                    <a:pt x="143" y="913"/>
                  </a:lnTo>
                  <a:lnTo>
                    <a:pt x="149" y="923"/>
                  </a:lnTo>
                  <a:lnTo>
                    <a:pt x="160" y="930"/>
                  </a:lnTo>
                  <a:lnTo>
                    <a:pt x="171" y="933"/>
                  </a:lnTo>
                  <a:lnTo>
                    <a:pt x="178" y="933"/>
                  </a:lnTo>
                  <a:lnTo>
                    <a:pt x="188" y="933"/>
                  </a:lnTo>
                  <a:lnTo>
                    <a:pt x="197" y="934"/>
                  </a:lnTo>
                  <a:lnTo>
                    <a:pt x="208" y="942"/>
                  </a:lnTo>
                  <a:lnTo>
                    <a:pt x="217" y="950"/>
                  </a:lnTo>
                  <a:lnTo>
                    <a:pt x="222" y="956"/>
                  </a:lnTo>
                  <a:lnTo>
                    <a:pt x="225" y="959"/>
                  </a:lnTo>
                  <a:lnTo>
                    <a:pt x="230" y="962"/>
                  </a:lnTo>
                  <a:lnTo>
                    <a:pt x="239" y="965"/>
                  </a:lnTo>
                  <a:lnTo>
                    <a:pt x="251" y="968"/>
                  </a:lnTo>
                  <a:lnTo>
                    <a:pt x="261" y="970"/>
                  </a:lnTo>
                  <a:lnTo>
                    <a:pt x="270" y="968"/>
                  </a:lnTo>
                  <a:lnTo>
                    <a:pt x="276" y="964"/>
                  </a:lnTo>
                  <a:lnTo>
                    <a:pt x="278" y="954"/>
                  </a:lnTo>
                  <a:lnTo>
                    <a:pt x="275" y="942"/>
                  </a:lnTo>
                  <a:lnTo>
                    <a:pt x="267" y="930"/>
                  </a:lnTo>
                  <a:lnTo>
                    <a:pt x="256" y="919"/>
                  </a:lnTo>
                  <a:lnTo>
                    <a:pt x="248" y="906"/>
                  </a:lnTo>
                  <a:lnTo>
                    <a:pt x="247" y="892"/>
                  </a:lnTo>
                  <a:lnTo>
                    <a:pt x="245" y="877"/>
                  </a:lnTo>
                  <a:lnTo>
                    <a:pt x="244" y="864"/>
                  </a:lnTo>
                  <a:lnTo>
                    <a:pt x="241" y="852"/>
                  </a:lnTo>
                  <a:lnTo>
                    <a:pt x="242" y="841"/>
                  </a:lnTo>
                  <a:lnTo>
                    <a:pt x="250" y="829"/>
                  </a:lnTo>
                  <a:lnTo>
                    <a:pt x="261" y="813"/>
                  </a:lnTo>
                  <a:lnTo>
                    <a:pt x="270" y="798"/>
                  </a:lnTo>
                  <a:lnTo>
                    <a:pt x="279" y="787"/>
                  </a:lnTo>
                  <a:lnTo>
                    <a:pt x="289" y="781"/>
                  </a:lnTo>
                  <a:lnTo>
                    <a:pt x="301" y="776"/>
                  </a:lnTo>
                  <a:lnTo>
                    <a:pt x="314" y="776"/>
                  </a:lnTo>
                  <a:lnTo>
                    <a:pt x="326" y="781"/>
                  </a:lnTo>
                  <a:lnTo>
                    <a:pt x="332" y="790"/>
                  </a:lnTo>
                  <a:lnTo>
                    <a:pt x="334" y="799"/>
                  </a:lnTo>
                  <a:lnTo>
                    <a:pt x="331" y="810"/>
                  </a:lnTo>
                  <a:lnTo>
                    <a:pt x="324" y="823"/>
                  </a:lnTo>
                  <a:lnTo>
                    <a:pt x="320" y="829"/>
                  </a:lnTo>
                  <a:lnTo>
                    <a:pt x="312" y="832"/>
                  </a:lnTo>
                  <a:lnTo>
                    <a:pt x="306" y="835"/>
                  </a:lnTo>
                  <a:lnTo>
                    <a:pt x="300" y="838"/>
                  </a:lnTo>
                  <a:lnTo>
                    <a:pt x="295" y="843"/>
                  </a:lnTo>
                  <a:lnTo>
                    <a:pt x="295" y="850"/>
                  </a:lnTo>
                  <a:lnTo>
                    <a:pt x="300" y="861"/>
                  </a:lnTo>
                  <a:lnTo>
                    <a:pt x="304" y="869"/>
                  </a:lnTo>
                  <a:lnTo>
                    <a:pt x="311" y="877"/>
                  </a:lnTo>
                  <a:lnTo>
                    <a:pt x="315" y="886"/>
                  </a:lnTo>
                  <a:lnTo>
                    <a:pt x="317" y="897"/>
                  </a:lnTo>
                  <a:lnTo>
                    <a:pt x="318" y="913"/>
                  </a:lnTo>
                  <a:lnTo>
                    <a:pt x="321" y="927"/>
                  </a:lnTo>
                  <a:lnTo>
                    <a:pt x="321" y="941"/>
                  </a:lnTo>
                  <a:lnTo>
                    <a:pt x="317" y="954"/>
                  </a:lnTo>
                  <a:lnTo>
                    <a:pt x="306" y="970"/>
                  </a:lnTo>
                  <a:lnTo>
                    <a:pt x="295" y="986"/>
                  </a:lnTo>
                  <a:lnTo>
                    <a:pt x="284" y="1000"/>
                  </a:lnTo>
                  <a:lnTo>
                    <a:pt x="279" y="1010"/>
                  </a:lnTo>
                  <a:lnTo>
                    <a:pt x="281" y="1020"/>
                  </a:lnTo>
                  <a:lnTo>
                    <a:pt x="284" y="1026"/>
                  </a:lnTo>
                  <a:lnTo>
                    <a:pt x="290" y="1027"/>
                  </a:lnTo>
                  <a:lnTo>
                    <a:pt x="301" y="1026"/>
                  </a:lnTo>
                  <a:lnTo>
                    <a:pt x="317" y="1020"/>
                  </a:lnTo>
                  <a:lnTo>
                    <a:pt x="337" y="1009"/>
                  </a:lnTo>
                  <a:lnTo>
                    <a:pt x="352" y="998"/>
                  </a:lnTo>
                  <a:lnTo>
                    <a:pt x="365" y="989"/>
                  </a:lnTo>
                  <a:lnTo>
                    <a:pt x="376" y="976"/>
                  </a:lnTo>
                  <a:lnTo>
                    <a:pt x="384" y="967"/>
                  </a:lnTo>
                  <a:lnTo>
                    <a:pt x="390" y="961"/>
                  </a:lnTo>
                  <a:lnTo>
                    <a:pt x="396" y="956"/>
                  </a:lnTo>
                  <a:lnTo>
                    <a:pt x="405" y="950"/>
                  </a:lnTo>
                  <a:lnTo>
                    <a:pt x="413" y="944"/>
                  </a:lnTo>
                  <a:lnTo>
                    <a:pt x="416" y="933"/>
                  </a:lnTo>
                  <a:lnTo>
                    <a:pt x="415" y="923"/>
                  </a:lnTo>
                  <a:lnTo>
                    <a:pt x="408" y="916"/>
                  </a:lnTo>
                  <a:lnTo>
                    <a:pt x="402" y="908"/>
                  </a:lnTo>
                  <a:lnTo>
                    <a:pt x="399" y="899"/>
                  </a:lnTo>
                  <a:lnTo>
                    <a:pt x="399" y="889"/>
                  </a:lnTo>
                  <a:lnTo>
                    <a:pt x="402" y="880"/>
                  </a:lnTo>
                  <a:lnTo>
                    <a:pt x="410" y="874"/>
                  </a:lnTo>
                  <a:lnTo>
                    <a:pt x="419" y="871"/>
                  </a:lnTo>
                  <a:lnTo>
                    <a:pt x="427" y="868"/>
                  </a:lnTo>
                  <a:lnTo>
                    <a:pt x="435" y="869"/>
                  </a:lnTo>
                  <a:lnTo>
                    <a:pt x="443" y="877"/>
                  </a:lnTo>
                  <a:lnTo>
                    <a:pt x="449" y="886"/>
                  </a:lnTo>
                  <a:lnTo>
                    <a:pt x="453" y="895"/>
                  </a:lnTo>
                  <a:lnTo>
                    <a:pt x="460" y="902"/>
                  </a:lnTo>
                  <a:lnTo>
                    <a:pt x="466" y="905"/>
                  </a:lnTo>
                  <a:lnTo>
                    <a:pt x="475" y="902"/>
                  </a:lnTo>
                  <a:lnTo>
                    <a:pt x="488" y="889"/>
                  </a:lnTo>
                  <a:lnTo>
                    <a:pt x="498" y="871"/>
                  </a:lnTo>
                  <a:lnTo>
                    <a:pt x="508" y="850"/>
                  </a:lnTo>
                  <a:lnTo>
                    <a:pt x="516" y="832"/>
                  </a:lnTo>
                  <a:lnTo>
                    <a:pt x="523" y="815"/>
                  </a:lnTo>
                  <a:lnTo>
                    <a:pt x="531" y="798"/>
                  </a:lnTo>
                  <a:lnTo>
                    <a:pt x="537" y="782"/>
                  </a:lnTo>
                  <a:lnTo>
                    <a:pt x="539" y="770"/>
                  </a:lnTo>
                  <a:lnTo>
                    <a:pt x="534" y="757"/>
                  </a:lnTo>
                  <a:lnTo>
                    <a:pt x="530" y="745"/>
                  </a:lnTo>
                  <a:lnTo>
                    <a:pt x="526" y="732"/>
                  </a:lnTo>
                  <a:lnTo>
                    <a:pt x="530" y="718"/>
                  </a:lnTo>
                  <a:lnTo>
                    <a:pt x="533" y="709"/>
                  </a:lnTo>
                  <a:lnTo>
                    <a:pt x="539" y="694"/>
                  </a:lnTo>
                  <a:lnTo>
                    <a:pt x="547" y="673"/>
                  </a:lnTo>
                  <a:lnTo>
                    <a:pt x="556" y="650"/>
                  </a:lnTo>
                  <a:lnTo>
                    <a:pt x="564" y="627"/>
                  </a:lnTo>
                  <a:lnTo>
                    <a:pt x="571" y="607"/>
                  </a:lnTo>
                  <a:lnTo>
                    <a:pt x="578" y="590"/>
                  </a:lnTo>
                  <a:lnTo>
                    <a:pt x="582" y="579"/>
                  </a:lnTo>
                  <a:lnTo>
                    <a:pt x="587" y="568"/>
                  </a:lnTo>
                  <a:lnTo>
                    <a:pt x="590" y="559"/>
                  </a:lnTo>
                  <a:lnTo>
                    <a:pt x="595" y="551"/>
                  </a:lnTo>
                  <a:lnTo>
                    <a:pt x="601" y="543"/>
                  </a:lnTo>
                  <a:lnTo>
                    <a:pt x="610" y="532"/>
                  </a:lnTo>
                  <a:lnTo>
                    <a:pt x="618" y="520"/>
                  </a:lnTo>
                  <a:lnTo>
                    <a:pt x="620" y="510"/>
                  </a:lnTo>
                  <a:lnTo>
                    <a:pt x="620" y="503"/>
                  </a:lnTo>
                  <a:lnTo>
                    <a:pt x="621" y="495"/>
                  </a:lnTo>
                  <a:lnTo>
                    <a:pt x="626" y="486"/>
                  </a:lnTo>
                  <a:lnTo>
                    <a:pt x="632" y="478"/>
                  </a:lnTo>
                  <a:lnTo>
                    <a:pt x="638" y="473"/>
                  </a:lnTo>
                  <a:lnTo>
                    <a:pt x="644" y="470"/>
                  </a:lnTo>
                  <a:lnTo>
                    <a:pt x="651" y="464"/>
                  </a:lnTo>
                  <a:lnTo>
                    <a:pt x="658" y="456"/>
                  </a:lnTo>
                  <a:lnTo>
                    <a:pt x="665" y="448"/>
                  </a:lnTo>
                  <a:lnTo>
                    <a:pt x="666" y="442"/>
                  </a:lnTo>
                  <a:lnTo>
                    <a:pt x="666" y="436"/>
                  </a:lnTo>
                  <a:lnTo>
                    <a:pt x="666" y="431"/>
                  </a:lnTo>
                  <a:lnTo>
                    <a:pt x="671" y="428"/>
                  </a:lnTo>
                  <a:lnTo>
                    <a:pt x="680" y="427"/>
                  </a:lnTo>
                  <a:lnTo>
                    <a:pt x="693" y="423"/>
                  </a:lnTo>
                  <a:lnTo>
                    <a:pt x="700" y="419"/>
                  </a:lnTo>
                  <a:lnTo>
                    <a:pt x="705" y="413"/>
                  </a:lnTo>
                  <a:lnTo>
                    <a:pt x="707" y="403"/>
                  </a:lnTo>
                  <a:lnTo>
                    <a:pt x="708" y="392"/>
                  </a:lnTo>
                  <a:lnTo>
                    <a:pt x="708" y="382"/>
                  </a:lnTo>
                  <a:lnTo>
                    <a:pt x="707" y="375"/>
                  </a:lnTo>
                  <a:lnTo>
                    <a:pt x="702" y="371"/>
                  </a:lnTo>
                  <a:lnTo>
                    <a:pt x="697" y="366"/>
                  </a:lnTo>
                  <a:lnTo>
                    <a:pt x="694" y="364"/>
                  </a:lnTo>
                  <a:lnTo>
                    <a:pt x="691" y="361"/>
                  </a:lnTo>
                  <a:lnTo>
                    <a:pt x="688" y="360"/>
                  </a:lnTo>
                  <a:lnTo>
                    <a:pt x="686" y="358"/>
                  </a:lnTo>
                  <a:lnTo>
                    <a:pt x="685" y="355"/>
                  </a:lnTo>
                  <a:lnTo>
                    <a:pt x="685" y="352"/>
                  </a:lnTo>
                  <a:lnTo>
                    <a:pt x="686" y="347"/>
                  </a:lnTo>
                  <a:lnTo>
                    <a:pt x="688" y="341"/>
                  </a:lnTo>
                  <a:lnTo>
                    <a:pt x="691" y="330"/>
                  </a:lnTo>
                  <a:lnTo>
                    <a:pt x="691" y="323"/>
                  </a:lnTo>
                  <a:lnTo>
                    <a:pt x="688" y="318"/>
                  </a:lnTo>
                  <a:lnTo>
                    <a:pt x="682" y="313"/>
                  </a:lnTo>
                  <a:lnTo>
                    <a:pt x="674" y="310"/>
                  </a:lnTo>
                  <a:lnTo>
                    <a:pt x="668" y="305"/>
                  </a:lnTo>
                  <a:lnTo>
                    <a:pt x="663" y="299"/>
                  </a:lnTo>
                  <a:lnTo>
                    <a:pt x="663" y="291"/>
                  </a:lnTo>
                  <a:lnTo>
                    <a:pt x="668" y="284"/>
                  </a:lnTo>
                  <a:lnTo>
                    <a:pt x="672" y="274"/>
                  </a:lnTo>
                  <a:lnTo>
                    <a:pt x="674" y="268"/>
                  </a:lnTo>
                  <a:lnTo>
                    <a:pt x="671" y="264"/>
                  </a:lnTo>
                  <a:lnTo>
                    <a:pt x="660" y="259"/>
                  </a:lnTo>
                  <a:lnTo>
                    <a:pt x="643" y="256"/>
                  </a:lnTo>
                  <a:lnTo>
                    <a:pt x="624" y="254"/>
                  </a:lnTo>
                  <a:lnTo>
                    <a:pt x="607" y="254"/>
                  </a:lnTo>
                  <a:lnTo>
                    <a:pt x="593" y="254"/>
                  </a:lnTo>
                  <a:lnTo>
                    <a:pt x="581" y="253"/>
                  </a:lnTo>
                  <a:lnTo>
                    <a:pt x="575" y="250"/>
                  </a:lnTo>
                  <a:lnTo>
                    <a:pt x="573" y="243"/>
                  </a:lnTo>
                  <a:lnTo>
                    <a:pt x="578" y="232"/>
                  </a:lnTo>
                  <a:lnTo>
                    <a:pt x="582" y="226"/>
                  </a:lnTo>
                  <a:lnTo>
                    <a:pt x="590" y="220"/>
                  </a:lnTo>
                  <a:lnTo>
                    <a:pt x="603" y="214"/>
                  </a:lnTo>
                  <a:lnTo>
                    <a:pt x="615" y="205"/>
                  </a:lnTo>
                  <a:lnTo>
                    <a:pt x="629" y="194"/>
                  </a:lnTo>
                  <a:lnTo>
                    <a:pt x="640" y="180"/>
                  </a:lnTo>
                  <a:lnTo>
                    <a:pt x="644" y="166"/>
                  </a:lnTo>
                  <a:lnTo>
                    <a:pt x="643" y="153"/>
                  </a:lnTo>
                  <a:lnTo>
                    <a:pt x="634" y="138"/>
                  </a:lnTo>
                  <a:lnTo>
                    <a:pt x="623" y="124"/>
                  </a:lnTo>
                  <a:lnTo>
                    <a:pt x="612" y="113"/>
                  </a:lnTo>
                  <a:lnTo>
                    <a:pt x="598" y="108"/>
                  </a:lnTo>
                  <a:lnTo>
                    <a:pt x="587" y="113"/>
                  </a:lnTo>
                  <a:lnTo>
                    <a:pt x="575" y="121"/>
                  </a:lnTo>
                  <a:lnTo>
                    <a:pt x="562" y="130"/>
                  </a:lnTo>
                  <a:lnTo>
                    <a:pt x="551" y="139"/>
                  </a:lnTo>
                  <a:lnTo>
                    <a:pt x="540" y="144"/>
                  </a:lnTo>
                  <a:lnTo>
                    <a:pt x="530" y="144"/>
                  </a:lnTo>
                  <a:lnTo>
                    <a:pt x="514" y="144"/>
                  </a:lnTo>
                  <a:lnTo>
                    <a:pt x="497" y="141"/>
                  </a:lnTo>
                  <a:lnTo>
                    <a:pt x="483" y="136"/>
                  </a:lnTo>
                  <a:lnTo>
                    <a:pt x="470" y="127"/>
                  </a:lnTo>
                  <a:lnTo>
                    <a:pt x="461" y="113"/>
                  </a:lnTo>
                  <a:lnTo>
                    <a:pt x="453" y="104"/>
                  </a:lnTo>
                  <a:lnTo>
                    <a:pt x="447" y="91"/>
                  </a:lnTo>
                  <a:lnTo>
                    <a:pt x="438" y="79"/>
                  </a:lnTo>
                  <a:lnTo>
                    <a:pt x="433" y="68"/>
                  </a:lnTo>
                  <a:lnTo>
                    <a:pt x="430" y="54"/>
                  </a:lnTo>
                  <a:lnTo>
                    <a:pt x="427" y="40"/>
                  </a:lnTo>
                  <a:lnTo>
                    <a:pt x="424" y="27"/>
                  </a:lnTo>
                  <a:lnTo>
                    <a:pt x="419" y="17"/>
                  </a:lnTo>
                  <a:lnTo>
                    <a:pt x="411" y="12"/>
                  </a:lnTo>
                  <a:lnTo>
                    <a:pt x="396" y="10"/>
                  </a:lnTo>
                  <a:lnTo>
                    <a:pt x="382" y="9"/>
                  </a:lnTo>
                  <a:lnTo>
                    <a:pt x="371" y="4"/>
                  </a:lnTo>
                  <a:lnTo>
                    <a:pt x="365" y="1"/>
                  </a:lnTo>
                  <a:lnTo>
                    <a:pt x="359" y="0"/>
                  </a:lnTo>
                  <a:lnTo>
                    <a:pt x="348" y="1"/>
                  </a:lnTo>
                  <a:lnTo>
                    <a:pt x="335" y="6"/>
                  </a:lnTo>
                  <a:lnTo>
                    <a:pt x="321" y="12"/>
                  </a:lnTo>
                  <a:lnTo>
                    <a:pt x="309" y="18"/>
                  </a:lnTo>
                  <a:lnTo>
                    <a:pt x="300" y="23"/>
                  </a:lnTo>
                  <a:lnTo>
                    <a:pt x="287" y="32"/>
                  </a:lnTo>
                  <a:lnTo>
                    <a:pt x="281" y="46"/>
                  </a:lnTo>
                  <a:lnTo>
                    <a:pt x="273" y="65"/>
                  </a:lnTo>
                  <a:lnTo>
                    <a:pt x="265" y="79"/>
                  </a:lnTo>
                  <a:lnTo>
                    <a:pt x="253" y="88"/>
                  </a:lnTo>
                  <a:lnTo>
                    <a:pt x="237" y="94"/>
                  </a:lnTo>
                  <a:lnTo>
                    <a:pt x="224" y="96"/>
                  </a:lnTo>
                  <a:lnTo>
                    <a:pt x="211" y="96"/>
                  </a:lnTo>
                  <a:lnTo>
                    <a:pt x="199" y="97"/>
                  </a:lnTo>
                  <a:lnTo>
                    <a:pt x="188" y="100"/>
                  </a:lnTo>
                  <a:lnTo>
                    <a:pt x="180" y="107"/>
                  </a:lnTo>
                  <a:lnTo>
                    <a:pt x="177" y="114"/>
                  </a:lnTo>
                  <a:lnTo>
                    <a:pt x="174" y="128"/>
                  </a:lnTo>
                  <a:lnTo>
                    <a:pt x="166" y="142"/>
                  </a:lnTo>
                  <a:lnTo>
                    <a:pt x="157" y="153"/>
                  </a:lnTo>
                  <a:lnTo>
                    <a:pt x="152" y="158"/>
                  </a:lnTo>
                  <a:lnTo>
                    <a:pt x="147" y="161"/>
                  </a:lnTo>
                  <a:lnTo>
                    <a:pt x="144" y="163"/>
                  </a:lnTo>
                  <a:lnTo>
                    <a:pt x="141" y="163"/>
                  </a:lnTo>
                  <a:lnTo>
                    <a:pt x="138" y="161"/>
                  </a:lnTo>
                  <a:lnTo>
                    <a:pt x="135" y="158"/>
                  </a:lnTo>
                  <a:lnTo>
                    <a:pt x="132" y="152"/>
                  </a:lnTo>
                  <a:lnTo>
                    <a:pt x="129" y="142"/>
                  </a:lnTo>
                  <a:lnTo>
                    <a:pt x="126" y="133"/>
                  </a:lnTo>
                  <a:lnTo>
                    <a:pt x="121" y="127"/>
                  </a:lnTo>
                  <a:lnTo>
                    <a:pt x="116" y="122"/>
                  </a:lnTo>
                  <a:lnTo>
                    <a:pt x="109" y="125"/>
                  </a:lnTo>
                  <a:lnTo>
                    <a:pt x="96" y="135"/>
                  </a:lnTo>
                  <a:lnTo>
                    <a:pt x="87" y="144"/>
                  </a:lnTo>
                  <a:lnTo>
                    <a:pt x="82" y="152"/>
                  </a:lnTo>
                  <a:lnTo>
                    <a:pt x="84" y="163"/>
                  </a:lnTo>
                  <a:lnTo>
                    <a:pt x="91" y="175"/>
                  </a:lnTo>
                  <a:lnTo>
                    <a:pt x="96" y="186"/>
                  </a:lnTo>
                  <a:lnTo>
                    <a:pt x="95" y="197"/>
                  </a:lnTo>
                  <a:lnTo>
                    <a:pt x="91" y="201"/>
                  </a:lnTo>
                  <a:lnTo>
                    <a:pt x="85" y="200"/>
                  </a:lnTo>
                  <a:lnTo>
                    <a:pt x="77" y="197"/>
                  </a:lnTo>
                  <a:lnTo>
                    <a:pt x="65" y="191"/>
                  </a:lnTo>
                  <a:lnTo>
                    <a:pt x="50" y="186"/>
                  </a:lnTo>
                  <a:lnTo>
                    <a:pt x="36" y="183"/>
                  </a:lnTo>
                  <a:lnTo>
                    <a:pt x="26" y="181"/>
                  </a:lnTo>
                  <a:lnTo>
                    <a:pt x="20" y="181"/>
                  </a:lnTo>
                  <a:lnTo>
                    <a:pt x="18" y="180"/>
                  </a:lnTo>
                  <a:lnTo>
                    <a:pt x="15" y="180"/>
                  </a:lnTo>
                  <a:lnTo>
                    <a:pt x="12" y="180"/>
                  </a:lnTo>
                  <a:lnTo>
                    <a:pt x="11" y="180"/>
                  </a:lnTo>
                  <a:lnTo>
                    <a:pt x="9" y="18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38A74542-0E4C-474C-89B2-DA64A51584C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2" y="3292"/>
              <a:ext cx="36" cy="53"/>
            </a:xfrm>
            <a:custGeom>
              <a:avLst/>
              <a:gdLst>
                <a:gd name="T0" fmla="*/ 23 w 73"/>
                <a:gd name="T1" fmla="*/ 8 h 107"/>
                <a:gd name="T2" fmla="*/ 17 w 73"/>
                <a:gd name="T3" fmla="*/ 17 h 107"/>
                <a:gd name="T4" fmla="*/ 11 w 73"/>
                <a:gd name="T5" fmla="*/ 31 h 107"/>
                <a:gd name="T6" fmla="*/ 6 w 73"/>
                <a:gd name="T7" fmla="*/ 45 h 107"/>
                <a:gd name="T8" fmla="*/ 4 w 73"/>
                <a:gd name="T9" fmla="*/ 57 h 107"/>
                <a:gd name="T10" fmla="*/ 6 w 73"/>
                <a:gd name="T11" fmla="*/ 67 h 107"/>
                <a:gd name="T12" fmla="*/ 7 w 73"/>
                <a:gd name="T13" fmla="*/ 75 h 107"/>
                <a:gd name="T14" fmla="*/ 4 w 73"/>
                <a:gd name="T15" fmla="*/ 81 h 107"/>
                <a:gd name="T16" fmla="*/ 3 w 73"/>
                <a:gd name="T17" fmla="*/ 89 h 107"/>
                <a:gd name="T18" fmla="*/ 0 w 73"/>
                <a:gd name="T19" fmla="*/ 95 h 107"/>
                <a:gd name="T20" fmla="*/ 1 w 73"/>
                <a:gd name="T21" fmla="*/ 101 h 107"/>
                <a:gd name="T22" fmla="*/ 6 w 73"/>
                <a:gd name="T23" fmla="*/ 104 h 107"/>
                <a:gd name="T24" fmla="*/ 23 w 73"/>
                <a:gd name="T25" fmla="*/ 107 h 107"/>
                <a:gd name="T26" fmla="*/ 42 w 73"/>
                <a:gd name="T27" fmla="*/ 102 h 107"/>
                <a:gd name="T28" fmla="*/ 56 w 73"/>
                <a:gd name="T29" fmla="*/ 92 h 107"/>
                <a:gd name="T30" fmla="*/ 66 w 73"/>
                <a:gd name="T31" fmla="*/ 79 h 107"/>
                <a:gd name="T32" fmla="*/ 71 w 73"/>
                <a:gd name="T33" fmla="*/ 67 h 107"/>
                <a:gd name="T34" fmla="*/ 71 w 73"/>
                <a:gd name="T35" fmla="*/ 50 h 107"/>
                <a:gd name="T36" fmla="*/ 71 w 73"/>
                <a:gd name="T37" fmla="*/ 40 h 107"/>
                <a:gd name="T38" fmla="*/ 73 w 73"/>
                <a:gd name="T39" fmla="*/ 30 h 107"/>
                <a:gd name="T40" fmla="*/ 73 w 73"/>
                <a:gd name="T41" fmla="*/ 19 h 107"/>
                <a:gd name="T42" fmla="*/ 71 w 73"/>
                <a:gd name="T43" fmla="*/ 9 h 107"/>
                <a:gd name="T44" fmla="*/ 66 w 73"/>
                <a:gd name="T45" fmla="*/ 3 h 107"/>
                <a:gd name="T46" fmla="*/ 60 w 73"/>
                <a:gd name="T47" fmla="*/ 0 h 107"/>
                <a:gd name="T48" fmla="*/ 46 w 73"/>
                <a:gd name="T49" fmla="*/ 0 h 107"/>
                <a:gd name="T50" fmla="*/ 34 w 73"/>
                <a:gd name="T51" fmla="*/ 3 h 107"/>
                <a:gd name="T52" fmla="*/ 26 w 73"/>
                <a:gd name="T53" fmla="*/ 6 h 107"/>
                <a:gd name="T54" fmla="*/ 23 w 73"/>
                <a:gd name="T55" fmla="*/ 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3" h="107">
                  <a:moveTo>
                    <a:pt x="23" y="8"/>
                  </a:moveTo>
                  <a:lnTo>
                    <a:pt x="17" y="17"/>
                  </a:lnTo>
                  <a:lnTo>
                    <a:pt x="11" y="31"/>
                  </a:lnTo>
                  <a:lnTo>
                    <a:pt x="6" y="45"/>
                  </a:lnTo>
                  <a:lnTo>
                    <a:pt x="4" y="57"/>
                  </a:lnTo>
                  <a:lnTo>
                    <a:pt x="6" y="67"/>
                  </a:lnTo>
                  <a:lnTo>
                    <a:pt x="7" y="75"/>
                  </a:lnTo>
                  <a:lnTo>
                    <a:pt x="4" y="81"/>
                  </a:lnTo>
                  <a:lnTo>
                    <a:pt x="3" y="89"/>
                  </a:lnTo>
                  <a:lnTo>
                    <a:pt x="0" y="95"/>
                  </a:lnTo>
                  <a:lnTo>
                    <a:pt x="1" y="101"/>
                  </a:lnTo>
                  <a:lnTo>
                    <a:pt x="6" y="104"/>
                  </a:lnTo>
                  <a:lnTo>
                    <a:pt x="23" y="107"/>
                  </a:lnTo>
                  <a:lnTo>
                    <a:pt x="42" y="102"/>
                  </a:lnTo>
                  <a:lnTo>
                    <a:pt x="56" y="92"/>
                  </a:lnTo>
                  <a:lnTo>
                    <a:pt x="66" y="79"/>
                  </a:lnTo>
                  <a:lnTo>
                    <a:pt x="71" y="67"/>
                  </a:lnTo>
                  <a:lnTo>
                    <a:pt x="71" y="50"/>
                  </a:lnTo>
                  <a:lnTo>
                    <a:pt x="71" y="40"/>
                  </a:lnTo>
                  <a:lnTo>
                    <a:pt x="73" y="30"/>
                  </a:lnTo>
                  <a:lnTo>
                    <a:pt x="73" y="19"/>
                  </a:lnTo>
                  <a:lnTo>
                    <a:pt x="71" y="9"/>
                  </a:lnTo>
                  <a:lnTo>
                    <a:pt x="66" y="3"/>
                  </a:lnTo>
                  <a:lnTo>
                    <a:pt x="60" y="0"/>
                  </a:lnTo>
                  <a:lnTo>
                    <a:pt x="46" y="0"/>
                  </a:lnTo>
                  <a:lnTo>
                    <a:pt x="34" y="3"/>
                  </a:lnTo>
                  <a:lnTo>
                    <a:pt x="26" y="6"/>
                  </a:lnTo>
                  <a:lnTo>
                    <a:pt x="23" y="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126268D-6A3B-4F52-B509-809FBFAAA752}"/>
                </a:ext>
              </a:extLst>
            </p:cNvPr>
            <p:cNvSpPr>
              <a:spLocks/>
            </p:cNvSpPr>
            <p:nvPr/>
          </p:nvSpPr>
          <p:spPr bwMode="gray">
            <a:xfrm>
              <a:off x="1673" y="3293"/>
              <a:ext cx="33" cy="27"/>
            </a:xfrm>
            <a:custGeom>
              <a:avLst/>
              <a:gdLst>
                <a:gd name="T0" fmla="*/ 0 w 65"/>
                <a:gd name="T1" fmla="*/ 36 h 54"/>
                <a:gd name="T2" fmla="*/ 2 w 65"/>
                <a:gd name="T3" fmla="*/ 25 h 54"/>
                <a:gd name="T4" fmla="*/ 6 w 65"/>
                <a:gd name="T5" fmla="*/ 17 h 54"/>
                <a:gd name="T6" fmla="*/ 14 w 65"/>
                <a:gd name="T7" fmla="*/ 11 h 54"/>
                <a:gd name="T8" fmla="*/ 25 w 65"/>
                <a:gd name="T9" fmla="*/ 8 h 54"/>
                <a:gd name="T10" fmla="*/ 34 w 65"/>
                <a:gd name="T11" fmla="*/ 6 h 54"/>
                <a:gd name="T12" fmla="*/ 44 w 65"/>
                <a:gd name="T13" fmla="*/ 3 h 54"/>
                <a:gd name="T14" fmla="*/ 53 w 65"/>
                <a:gd name="T15" fmla="*/ 0 h 54"/>
                <a:gd name="T16" fmla="*/ 61 w 65"/>
                <a:gd name="T17" fmla="*/ 0 h 54"/>
                <a:gd name="T18" fmla="*/ 64 w 65"/>
                <a:gd name="T19" fmla="*/ 2 h 54"/>
                <a:gd name="T20" fmla="*/ 65 w 65"/>
                <a:gd name="T21" fmla="*/ 8 h 54"/>
                <a:gd name="T22" fmla="*/ 64 w 65"/>
                <a:gd name="T23" fmla="*/ 20 h 54"/>
                <a:gd name="T24" fmla="*/ 61 w 65"/>
                <a:gd name="T25" fmla="*/ 33 h 54"/>
                <a:gd name="T26" fmla="*/ 57 w 65"/>
                <a:gd name="T27" fmla="*/ 44 h 54"/>
                <a:gd name="T28" fmla="*/ 51 w 65"/>
                <a:gd name="T29" fmla="*/ 51 h 54"/>
                <a:gd name="T30" fmla="*/ 44 w 65"/>
                <a:gd name="T31" fmla="*/ 54 h 54"/>
                <a:gd name="T32" fmla="*/ 34 w 65"/>
                <a:gd name="T33" fmla="*/ 51 h 54"/>
                <a:gd name="T34" fmla="*/ 26 w 65"/>
                <a:gd name="T35" fmla="*/ 47 h 54"/>
                <a:gd name="T36" fmla="*/ 20 w 65"/>
                <a:gd name="T37" fmla="*/ 42 h 54"/>
                <a:gd name="T38" fmla="*/ 12 w 65"/>
                <a:gd name="T39" fmla="*/ 40 h 54"/>
                <a:gd name="T40" fmla="*/ 9 w 65"/>
                <a:gd name="T41" fmla="*/ 40 h 54"/>
                <a:gd name="T42" fmla="*/ 5 w 65"/>
                <a:gd name="T43" fmla="*/ 40 h 54"/>
                <a:gd name="T44" fmla="*/ 3 w 65"/>
                <a:gd name="T45" fmla="*/ 39 h 54"/>
                <a:gd name="T46" fmla="*/ 2 w 65"/>
                <a:gd name="T47" fmla="*/ 37 h 54"/>
                <a:gd name="T48" fmla="*/ 0 w 65"/>
                <a:gd name="T49" fmla="*/ 36 h 54"/>
                <a:gd name="T50" fmla="*/ 0 w 65"/>
                <a:gd name="T51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4">
                  <a:moveTo>
                    <a:pt x="0" y="36"/>
                  </a:moveTo>
                  <a:lnTo>
                    <a:pt x="2" y="25"/>
                  </a:lnTo>
                  <a:lnTo>
                    <a:pt x="6" y="17"/>
                  </a:lnTo>
                  <a:lnTo>
                    <a:pt x="14" y="11"/>
                  </a:lnTo>
                  <a:lnTo>
                    <a:pt x="25" y="8"/>
                  </a:lnTo>
                  <a:lnTo>
                    <a:pt x="34" y="6"/>
                  </a:lnTo>
                  <a:lnTo>
                    <a:pt x="44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4" y="2"/>
                  </a:lnTo>
                  <a:lnTo>
                    <a:pt x="65" y="8"/>
                  </a:lnTo>
                  <a:lnTo>
                    <a:pt x="64" y="20"/>
                  </a:lnTo>
                  <a:lnTo>
                    <a:pt x="61" y="33"/>
                  </a:lnTo>
                  <a:lnTo>
                    <a:pt x="57" y="44"/>
                  </a:lnTo>
                  <a:lnTo>
                    <a:pt x="51" y="51"/>
                  </a:lnTo>
                  <a:lnTo>
                    <a:pt x="44" y="54"/>
                  </a:lnTo>
                  <a:lnTo>
                    <a:pt x="34" y="51"/>
                  </a:lnTo>
                  <a:lnTo>
                    <a:pt x="26" y="47"/>
                  </a:lnTo>
                  <a:lnTo>
                    <a:pt x="20" y="42"/>
                  </a:lnTo>
                  <a:lnTo>
                    <a:pt x="12" y="40"/>
                  </a:lnTo>
                  <a:lnTo>
                    <a:pt x="9" y="40"/>
                  </a:lnTo>
                  <a:lnTo>
                    <a:pt x="5" y="40"/>
                  </a:lnTo>
                  <a:lnTo>
                    <a:pt x="3" y="39"/>
                  </a:lnTo>
                  <a:lnTo>
                    <a:pt x="2" y="37"/>
                  </a:lnTo>
                  <a:lnTo>
                    <a:pt x="0" y="36"/>
                  </a:lnTo>
                  <a:lnTo>
                    <a:pt x="0" y="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4B282D3E-3F05-4093-8E76-50E7EA2C4B7C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2" y="3229"/>
              <a:ext cx="44" cy="35"/>
            </a:xfrm>
            <a:custGeom>
              <a:avLst/>
              <a:gdLst>
                <a:gd name="T0" fmla="*/ 0 w 89"/>
                <a:gd name="T1" fmla="*/ 60 h 70"/>
                <a:gd name="T2" fmla="*/ 3 w 89"/>
                <a:gd name="T3" fmla="*/ 51 h 70"/>
                <a:gd name="T4" fmla="*/ 3 w 89"/>
                <a:gd name="T5" fmla="*/ 39 h 70"/>
                <a:gd name="T6" fmla="*/ 3 w 89"/>
                <a:gd name="T7" fmla="*/ 26 h 70"/>
                <a:gd name="T8" fmla="*/ 5 w 89"/>
                <a:gd name="T9" fmla="*/ 15 h 70"/>
                <a:gd name="T10" fmla="*/ 9 w 89"/>
                <a:gd name="T11" fmla="*/ 8 h 70"/>
                <a:gd name="T12" fmla="*/ 17 w 89"/>
                <a:gd name="T13" fmla="*/ 6 h 70"/>
                <a:gd name="T14" fmla="*/ 23 w 89"/>
                <a:gd name="T15" fmla="*/ 9 h 70"/>
                <a:gd name="T16" fmla="*/ 31 w 89"/>
                <a:gd name="T17" fmla="*/ 14 h 70"/>
                <a:gd name="T18" fmla="*/ 37 w 89"/>
                <a:gd name="T19" fmla="*/ 17 h 70"/>
                <a:gd name="T20" fmla="*/ 45 w 89"/>
                <a:gd name="T21" fmla="*/ 17 h 70"/>
                <a:gd name="T22" fmla="*/ 48 w 89"/>
                <a:gd name="T23" fmla="*/ 15 h 70"/>
                <a:gd name="T24" fmla="*/ 50 w 89"/>
                <a:gd name="T25" fmla="*/ 12 h 70"/>
                <a:gd name="T26" fmla="*/ 51 w 89"/>
                <a:gd name="T27" fmla="*/ 9 h 70"/>
                <a:gd name="T28" fmla="*/ 53 w 89"/>
                <a:gd name="T29" fmla="*/ 8 h 70"/>
                <a:gd name="T30" fmla="*/ 54 w 89"/>
                <a:gd name="T31" fmla="*/ 4 h 70"/>
                <a:gd name="T32" fmla="*/ 56 w 89"/>
                <a:gd name="T33" fmla="*/ 1 h 70"/>
                <a:gd name="T34" fmla="*/ 58 w 89"/>
                <a:gd name="T35" fmla="*/ 0 h 70"/>
                <a:gd name="T36" fmla="*/ 59 w 89"/>
                <a:gd name="T37" fmla="*/ 0 h 70"/>
                <a:gd name="T38" fmla="*/ 61 w 89"/>
                <a:gd name="T39" fmla="*/ 0 h 70"/>
                <a:gd name="T40" fmla="*/ 62 w 89"/>
                <a:gd name="T41" fmla="*/ 1 h 70"/>
                <a:gd name="T42" fmla="*/ 65 w 89"/>
                <a:gd name="T43" fmla="*/ 4 h 70"/>
                <a:gd name="T44" fmla="*/ 73 w 89"/>
                <a:gd name="T45" fmla="*/ 15 h 70"/>
                <a:gd name="T46" fmla="*/ 81 w 89"/>
                <a:gd name="T47" fmla="*/ 26 h 70"/>
                <a:gd name="T48" fmla="*/ 87 w 89"/>
                <a:gd name="T49" fmla="*/ 37 h 70"/>
                <a:gd name="T50" fmla="*/ 89 w 89"/>
                <a:gd name="T51" fmla="*/ 46 h 70"/>
                <a:gd name="T52" fmla="*/ 89 w 89"/>
                <a:gd name="T53" fmla="*/ 54 h 70"/>
                <a:gd name="T54" fmla="*/ 82 w 89"/>
                <a:gd name="T55" fmla="*/ 57 h 70"/>
                <a:gd name="T56" fmla="*/ 72 w 89"/>
                <a:gd name="T57" fmla="*/ 57 h 70"/>
                <a:gd name="T58" fmla="*/ 59 w 89"/>
                <a:gd name="T59" fmla="*/ 59 h 70"/>
                <a:gd name="T60" fmla="*/ 47 w 89"/>
                <a:gd name="T61" fmla="*/ 60 h 70"/>
                <a:gd name="T62" fmla="*/ 37 w 89"/>
                <a:gd name="T63" fmla="*/ 65 h 70"/>
                <a:gd name="T64" fmla="*/ 30 w 89"/>
                <a:gd name="T65" fmla="*/ 70 h 70"/>
                <a:gd name="T66" fmla="*/ 20 w 89"/>
                <a:gd name="T67" fmla="*/ 70 h 70"/>
                <a:gd name="T68" fmla="*/ 11 w 89"/>
                <a:gd name="T69" fmla="*/ 67 h 70"/>
                <a:gd name="T70" fmla="*/ 3 w 89"/>
                <a:gd name="T71" fmla="*/ 62 h 70"/>
                <a:gd name="T72" fmla="*/ 0 w 89"/>
                <a:gd name="T73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70">
                  <a:moveTo>
                    <a:pt x="0" y="60"/>
                  </a:moveTo>
                  <a:lnTo>
                    <a:pt x="3" y="51"/>
                  </a:lnTo>
                  <a:lnTo>
                    <a:pt x="3" y="39"/>
                  </a:lnTo>
                  <a:lnTo>
                    <a:pt x="3" y="26"/>
                  </a:lnTo>
                  <a:lnTo>
                    <a:pt x="5" y="15"/>
                  </a:lnTo>
                  <a:lnTo>
                    <a:pt x="9" y="8"/>
                  </a:lnTo>
                  <a:lnTo>
                    <a:pt x="17" y="6"/>
                  </a:lnTo>
                  <a:lnTo>
                    <a:pt x="23" y="9"/>
                  </a:lnTo>
                  <a:lnTo>
                    <a:pt x="31" y="14"/>
                  </a:lnTo>
                  <a:lnTo>
                    <a:pt x="37" y="17"/>
                  </a:lnTo>
                  <a:lnTo>
                    <a:pt x="45" y="17"/>
                  </a:lnTo>
                  <a:lnTo>
                    <a:pt x="48" y="15"/>
                  </a:lnTo>
                  <a:lnTo>
                    <a:pt x="50" y="12"/>
                  </a:lnTo>
                  <a:lnTo>
                    <a:pt x="51" y="9"/>
                  </a:lnTo>
                  <a:lnTo>
                    <a:pt x="53" y="8"/>
                  </a:lnTo>
                  <a:lnTo>
                    <a:pt x="54" y="4"/>
                  </a:lnTo>
                  <a:lnTo>
                    <a:pt x="56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2" y="1"/>
                  </a:lnTo>
                  <a:lnTo>
                    <a:pt x="65" y="4"/>
                  </a:lnTo>
                  <a:lnTo>
                    <a:pt x="73" y="15"/>
                  </a:lnTo>
                  <a:lnTo>
                    <a:pt x="81" y="26"/>
                  </a:lnTo>
                  <a:lnTo>
                    <a:pt x="87" y="37"/>
                  </a:lnTo>
                  <a:lnTo>
                    <a:pt x="89" y="46"/>
                  </a:lnTo>
                  <a:lnTo>
                    <a:pt x="89" y="54"/>
                  </a:lnTo>
                  <a:lnTo>
                    <a:pt x="82" y="57"/>
                  </a:lnTo>
                  <a:lnTo>
                    <a:pt x="72" y="57"/>
                  </a:lnTo>
                  <a:lnTo>
                    <a:pt x="59" y="59"/>
                  </a:lnTo>
                  <a:lnTo>
                    <a:pt x="47" y="60"/>
                  </a:lnTo>
                  <a:lnTo>
                    <a:pt x="37" y="65"/>
                  </a:lnTo>
                  <a:lnTo>
                    <a:pt x="30" y="70"/>
                  </a:lnTo>
                  <a:lnTo>
                    <a:pt x="20" y="70"/>
                  </a:lnTo>
                  <a:lnTo>
                    <a:pt x="11" y="67"/>
                  </a:lnTo>
                  <a:lnTo>
                    <a:pt x="3" y="62"/>
                  </a:lnTo>
                  <a:lnTo>
                    <a:pt x="0" y="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CAB0E6F0-B8DD-4826-927D-B7498F4701FC}"/>
                </a:ext>
              </a:extLst>
            </p:cNvPr>
            <p:cNvSpPr>
              <a:spLocks/>
            </p:cNvSpPr>
            <p:nvPr/>
          </p:nvSpPr>
          <p:spPr bwMode="gray">
            <a:xfrm>
              <a:off x="1744" y="3594"/>
              <a:ext cx="39" cy="83"/>
            </a:xfrm>
            <a:custGeom>
              <a:avLst/>
              <a:gdLst>
                <a:gd name="T0" fmla="*/ 5 w 78"/>
                <a:gd name="T1" fmla="*/ 166 h 166"/>
                <a:gd name="T2" fmla="*/ 0 w 78"/>
                <a:gd name="T3" fmla="*/ 152 h 166"/>
                <a:gd name="T4" fmla="*/ 3 w 78"/>
                <a:gd name="T5" fmla="*/ 140 h 166"/>
                <a:gd name="T6" fmla="*/ 8 w 78"/>
                <a:gd name="T7" fmla="*/ 127 h 166"/>
                <a:gd name="T8" fmla="*/ 15 w 78"/>
                <a:gd name="T9" fmla="*/ 115 h 166"/>
                <a:gd name="T10" fmla="*/ 20 w 78"/>
                <a:gd name="T11" fmla="*/ 103 h 166"/>
                <a:gd name="T12" fmla="*/ 23 w 78"/>
                <a:gd name="T13" fmla="*/ 92 h 166"/>
                <a:gd name="T14" fmla="*/ 25 w 78"/>
                <a:gd name="T15" fmla="*/ 79 h 166"/>
                <a:gd name="T16" fmla="*/ 29 w 78"/>
                <a:gd name="T17" fmla="*/ 64 h 166"/>
                <a:gd name="T18" fmla="*/ 33 w 78"/>
                <a:gd name="T19" fmla="*/ 48 h 166"/>
                <a:gd name="T20" fmla="*/ 37 w 78"/>
                <a:gd name="T21" fmla="*/ 36 h 166"/>
                <a:gd name="T22" fmla="*/ 43 w 78"/>
                <a:gd name="T23" fmla="*/ 26 h 166"/>
                <a:gd name="T24" fmla="*/ 53 w 78"/>
                <a:gd name="T25" fmla="*/ 17 h 166"/>
                <a:gd name="T26" fmla="*/ 59 w 78"/>
                <a:gd name="T27" fmla="*/ 11 h 166"/>
                <a:gd name="T28" fmla="*/ 64 w 78"/>
                <a:gd name="T29" fmla="*/ 6 h 166"/>
                <a:gd name="T30" fmla="*/ 67 w 78"/>
                <a:gd name="T31" fmla="*/ 3 h 166"/>
                <a:gd name="T32" fmla="*/ 70 w 78"/>
                <a:gd name="T33" fmla="*/ 0 h 166"/>
                <a:gd name="T34" fmla="*/ 71 w 78"/>
                <a:gd name="T35" fmla="*/ 0 h 166"/>
                <a:gd name="T36" fmla="*/ 71 w 78"/>
                <a:gd name="T37" fmla="*/ 2 h 166"/>
                <a:gd name="T38" fmla="*/ 73 w 78"/>
                <a:gd name="T39" fmla="*/ 6 h 166"/>
                <a:gd name="T40" fmla="*/ 74 w 78"/>
                <a:gd name="T41" fmla="*/ 17 h 166"/>
                <a:gd name="T42" fmla="*/ 78 w 78"/>
                <a:gd name="T43" fmla="*/ 30 h 166"/>
                <a:gd name="T44" fmla="*/ 78 w 78"/>
                <a:gd name="T45" fmla="*/ 44 h 166"/>
                <a:gd name="T46" fmla="*/ 73 w 78"/>
                <a:gd name="T47" fmla="*/ 59 h 166"/>
                <a:gd name="T48" fmla="*/ 56 w 78"/>
                <a:gd name="T49" fmla="*/ 87 h 166"/>
                <a:gd name="T50" fmla="*/ 42 w 78"/>
                <a:gd name="T51" fmla="*/ 116 h 166"/>
                <a:gd name="T52" fmla="*/ 39 w 78"/>
                <a:gd name="T53" fmla="*/ 127 h 166"/>
                <a:gd name="T54" fmla="*/ 39 w 78"/>
                <a:gd name="T55" fmla="*/ 137 h 166"/>
                <a:gd name="T56" fmla="*/ 39 w 78"/>
                <a:gd name="T57" fmla="*/ 146 h 166"/>
                <a:gd name="T58" fmla="*/ 37 w 78"/>
                <a:gd name="T59" fmla="*/ 152 h 166"/>
                <a:gd name="T60" fmla="*/ 33 w 78"/>
                <a:gd name="T61" fmla="*/ 157 h 166"/>
                <a:gd name="T62" fmla="*/ 19 w 78"/>
                <a:gd name="T63" fmla="*/ 162 h 166"/>
                <a:gd name="T64" fmla="*/ 9 w 78"/>
                <a:gd name="T65" fmla="*/ 165 h 166"/>
                <a:gd name="T66" fmla="*/ 5 w 78"/>
                <a:gd name="T6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166">
                  <a:moveTo>
                    <a:pt x="5" y="166"/>
                  </a:moveTo>
                  <a:lnTo>
                    <a:pt x="0" y="152"/>
                  </a:lnTo>
                  <a:lnTo>
                    <a:pt x="3" y="140"/>
                  </a:lnTo>
                  <a:lnTo>
                    <a:pt x="8" y="127"/>
                  </a:lnTo>
                  <a:lnTo>
                    <a:pt x="15" y="115"/>
                  </a:lnTo>
                  <a:lnTo>
                    <a:pt x="20" y="103"/>
                  </a:lnTo>
                  <a:lnTo>
                    <a:pt x="23" y="92"/>
                  </a:lnTo>
                  <a:lnTo>
                    <a:pt x="25" y="79"/>
                  </a:lnTo>
                  <a:lnTo>
                    <a:pt x="29" y="64"/>
                  </a:lnTo>
                  <a:lnTo>
                    <a:pt x="33" y="48"/>
                  </a:lnTo>
                  <a:lnTo>
                    <a:pt x="37" y="36"/>
                  </a:lnTo>
                  <a:lnTo>
                    <a:pt x="43" y="26"/>
                  </a:lnTo>
                  <a:lnTo>
                    <a:pt x="53" y="17"/>
                  </a:lnTo>
                  <a:lnTo>
                    <a:pt x="59" y="11"/>
                  </a:lnTo>
                  <a:lnTo>
                    <a:pt x="64" y="6"/>
                  </a:lnTo>
                  <a:lnTo>
                    <a:pt x="67" y="3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1" y="2"/>
                  </a:lnTo>
                  <a:lnTo>
                    <a:pt x="73" y="6"/>
                  </a:lnTo>
                  <a:lnTo>
                    <a:pt x="74" y="17"/>
                  </a:lnTo>
                  <a:lnTo>
                    <a:pt x="78" y="30"/>
                  </a:lnTo>
                  <a:lnTo>
                    <a:pt x="78" y="44"/>
                  </a:lnTo>
                  <a:lnTo>
                    <a:pt x="73" y="59"/>
                  </a:lnTo>
                  <a:lnTo>
                    <a:pt x="56" y="87"/>
                  </a:lnTo>
                  <a:lnTo>
                    <a:pt x="42" y="116"/>
                  </a:lnTo>
                  <a:lnTo>
                    <a:pt x="39" y="127"/>
                  </a:lnTo>
                  <a:lnTo>
                    <a:pt x="39" y="137"/>
                  </a:lnTo>
                  <a:lnTo>
                    <a:pt x="39" y="146"/>
                  </a:lnTo>
                  <a:lnTo>
                    <a:pt x="37" y="152"/>
                  </a:lnTo>
                  <a:lnTo>
                    <a:pt x="33" y="157"/>
                  </a:lnTo>
                  <a:lnTo>
                    <a:pt x="19" y="162"/>
                  </a:lnTo>
                  <a:lnTo>
                    <a:pt x="9" y="165"/>
                  </a:lnTo>
                  <a:lnTo>
                    <a:pt x="5" y="16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2614C01D-0AFA-4DEB-B11A-93D1A68ABA1F}"/>
                </a:ext>
              </a:extLst>
            </p:cNvPr>
            <p:cNvSpPr>
              <a:spLocks/>
            </p:cNvSpPr>
            <p:nvPr/>
          </p:nvSpPr>
          <p:spPr bwMode="gray">
            <a:xfrm>
              <a:off x="1671" y="3653"/>
              <a:ext cx="46" cy="41"/>
            </a:xfrm>
            <a:custGeom>
              <a:avLst/>
              <a:gdLst>
                <a:gd name="T0" fmla="*/ 0 w 94"/>
                <a:gd name="T1" fmla="*/ 33 h 84"/>
                <a:gd name="T2" fmla="*/ 3 w 94"/>
                <a:gd name="T3" fmla="*/ 44 h 84"/>
                <a:gd name="T4" fmla="*/ 10 w 94"/>
                <a:gd name="T5" fmla="*/ 56 h 84"/>
                <a:gd name="T6" fmla="*/ 16 w 94"/>
                <a:gd name="T7" fmla="*/ 67 h 84"/>
                <a:gd name="T8" fmla="*/ 25 w 94"/>
                <a:gd name="T9" fmla="*/ 73 h 84"/>
                <a:gd name="T10" fmla="*/ 33 w 94"/>
                <a:gd name="T11" fmla="*/ 78 h 84"/>
                <a:gd name="T12" fmla="*/ 44 w 94"/>
                <a:gd name="T13" fmla="*/ 82 h 84"/>
                <a:gd name="T14" fmla="*/ 55 w 94"/>
                <a:gd name="T15" fmla="*/ 84 h 84"/>
                <a:gd name="T16" fmla="*/ 64 w 94"/>
                <a:gd name="T17" fmla="*/ 84 h 84"/>
                <a:gd name="T18" fmla="*/ 72 w 94"/>
                <a:gd name="T19" fmla="*/ 78 h 84"/>
                <a:gd name="T20" fmla="*/ 78 w 94"/>
                <a:gd name="T21" fmla="*/ 70 h 84"/>
                <a:gd name="T22" fmla="*/ 86 w 94"/>
                <a:gd name="T23" fmla="*/ 64 h 84"/>
                <a:gd name="T24" fmla="*/ 90 w 94"/>
                <a:gd name="T25" fmla="*/ 56 h 84"/>
                <a:gd name="T26" fmla="*/ 94 w 94"/>
                <a:gd name="T27" fmla="*/ 48 h 84"/>
                <a:gd name="T28" fmla="*/ 92 w 94"/>
                <a:gd name="T29" fmla="*/ 39 h 84"/>
                <a:gd name="T30" fmla="*/ 83 w 94"/>
                <a:gd name="T31" fmla="*/ 26 h 84"/>
                <a:gd name="T32" fmla="*/ 69 w 94"/>
                <a:gd name="T33" fmla="*/ 17 h 84"/>
                <a:gd name="T34" fmla="*/ 53 w 94"/>
                <a:gd name="T35" fmla="*/ 8 h 84"/>
                <a:gd name="T36" fmla="*/ 41 w 94"/>
                <a:gd name="T37" fmla="*/ 2 h 84"/>
                <a:gd name="T38" fmla="*/ 33 w 94"/>
                <a:gd name="T39" fmla="*/ 0 h 84"/>
                <a:gd name="T40" fmla="*/ 24 w 94"/>
                <a:gd name="T41" fmla="*/ 5 h 84"/>
                <a:gd name="T42" fmla="*/ 14 w 94"/>
                <a:gd name="T43" fmla="*/ 14 h 84"/>
                <a:gd name="T44" fmla="*/ 8 w 94"/>
                <a:gd name="T45" fmla="*/ 22 h 84"/>
                <a:gd name="T46" fmla="*/ 2 w 94"/>
                <a:gd name="T47" fmla="*/ 30 h 84"/>
                <a:gd name="T48" fmla="*/ 0 w 94"/>
                <a:gd name="T49" fmla="*/ 3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84">
                  <a:moveTo>
                    <a:pt x="0" y="33"/>
                  </a:moveTo>
                  <a:lnTo>
                    <a:pt x="3" y="44"/>
                  </a:lnTo>
                  <a:lnTo>
                    <a:pt x="10" y="56"/>
                  </a:lnTo>
                  <a:lnTo>
                    <a:pt x="16" y="67"/>
                  </a:lnTo>
                  <a:lnTo>
                    <a:pt x="25" y="73"/>
                  </a:lnTo>
                  <a:lnTo>
                    <a:pt x="33" y="78"/>
                  </a:lnTo>
                  <a:lnTo>
                    <a:pt x="44" y="82"/>
                  </a:lnTo>
                  <a:lnTo>
                    <a:pt x="55" y="84"/>
                  </a:lnTo>
                  <a:lnTo>
                    <a:pt x="64" y="84"/>
                  </a:lnTo>
                  <a:lnTo>
                    <a:pt x="72" y="78"/>
                  </a:lnTo>
                  <a:lnTo>
                    <a:pt x="78" y="70"/>
                  </a:lnTo>
                  <a:lnTo>
                    <a:pt x="86" y="64"/>
                  </a:lnTo>
                  <a:lnTo>
                    <a:pt x="90" y="56"/>
                  </a:lnTo>
                  <a:lnTo>
                    <a:pt x="94" y="48"/>
                  </a:lnTo>
                  <a:lnTo>
                    <a:pt x="92" y="39"/>
                  </a:lnTo>
                  <a:lnTo>
                    <a:pt x="83" y="26"/>
                  </a:lnTo>
                  <a:lnTo>
                    <a:pt x="69" y="17"/>
                  </a:lnTo>
                  <a:lnTo>
                    <a:pt x="53" y="8"/>
                  </a:lnTo>
                  <a:lnTo>
                    <a:pt x="41" y="2"/>
                  </a:lnTo>
                  <a:lnTo>
                    <a:pt x="33" y="0"/>
                  </a:lnTo>
                  <a:lnTo>
                    <a:pt x="24" y="5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2" y="3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1DA96117-056D-4E05-9BCD-2C3F8D6F21AB}"/>
                </a:ext>
              </a:extLst>
            </p:cNvPr>
            <p:cNvSpPr>
              <a:spLocks/>
            </p:cNvSpPr>
            <p:nvPr/>
          </p:nvSpPr>
          <p:spPr bwMode="gray">
            <a:xfrm>
              <a:off x="1949" y="2993"/>
              <a:ext cx="387" cy="289"/>
            </a:xfrm>
            <a:custGeom>
              <a:avLst/>
              <a:gdLst>
                <a:gd name="T0" fmla="*/ 207 w 774"/>
                <a:gd name="T1" fmla="*/ 565 h 577"/>
                <a:gd name="T2" fmla="*/ 165 w 774"/>
                <a:gd name="T3" fmla="*/ 534 h 577"/>
                <a:gd name="T4" fmla="*/ 150 w 774"/>
                <a:gd name="T5" fmla="*/ 498 h 577"/>
                <a:gd name="T6" fmla="*/ 114 w 774"/>
                <a:gd name="T7" fmla="*/ 498 h 577"/>
                <a:gd name="T8" fmla="*/ 119 w 774"/>
                <a:gd name="T9" fmla="*/ 456 h 577"/>
                <a:gd name="T10" fmla="*/ 106 w 774"/>
                <a:gd name="T11" fmla="*/ 448 h 577"/>
                <a:gd name="T12" fmla="*/ 105 w 774"/>
                <a:gd name="T13" fmla="*/ 441 h 577"/>
                <a:gd name="T14" fmla="*/ 112 w 774"/>
                <a:gd name="T15" fmla="*/ 421 h 577"/>
                <a:gd name="T16" fmla="*/ 95 w 774"/>
                <a:gd name="T17" fmla="*/ 410 h 577"/>
                <a:gd name="T18" fmla="*/ 97 w 774"/>
                <a:gd name="T19" fmla="*/ 407 h 577"/>
                <a:gd name="T20" fmla="*/ 112 w 774"/>
                <a:gd name="T21" fmla="*/ 389 h 577"/>
                <a:gd name="T22" fmla="*/ 100 w 774"/>
                <a:gd name="T23" fmla="*/ 358 h 577"/>
                <a:gd name="T24" fmla="*/ 75 w 774"/>
                <a:gd name="T25" fmla="*/ 315 h 577"/>
                <a:gd name="T26" fmla="*/ 22 w 774"/>
                <a:gd name="T27" fmla="*/ 337 h 577"/>
                <a:gd name="T28" fmla="*/ 10 w 774"/>
                <a:gd name="T29" fmla="*/ 326 h 577"/>
                <a:gd name="T30" fmla="*/ 55 w 774"/>
                <a:gd name="T31" fmla="*/ 295 h 577"/>
                <a:gd name="T32" fmla="*/ 100 w 774"/>
                <a:gd name="T33" fmla="*/ 279 h 577"/>
                <a:gd name="T34" fmla="*/ 145 w 774"/>
                <a:gd name="T35" fmla="*/ 245 h 577"/>
                <a:gd name="T36" fmla="*/ 181 w 774"/>
                <a:gd name="T37" fmla="*/ 219 h 577"/>
                <a:gd name="T38" fmla="*/ 201 w 774"/>
                <a:gd name="T39" fmla="*/ 149 h 577"/>
                <a:gd name="T40" fmla="*/ 251 w 774"/>
                <a:gd name="T41" fmla="*/ 102 h 577"/>
                <a:gd name="T42" fmla="*/ 277 w 774"/>
                <a:gd name="T43" fmla="*/ 93 h 577"/>
                <a:gd name="T44" fmla="*/ 305 w 774"/>
                <a:gd name="T45" fmla="*/ 149 h 577"/>
                <a:gd name="T46" fmla="*/ 347 w 774"/>
                <a:gd name="T47" fmla="*/ 146 h 577"/>
                <a:gd name="T48" fmla="*/ 418 w 774"/>
                <a:gd name="T49" fmla="*/ 138 h 577"/>
                <a:gd name="T50" fmla="*/ 459 w 774"/>
                <a:gd name="T51" fmla="*/ 91 h 577"/>
                <a:gd name="T52" fmla="*/ 484 w 774"/>
                <a:gd name="T53" fmla="*/ 49 h 577"/>
                <a:gd name="T54" fmla="*/ 543 w 774"/>
                <a:gd name="T55" fmla="*/ 15 h 577"/>
                <a:gd name="T56" fmla="*/ 549 w 774"/>
                <a:gd name="T57" fmla="*/ 1 h 577"/>
                <a:gd name="T58" fmla="*/ 569 w 774"/>
                <a:gd name="T59" fmla="*/ 6 h 577"/>
                <a:gd name="T60" fmla="*/ 616 w 774"/>
                <a:gd name="T61" fmla="*/ 4 h 577"/>
                <a:gd name="T62" fmla="*/ 625 w 774"/>
                <a:gd name="T63" fmla="*/ 11 h 577"/>
                <a:gd name="T64" fmla="*/ 656 w 774"/>
                <a:gd name="T65" fmla="*/ 32 h 577"/>
                <a:gd name="T66" fmla="*/ 710 w 774"/>
                <a:gd name="T67" fmla="*/ 57 h 577"/>
                <a:gd name="T68" fmla="*/ 751 w 774"/>
                <a:gd name="T69" fmla="*/ 90 h 577"/>
                <a:gd name="T70" fmla="*/ 752 w 774"/>
                <a:gd name="T71" fmla="*/ 146 h 577"/>
                <a:gd name="T72" fmla="*/ 768 w 774"/>
                <a:gd name="T73" fmla="*/ 200 h 577"/>
                <a:gd name="T74" fmla="*/ 768 w 774"/>
                <a:gd name="T75" fmla="*/ 220 h 577"/>
                <a:gd name="T76" fmla="*/ 703 w 774"/>
                <a:gd name="T77" fmla="*/ 257 h 577"/>
                <a:gd name="T78" fmla="*/ 653 w 774"/>
                <a:gd name="T79" fmla="*/ 313 h 577"/>
                <a:gd name="T80" fmla="*/ 625 w 774"/>
                <a:gd name="T81" fmla="*/ 385 h 577"/>
                <a:gd name="T82" fmla="*/ 591 w 774"/>
                <a:gd name="T83" fmla="*/ 397 h 577"/>
                <a:gd name="T84" fmla="*/ 539 w 774"/>
                <a:gd name="T85" fmla="*/ 334 h 577"/>
                <a:gd name="T86" fmla="*/ 460 w 774"/>
                <a:gd name="T87" fmla="*/ 304 h 577"/>
                <a:gd name="T88" fmla="*/ 389 w 774"/>
                <a:gd name="T89" fmla="*/ 346 h 577"/>
                <a:gd name="T90" fmla="*/ 364 w 774"/>
                <a:gd name="T91" fmla="*/ 360 h 577"/>
                <a:gd name="T92" fmla="*/ 327 w 774"/>
                <a:gd name="T93" fmla="*/ 431 h 577"/>
                <a:gd name="T94" fmla="*/ 289 w 774"/>
                <a:gd name="T95" fmla="*/ 470 h 577"/>
                <a:gd name="T96" fmla="*/ 277 w 774"/>
                <a:gd name="T97" fmla="*/ 483 h 577"/>
                <a:gd name="T98" fmla="*/ 265 w 774"/>
                <a:gd name="T99" fmla="*/ 529 h 577"/>
                <a:gd name="T100" fmla="*/ 252 w 774"/>
                <a:gd name="T101" fmla="*/ 545 h 577"/>
                <a:gd name="T102" fmla="*/ 282 w 774"/>
                <a:gd name="T103" fmla="*/ 568 h 577"/>
                <a:gd name="T104" fmla="*/ 252 w 774"/>
                <a:gd name="T105" fmla="*/ 568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4" h="577">
                  <a:moveTo>
                    <a:pt x="237" y="556"/>
                  </a:moveTo>
                  <a:lnTo>
                    <a:pt x="233" y="557"/>
                  </a:lnTo>
                  <a:lnTo>
                    <a:pt x="227" y="560"/>
                  </a:lnTo>
                  <a:lnTo>
                    <a:pt x="218" y="563"/>
                  </a:lnTo>
                  <a:lnTo>
                    <a:pt x="207" y="565"/>
                  </a:lnTo>
                  <a:lnTo>
                    <a:pt x="193" y="563"/>
                  </a:lnTo>
                  <a:lnTo>
                    <a:pt x="176" y="557"/>
                  </a:lnTo>
                  <a:lnTo>
                    <a:pt x="164" y="549"/>
                  </a:lnTo>
                  <a:lnTo>
                    <a:pt x="160" y="542"/>
                  </a:lnTo>
                  <a:lnTo>
                    <a:pt x="165" y="534"/>
                  </a:lnTo>
                  <a:lnTo>
                    <a:pt x="171" y="525"/>
                  </a:lnTo>
                  <a:lnTo>
                    <a:pt x="176" y="517"/>
                  </a:lnTo>
                  <a:lnTo>
                    <a:pt x="174" y="507"/>
                  </a:lnTo>
                  <a:lnTo>
                    <a:pt x="167" y="501"/>
                  </a:lnTo>
                  <a:lnTo>
                    <a:pt x="150" y="498"/>
                  </a:lnTo>
                  <a:lnTo>
                    <a:pt x="137" y="500"/>
                  </a:lnTo>
                  <a:lnTo>
                    <a:pt x="128" y="503"/>
                  </a:lnTo>
                  <a:lnTo>
                    <a:pt x="122" y="506"/>
                  </a:lnTo>
                  <a:lnTo>
                    <a:pt x="117" y="506"/>
                  </a:lnTo>
                  <a:lnTo>
                    <a:pt x="114" y="498"/>
                  </a:lnTo>
                  <a:lnTo>
                    <a:pt x="114" y="487"/>
                  </a:lnTo>
                  <a:lnTo>
                    <a:pt x="115" y="478"/>
                  </a:lnTo>
                  <a:lnTo>
                    <a:pt x="117" y="470"/>
                  </a:lnTo>
                  <a:lnTo>
                    <a:pt x="119" y="459"/>
                  </a:lnTo>
                  <a:lnTo>
                    <a:pt x="119" y="456"/>
                  </a:lnTo>
                  <a:lnTo>
                    <a:pt x="117" y="453"/>
                  </a:lnTo>
                  <a:lnTo>
                    <a:pt x="115" y="452"/>
                  </a:lnTo>
                  <a:lnTo>
                    <a:pt x="112" y="450"/>
                  </a:lnTo>
                  <a:lnTo>
                    <a:pt x="109" y="448"/>
                  </a:lnTo>
                  <a:lnTo>
                    <a:pt x="106" y="448"/>
                  </a:lnTo>
                  <a:lnTo>
                    <a:pt x="103" y="448"/>
                  </a:lnTo>
                  <a:lnTo>
                    <a:pt x="101" y="448"/>
                  </a:lnTo>
                  <a:lnTo>
                    <a:pt x="100" y="448"/>
                  </a:lnTo>
                  <a:lnTo>
                    <a:pt x="101" y="447"/>
                  </a:lnTo>
                  <a:lnTo>
                    <a:pt x="105" y="441"/>
                  </a:lnTo>
                  <a:lnTo>
                    <a:pt x="109" y="435"/>
                  </a:lnTo>
                  <a:lnTo>
                    <a:pt x="112" y="427"/>
                  </a:lnTo>
                  <a:lnTo>
                    <a:pt x="114" y="424"/>
                  </a:lnTo>
                  <a:lnTo>
                    <a:pt x="114" y="422"/>
                  </a:lnTo>
                  <a:lnTo>
                    <a:pt x="112" y="421"/>
                  </a:lnTo>
                  <a:lnTo>
                    <a:pt x="109" y="419"/>
                  </a:lnTo>
                  <a:lnTo>
                    <a:pt x="106" y="416"/>
                  </a:lnTo>
                  <a:lnTo>
                    <a:pt x="103" y="413"/>
                  </a:lnTo>
                  <a:lnTo>
                    <a:pt x="98" y="411"/>
                  </a:lnTo>
                  <a:lnTo>
                    <a:pt x="95" y="410"/>
                  </a:lnTo>
                  <a:lnTo>
                    <a:pt x="94" y="408"/>
                  </a:lnTo>
                  <a:lnTo>
                    <a:pt x="92" y="408"/>
                  </a:lnTo>
                  <a:lnTo>
                    <a:pt x="94" y="408"/>
                  </a:lnTo>
                  <a:lnTo>
                    <a:pt x="95" y="408"/>
                  </a:lnTo>
                  <a:lnTo>
                    <a:pt x="97" y="407"/>
                  </a:lnTo>
                  <a:lnTo>
                    <a:pt x="100" y="407"/>
                  </a:lnTo>
                  <a:lnTo>
                    <a:pt x="103" y="405"/>
                  </a:lnTo>
                  <a:lnTo>
                    <a:pt x="106" y="402"/>
                  </a:lnTo>
                  <a:lnTo>
                    <a:pt x="109" y="397"/>
                  </a:lnTo>
                  <a:lnTo>
                    <a:pt x="112" y="389"/>
                  </a:lnTo>
                  <a:lnTo>
                    <a:pt x="115" y="385"/>
                  </a:lnTo>
                  <a:lnTo>
                    <a:pt x="119" y="379"/>
                  </a:lnTo>
                  <a:lnTo>
                    <a:pt x="117" y="374"/>
                  </a:lnTo>
                  <a:lnTo>
                    <a:pt x="111" y="368"/>
                  </a:lnTo>
                  <a:lnTo>
                    <a:pt x="100" y="358"/>
                  </a:lnTo>
                  <a:lnTo>
                    <a:pt x="94" y="349"/>
                  </a:lnTo>
                  <a:lnTo>
                    <a:pt x="92" y="334"/>
                  </a:lnTo>
                  <a:lnTo>
                    <a:pt x="89" y="323"/>
                  </a:lnTo>
                  <a:lnTo>
                    <a:pt x="83" y="317"/>
                  </a:lnTo>
                  <a:lnTo>
                    <a:pt x="75" y="315"/>
                  </a:lnTo>
                  <a:lnTo>
                    <a:pt x="66" y="317"/>
                  </a:lnTo>
                  <a:lnTo>
                    <a:pt x="59" y="321"/>
                  </a:lnTo>
                  <a:lnTo>
                    <a:pt x="49" y="326"/>
                  </a:lnTo>
                  <a:lnTo>
                    <a:pt x="36" y="332"/>
                  </a:lnTo>
                  <a:lnTo>
                    <a:pt x="22" y="337"/>
                  </a:lnTo>
                  <a:lnTo>
                    <a:pt x="11" y="341"/>
                  </a:lnTo>
                  <a:lnTo>
                    <a:pt x="4" y="343"/>
                  </a:lnTo>
                  <a:lnTo>
                    <a:pt x="0" y="341"/>
                  </a:lnTo>
                  <a:lnTo>
                    <a:pt x="4" y="335"/>
                  </a:lnTo>
                  <a:lnTo>
                    <a:pt x="10" y="326"/>
                  </a:lnTo>
                  <a:lnTo>
                    <a:pt x="18" y="317"/>
                  </a:lnTo>
                  <a:lnTo>
                    <a:pt x="28" y="307"/>
                  </a:lnTo>
                  <a:lnTo>
                    <a:pt x="39" y="299"/>
                  </a:lnTo>
                  <a:lnTo>
                    <a:pt x="47" y="296"/>
                  </a:lnTo>
                  <a:lnTo>
                    <a:pt x="55" y="295"/>
                  </a:lnTo>
                  <a:lnTo>
                    <a:pt x="63" y="295"/>
                  </a:lnTo>
                  <a:lnTo>
                    <a:pt x="69" y="295"/>
                  </a:lnTo>
                  <a:lnTo>
                    <a:pt x="77" y="293"/>
                  </a:lnTo>
                  <a:lnTo>
                    <a:pt x="89" y="287"/>
                  </a:lnTo>
                  <a:lnTo>
                    <a:pt x="100" y="279"/>
                  </a:lnTo>
                  <a:lnTo>
                    <a:pt x="106" y="270"/>
                  </a:lnTo>
                  <a:lnTo>
                    <a:pt x="112" y="261"/>
                  </a:lnTo>
                  <a:lnTo>
                    <a:pt x="120" y="253"/>
                  </a:lnTo>
                  <a:lnTo>
                    <a:pt x="131" y="247"/>
                  </a:lnTo>
                  <a:lnTo>
                    <a:pt x="145" y="245"/>
                  </a:lnTo>
                  <a:lnTo>
                    <a:pt x="154" y="247"/>
                  </a:lnTo>
                  <a:lnTo>
                    <a:pt x="162" y="247"/>
                  </a:lnTo>
                  <a:lnTo>
                    <a:pt x="170" y="244"/>
                  </a:lnTo>
                  <a:lnTo>
                    <a:pt x="176" y="234"/>
                  </a:lnTo>
                  <a:lnTo>
                    <a:pt x="181" y="219"/>
                  </a:lnTo>
                  <a:lnTo>
                    <a:pt x="182" y="203"/>
                  </a:lnTo>
                  <a:lnTo>
                    <a:pt x="184" y="189"/>
                  </a:lnTo>
                  <a:lnTo>
                    <a:pt x="187" y="178"/>
                  </a:lnTo>
                  <a:lnTo>
                    <a:pt x="193" y="163"/>
                  </a:lnTo>
                  <a:lnTo>
                    <a:pt x="201" y="149"/>
                  </a:lnTo>
                  <a:lnTo>
                    <a:pt x="209" y="136"/>
                  </a:lnTo>
                  <a:lnTo>
                    <a:pt x="219" y="129"/>
                  </a:lnTo>
                  <a:lnTo>
                    <a:pt x="232" y="121"/>
                  </a:lnTo>
                  <a:lnTo>
                    <a:pt x="244" y="112"/>
                  </a:lnTo>
                  <a:lnTo>
                    <a:pt x="251" y="102"/>
                  </a:lnTo>
                  <a:lnTo>
                    <a:pt x="255" y="94"/>
                  </a:lnTo>
                  <a:lnTo>
                    <a:pt x="258" y="88"/>
                  </a:lnTo>
                  <a:lnTo>
                    <a:pt x="263" y="84"/>
                  </a:lnTo>
                  <a:lnTo>
                    <a:pt x="268" y="85"/>
                  </a:lnTo>
                  <a:lnTo>
                    <a:pt x="277" y="93"/>
                  </a:lnTo>
                  <a:lnTo>
                    <a:pt x="285" y="105"/>
                  </a:lnTo>
                  <a:lnTo>
                    <a:pt x="291" y="118"/>
                  </a:lnTo>
                  <a:lnTo>
                    <a:pt x="296" y="129"/>
                  </a:lnTo>
                  <a:lnTo>
                    <a:pt x="300" y="139"/>
                  </a:lnTo>
                  <a:lnTo>
                    <a:pt x="305" y="149"/>
                  </a:lnTo>
                  <a:lnTo>
                    <a:pt x="311" y="158"/>
                  </a:lnTo>
                  <a:lnTo>
                    <a:pt x="319" y="161"/>
                  </a:lnTo>
                  <a:lnTo>
                    <a:pt x="328" y="160"/>
                  </a:lnTo>
                  <a:lnTo>
                    <a:pt x="338" y="153"/>
                  </a:lnTo>
                  <a:lnTo>
                    <a:pt x="347" y="146"/>
                  </a:lnTo>
                  <a:lnTo>
                    <a:pt x="358" y="141"/>
                  </a:lnTo>
                  <a:lnTo>
                    <a:pt x="372" y="138"/>
                  </a:lnTo>
                  <a:lnTo>
                    <a:pt x="387" y="138"/>
                  </a:lnTo>
                  <a:lnTo>
                    <a:pt x="404" y="138"/>
                  </a:lnTo>
                  <a:lnTo>
                    <a:pt x="418" y="138"/>
                  </a:lnTo>
                  <a:lnTo>
                    <a:pt x="431" y="136"/>
                  </a:lnTo>
                  <a:lnTo>
                    <a:pt x="440" y="132"/>
                  </a:lnTo>
                  <a:lnTo>
                    <a:pt x="448" y="119"/>
                  </a:lnTo>
                  <a:lnTo>
                    <a:pt x="454" y="107"/>
                  </a:lnTo>
                  <a:lnTo>
                    <a:pt x="459" y="91"/>
                  </a:lnTo>
                  <a:lnTo>
                    <a:pt x="463" y="77"/>
                  </a:lnTo>
                  <a:lnTo>
                    <a:pt x="466" y="67"/>
                  </a:lnTo>
                  <a:lnTo>
                    <a:pt x="470" y="60"/>
                  </a:lnTo>
                  <a:lnTo>
                    <a:pt x="474" y="56"/>
                  </a:lnTo>
                  <a:lnTo>
                    <a:pt x="484" y="49"/>
                  </a:lnTo>
                  <a:lnTo>
                    <a:pt x="494" y="40"/>
                  </a:lnTo>
                  <a:lnTo>
                    <a:pt x="510" y="32"/>
                  </a:lnTo>
                  <a:lnTo>
                    <a:pt x="524" y="26"/>
                  </a:lnTo>
                  <a:lnTo>
                    <a:pt x="535" y="21"/>
                  </a:lnTo>
                  <a:lnTo>
                    <a:pt x="543" y="15"/>
                  </a:lnTo>
                  <a:lnTo>
                    <a:pt x="546" y="11"/>
                  </a:lnTo>
                  <a:lnTo>
                    <a:pt x="547" y="7"/>
                  </a:lnTo>
                  <a:lnTo>
                    <a:pt x="547" y="4"/>
                  </a:lnTo>
                  <a:lnTo>
                    <a:pt x="549" y="3"/>
                  </a:lnTo>
                  <a:lnTo>
                    <a:pt x="549" y="1"/>
                  </a:lnTo>
                  <a:lnTo>
                    <a:pt x="550" y="0"/>
                  </a:lnTo>
                  <a:lnTo>
                    <a:pt x="552" y="0"/>
                  </a:lnTo>
                  <a:lnTo>
                    <a:pt x="553" y="0"/>
                  </a:lnTo>
                  <a:lnTo>
                    <a:pt x="558" y="1"/>
                  </a:lnTo>
                  <a:lnTo>
                    <a:pt x="569" y="6"/>
                  </a:lnTo>
                  <a:lnTo>
                    <a:pt x="583" y="11"/>
                  </a:lnTo>
                  <a:lnTo>
                    <a:pt x="597" y="12"/>
                  </a:lnTo>
                  <a:lnTo>
                    <a:pt x="609" y="9"/>
                  </a:lnTo>
                  <a:lnTo>
                    <a:pt x="613" y="7"/>
                  </a:lnTo>
                  <a:lnTo>
                    <a:pt x="616" y="4"/>
                  </a:lnTo>
                  <a:lnTo>
                    <a:pt x="617" y="4"/>
                  </a:lnTo>
                  <a:lnTo>
                    <a:pt x="619" y="4"/>
                  </a:lnTo>
                  <a:lnTo>
                    <a:pt x="620" y="6"/>
                  </a:lnTo>
                  <a:lnTo>
                    <a:pt x="622" y="7"/>
                  </a:lnTo>
                  <a:lnTo>
                    <a:pt x="625" y="11"/>
                  </a:lnTo>
                  <a:lnTo>
                    <a:pt x="630" y="15"/>
                  </a:lnTo>
                  <a:lnTo>
                    <a:pt x="637" y="21"/>
                  </a:lnTo>
                  <a:lnTo>
                    <a:pt x="644" y="25"/>
                  </a:lnTo>
                  <a:lnTo>
                    <a:pt x="648" y="28"/>
                  </a:lnTo>
                  <a:lnTo>
                    <a:pt x="656" y="32"/>
                  </a:lnTo>
                  <a:lnTo>
                    <a:pt x="665" y="40"/>
                  </a:lnTo>
                  <a:lnTo>
                    <a:pt x="682" y="53"/>
                  </a:lnTo>
                  <a:lnTo>
                    <a:pt x="695" y="59"/>
                  </a:lnTo>
                  <a:lnTo>
                    <a:pt x="704" y="60"/>
                  </a:lnTo>
                  <a:lnTo>
                    <a:pt x="710" y="57"/>
                  </a:lnTo>
                  <a:lnTo>
                    <a:pt x="720" y="56"/>
                  </a:lnTo>
                  <a:lnTo>
                    <a:pt x="731" y="56"/>
                  </a:lnTo>
                  <a:lnTo>
                    <a:pt x="740" y="62"/>
                  </a:lnTo>
                  <a:lnTo>
                    <a:pt x="748" y="74"/>
                  </a:lnTo>
                  <a:lnTo>
                    <a:pt x="751" y="90"/>
                  </a:lnTo>
                  <a:lnTo>
                    <a:pt x="748" y="108"/>
                  </a:lnTo>
                  <a:lnTo>
                    <a:pt x="745" y="121"/>
                  </a:lnTo>
                  <a:lnTo>
                    <a:pt x="743" y="129"/>
                  </a:lnTo>
                  <a:lnTo>
                    <a:pt x="746" y="136"/>
                  </a:lnTo>
                  <a:lnTo>
                    <a:pt x="752" y="146"/>
                  </a:lnTo>
                  <a:lnTo>
                    <a:pt x="757" y="155"/>
                  </a:lnTo>
                  <a:lnTo>
                    <a:pt x="759" y="167"/>
                  </a:lnTo>
                  <a:lnTo>
                    <a:pt x="760" y="180"/>
                  </a:lnTo>
                  <a:lnTo>
                    <a:pt x="763" y="192"/>
                  </a:lnTo>
                  <a:lnTo>
                    <a:pt x="768" y="200"/>
                  </a:lnTo>
                  <a:lnTo>
                    <a:pt x="773" y="205"/>
                  </a:lnTo>
                  <a:lnTo>
                    <a:pt x="774" y="209"/>
                  </a:lnTo>
                  <a:lnTo>
                    <a:pt x="773" y="212"/>
                  </a:lnTo>
                  <a:lnTo>
                    <a:pt x="771" y="217"/>
                  </a:lnTo>
                  <a:lnTo>
                    <a:pt x="768" y="220"/>
                  </a:lnTo>
                  <a:lnTo>
                    <a:pt x="762" y="223"/>
                  </a:lnTo>
                  <a:lnTo>
                    <a:pt x="757" y="225"/>
                  </a:lnTo>
                  <a:lnTo>
                    <a:pt x="740" y="233"/>
                  </a:lnTo>
                  <a:lnTo>
                    <a:pt x="721" y="244"/>
                  </a:lnTo>
                  <a:lnTo>
                    <a:pt x="703" y="257"/>
                  </a:lnTo>
                  <a:lnTo>
                    <a:pt x="690" y="267"/>
                  </a:lnTo>
                  <a:lnTo>
                    <a:pt x="682" y="275"/>
                  </a:lnTo>
                  <a:lnTo>
                    <a:pt x="673" y="282"/>
                  </a:lnTo>
                  <a:lnTo>
                    <a:pt x="665" y="296"/>
                  </a:lnTo>
                  <a:lnTo>
                    <a:pt x="653" y="313"/>
                  </a:lnTo>
                  <a:lnTo>
                    <a:pt x="642" y="330"/>
                  </a:lnTo>
                  <a:lnTo>
                    <a:pt x="633" y="349"/>
                  </a:lnTo>
                  <a:lnTo>
                    <a:pt x="628" y="363"/>
                  </a:lnTo>
                  <a:lnTo>
                    <a:pt x="626" y="376"/>
                  </a:lnTo>
                  <a:lnTo>
                    <a:pt x="625" y="385"/>
                  </a:lnTo>
                  <a:lnTo>
                    <a:pt x="625" y="393"/>
                  </a:lnTo>
                  <a:lnTo>
                    <a:pt x="620" y="397"/>
                  </a:lnTo>
                  <a:lnTo>
                    <a:pt x="611" y="400"/>
                  </a:lnTo>
                  <a:lnTo>
                    <a:pt x="602" y="402"/>
                  </a:lnTo>
                  <a:lnTo>
                    <a:pt x="591" y="397"/>
                  </a:lnTo>
                  <a:lnTo>
                    <a:pt x="580" y="385"/>
                  </a:lnTo>
                  <a:lnTo>
                    <a:pt x="572" y="369"/>
                  </a:lnTo>
                  <a:lnTo>
                    <a:pt x="564" y="355"/>
                  </a:lnTo>
                  <a:lnTo>
                    <a:pt x="555" y="343"/>
                  </a:lnTo>
                  <a:lnTo>
                    <a:pt x="539" y="334"/>
                  </a:lnTo>
                  <a:lnTo>
                    <a:pt x="518" y="323"/>
                  </a:lnTo>
                  <a:lnTo>
                    <a:pt x="499" y="313"/>
                  </a:lnTo>
                  <a:lnTo>
                    <a:pt x="482" y="307"/>
                  </a:lnTo>
                  <a:lnTo>
                    <a:pt x="471" y="304"/>
                  </a:lnTo>
                  <a:lnTo>
                    <a:pt x="460" y="304"/>
                  </a:lnTo>
                  <a:lnTo>
                    <a:pt x="449" y="307"/>
                  </a:lnTo>
                  <a:lnTo>
                    <a:pt x="437" y="315"/>
                  </a:lnTo>
                  <a:lnTo>
                    <a:pt x="420" y="329"/>
                  </a:lnTo>
                  <a:lnTo>
                    <a:pt x="404" y="341"/>
                  </a:lnTo>
                  <a:lnTo>
                    <a:pt x="389" y="346"/>
                  </a:lnTo>
                  <a:lnTo>
                    <a:pt x="383" y="346"/>
                  </a:lnTo>
                  <a:lnTo>
                    <a:pt x="378" y="346"/>
                  </a:lnTo>
                  <a:lnTo>
                    <a:pt x="375" y="346"/>
                  </a:lnTo>
                  <a:lnTo>
                    <a:pt x="370" y="351"/>
                  </a:lnTo>
                  <a:lnTo>
                    <a:pt x="364" y="360"/>
                  </a:lnTo>
                  <a:lnTo>
                    <a:pt x="358" y="374"/>
                  </a:lnTo>
                  <a:lnTo>
                    <a:pt x="355" y="386"/>
                  </a:lnTo>
                  <a:lnTo>
                    <a:pt x="352" y="399"/>
                  </a:lnTo>
                  <a:lnTo>
                    <a:pt x="342" y="413"/>
                  </a:lnTo>
                  <a:lnTo>
                    <a:pt x="327" y="431"/>
                  </a:lnTo>
                  <a:lnTo>
                    <a:pt x="314" y="448"/>
                  </a:lnTo>
                  <a:lnTo>
                    <a:pt x="302" y="462"/>
                  </a:lnTo>
                  <a:lnTo>
                    <a:pt x="297" y="467"/>
                  </a:lnTo>
                  <a:lnTo>
                    <a:pt x="293" y="469"/>
                  </a:lnTo>
                  <a:lnTo>
                    <a:pt x="289" y="470"/>
                  </a:lnTo>
                  <a:lnTo>
                    <a:pt x="286" y="472"/>
                  </a:lnTo>
                  <a:lnTo>
                    <a:pt x="283" y="473"/>
                  </a:lnTo>
                  <a:lnTo>
                    <a:pt x="280" y="475"/>
                  </a:lnTo>
                  <a:lnTo>
                    <a:pt x="279" y="478"/>
                  </a:lnTo>
                  <a:lnTo>
                    <a:pt x="277" y="483"/>
                  </a:lnTo>
                  <a:lnTo>
                    <a:pt x="275" y="492"/>
                  </a:lnTo>
                  <a:lnTo>
                    <a:pt x="275" y="503"/>
                  </a:lnTo>
                  <a:lnTo>
                    <a:pt x="274" y="514"/>
                  </a:lnTo>
                  <a:lnTo>
                    <a:pt x="269" y="523"/>
                  </a:lnTo>
                  <a:lnTo>
                    <a:pt x="265" y="529"/>
                  </a:lnTo>
                  <a:lnTo>
                    <a:pt x="260" y="531"/>
                  </a:lnTo>
                  <a:lnTo>
                    <a:pt x="255" y="534"/>
                  </a:lnTo>
                  <a:lnTo>
                    <a:pt x="254" y="539"/>
                  </a:lnTo>
                  <a:lnTo>
                    <a:pt x="252" y="542"/>
                  </a:lnTo>
                  <a:lnTo>
                    <a:pt x="252" y="545"/>
                  </a:lnTo>
                  <a:lnTo>
                    <a:pt x="254" y="549"/>
                  </a:lnTo>
                  <a:lnTo>
                    <a:pt x="258" y="553"/>
                  </a:lnTo>
                  <a:lnTo>
                    <a:pt x="266" y="557"/>
                  </a:lnTo>
                  <a:lnTo>
                    <a:pt x="275" y="562"/>
                  </a:lnTo>
                  <a:lnTo>
                    <a:pt x="282" y="568"/>
                  </a:lnTo>
                  <a:lnTo>
                    <a:pt x="285" y="574"/>
                  </a:lnTo>
                  <a:lnTo>
                    <a:pt x="280" y="577"/>
                  </a:lnTo>
                  <a:lnTo>
                    <a:pt x="271" y="577"/>
                  </a:lnTo>
                  <a:lnTo>
                    <a:pt x="261" y="574"/>
                  </a:lnTo>
                  <a:lnTo>
                    <a:pt x="252" y="568"/>
                  </a:lnTo>
                  <a:lnTo>
                    <a:pt x="244" y="563"/>
                  </a:lnTo>
                  <a:lnTo>
                    <a:pt x="238" y="559"/>
                  </a:lnTo>
                  <a:lnTo>
                    <a:pt x="237" y="5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FD99D95A-323A-4AF2-947B-4B412740816F}"/>
                </a:ext>
              </a:extLst>
            </p:cNvPr>
            <p:cNvSpPr>
              <a:spLocks/>
            </p:cNvSpPr>
            <p:nvPr/>
          </p:nvSpPr>
          <p:spPr bwMode="gray">
            <a:xfrm>
              <a:off x="1782" y="1745"/>
              <a:ext cx="1564" cy="1415"/>
            </a:xfrm>
            <a:custGeom>
              <a:avLst/>
              <a:gdLst>
                <a:gd name="T0" fmla="*/ 24 w 3129"/>
                <a:gd name="T1" fmla="*/ 2472 h 2831"/>
                <a:gd name="T2" fmla="*/ 279 w 3129"/>
                <a:gd name="T3" fmla="*/ 2373 h 2831"/>
                <a:gd name="T4" fmla="*/ 488 w 3129"/>
                <a:gd name="T5" fmla="*/ 2194 h 2831"/>
                <a:gd name="T6" fmla="*/ 571 w 3129"/>
                <a:gd name="T7" fmla="*/ 2109 h 2831"/>
                <a:gd name="T8" fmla="*/ 737 w 3129"/>
                <a:gd name="T9" fmla="*/ 2121 h 2831"/>
                <a:gd name="T10" fmla="*/ 1002 w 3129"/>
                <a:gd name="T11" fmla="*/ 2090 h 2831"/>
                <a:gd name="T12" fmla="*/ 1218 w 3129"/>
                <a:gd name="T13" fmla="*/ 2048 h 2831"/>
                <a:gd name="T14" fmla="*/ 1304 w 3129"/>
                <a:gd name="T15" fmla="*/ 2129 h 2831"/>
                <a:gd name="T16" fmla="*/ 1431 w 3129"/>
                <a:gd name="T17" fmla="*/ 2105 h 2831"/>
                <a:gd name="T18" fmla="*/ 1518 w 3129"/>
                <a:gd name="T19" fmla="*/ 2036 h 2831"/>
                <a:gd name="T20" fmla="*/ 1583 w 3129"/>
                <a:gd name="T21" fmla="*/ 1827 h 2831"/>
                <a:gd name="T22" fmla="*/ 1691 w 3129"/>
                <a:gd name="T23" fmla="*/ 1486 h 2831"/>
                <a:gd name="T24" fmla="*/ 1857 w 3129"/>
                <a:gd name="T25" fmla="*/ 1466 h 2831"/>
                <a:gd name="T26" fmla="*/ 1790 w 3129"/>
                <a:gd name="T27" fmla="*/ 1528 h 2831"/>
                <a:gd name="T28" fmla="*/ 1781 w 3129"/>
                <a:gd name="T29" fmla="*/ 1618 h 2831"/>
                <a:gd name="T30" fmla="*/ 1893 w 3129"/>
                <a:gd name="T31" fmla="*/ 1632 h 2831"/>
                <a:gd name="T32" fmla="*/ 2158 w 3129"/>
                <a:gd name="T33" fmla="*/ 1497 h 2831"/>
                <a:gd name="T34" fmla="*/ 2264 w 3129"/>
                <a:gd name="T35" fmla="*/ 1321 h 2831"/>
                <a:gd name="T36" fmla="*/ 2436 w 3129"/>
                <a:gd name="T37" fmla="*/ 1143 h 2831"/>
                <a:gd name="T38" fmla="*/ 2514 w 3129"/>
                <a:gd name="T39" fmla="*/ 983 h 2831"/>
                <a:gd name="T40" fmla="*/ 2585 w 3129"/>
                <a:gd name="T41" fmla="*/ 748 h 2831"/>
                <a:gd name="T42" fmla="*/ 2492 w 3129"/>
                <a:gd name="T43" fmla="*/ 559 h 2831"/>
                <a:gd name="T44" fmla="*/ 2576 w 3129"/>
                <a:gd name="T45" fmla="*/ 427 h 2831"/>
                <a:gd name="T46" fmla="*/ 2615 w 3129"/>
                <a:gd name="T47" fmla="*/ 278 h 2831"/>
                <a:gd name="T48" fmla="*/ 2641 w 3129"/>
                <a:gd name="T49" fmla="*/ 107 h 2831"/>
                <a:gd name="T50" fmla="*/ 2753 w 3129"/>
                <a:gd name="T51" fmla="*/ 236 h 2831"/>
                <a:gd name="T52" fmla="*/ 2871 w 3129"/>
                <a:gd name="T53" fmla="*/ 230 h 2831"/>
                <a:gd name="T54" fmla="*/ 2790 w 3129"/>
                <a:gd name="T55" fmla="*/ 133 h 2831"/>
                <a:gd name="T56" fmla="*/ 2879 w 3129"/>
                <a:gd name="T57" fmla="*/ 36 h 2831"/>
                <a:gd name="T58" fmla="*/ 2936 w 3129"/>
                <a:gd name="T59" fmla="*/ 152 h 2831"/>
                <a:gd name="T60" fmla="*/ 3044 w 3129"/>
                <a:gd name="T61" fmla="*/ 394 h 2831"/>
                <a:gd name="T62" fmla="*/ 3126 w 3129"/>
                <a:gd name="T63" fmla="*/ 731 h 2831"/>
                <a:gd name="T64" fmla="*/ 3003 w 3129"/>
                <a:gd name="T65" fmla="*/ 1051 h 2831"/>
                <a:gd name="T66" fmla="*/ 2873 w 3129"/>
                <a:gd name="T67" fmla="*/ 1135 h 2831"/>
                <a:gd name="T68" fmla="*/ 2893 w 3129"/>
                <a:gd name="T69" fmla="*/ 1491 h 2831"/>
                <a:gd name="T70" fmla="*/ 2786 w 3129"/>
                <a:gd name="T71" fmla="*/ 1815 h 2831"/>
                <a:gd name="T72" fmla="*/ 2828 w 3129"/>
                <a:gd name="T73" fmla="*/ 2042 h 2831"/>
                <a:gd name="T74" fmla="*/ 2616 w 3129"/>
                <a:gd name="T75" fmla="*/ 2310 h 2831"/>
                <a:gd name="T76" fmla="*/ 2587 w 3129"/>
                <a:gd name="T77" fmla="*/ 2186 h 2831"/>
                <a:gd name="T78" fmla="*/ 2585 w 3129"/>
                <a:gd name="T79" fmla="*/ 2070 h 2831"/>
                <a:gd name="T80" fmla="*/ 2525 w 3129"/>
                <a:gd name="T81" fmla="*/ 2241 h 2831"/>
                <a:gd name="T82" fmla="*/ 2374 w 3129"/>
                <a:gd name="T83" fmla="*/ 2301 h 2831"/>
                <a:gd name="T84" fmla="*/ 2287 w 3129"/>
                <a:gd name="T85" fmla="*/ 2425 h 2831"/>
                <a:gd name="T86" fmla="*/ 2309 w 3129"/>
                <a:gd name="T87" fmla="*/ 2289 h 2831"/>
                <a:gd name="T88" fmla="*/ 2149 w 3129"/>
                <a:gd name="T89" fmla="*/ 2337 h 2831"/>
                <a:gd name="T90" fmla="*/ 1980 w 3129"/>
                <a:gd name="T91" fmla="*/ 2424 h 2831"/>
                <a:gd name="T92" fmla="*/ 1841 w 3129"/>
                <a:gd name="T93" fmla="*/ 2405 h 2831"/>
                <a:gd name="T94" fmla="*/ 1742 w 3129"/>
                <a:gd name="T95" fmla="*/ 2373 h 2831"/>
                <a:gd name="T96" fmla="*/ 1660 w 3129"/>
                <a:gd name="T97" fmla="*/ 2355 h 2831"/>
                <a:gd name="T98" fmla="*/ 1740 w 3129"/>
                <a:gd name="T99" fmla="*/ 2542 h 2831"/>
                <a:gd name="T100" fmla="*/ 1566 w 3129"/>
                <a:gd name="T101" fmla="*/ 2646 h 2831"/>
                <a:gd name="T102" fmla="*/ 1402 w 3129"/>
                <a:gd name="T103" fmla="*/ 2831 h 2831"/>
                <a:gd name="T104" fmla="*/ 1256 w 3129"/>
                <a:gd name="T105" fmla="*/ 2714 h 2831"/>
                <a:gd name="T106" fmla="*/ 1207 w 3129"/>
                <a:gd name="T107" fmla="*/ 2539 h 2831"/>
                <a:gd name="T108" fmla="*/ 1262 w 3129"/>
                <a:gd name="T109" fmla="*/ 2407 h 2831"/>
                <a:gd name="T110" fmla="*/ 985 w 3129"/>
                <a:gd name="T111" fmla="*/ 2397 h 2831"/>
                <a:gd name="T112" fmla="*/ 846 w 3129"/>
                <a:gd name="T113" fmla="*/ 2477 h 2831"/>
                <a:gd name="T114" fmla="*/ 724 w 3129"/>
                <a:gd name="T115" fmla="*/ 2506 h 2831"/>
                <a:gd name="T116" fmla="*/ 622 w 3129"/>
                <a:gd name="T117" fmla="*/ 2517 h 2831"/>
                <a:gd name="T118" fmla="*/ 467 w 3129"/>
                <a:gd name="T119" fmla="*/ 2501 h 2831"/>
                <a:gd name="T120" fmla="*/ 331 w 3129"/>
                <a:gd name="T121" fmla="*/ 2650 h 2831"/>
                <a:gd name="T122" fmla="*/ 210 w 3129"/>
                <a:gd name="T123" fmla="*/ 2619 h 2831"/>
                <a:gd name="T124" fmla="*/ 103 w 3129"/>
                <a:gd name="T125" fmla="*/ 2624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9" h="2831">
                  <a:moveTo>
                    <a:pt x="18" y="2610"/>
                  </a:moveTo>
                  <a:lnTo>
                    <a:pt x="18" y="2612"/>
                  </a:lnTo>
                  <a:lnTo>
                    <a:pt x="16" y="2612"/>
                  </a:lnTo>
                  <a:lnTo>
                    <a:pt x="16" y="2612"/>
                  </a:lnTo>
                  <a:lnTo>
                    <a:pt x="14" y="2610"/>
                  </a:lnTo>
                  <a:lnTo>
                    <a:pt x="13" y="2609"/>
                  </a:lnTo>
                  <a:lnTo>
                    <a:pt x="11" y="2605"/>
                  </a:lnTo>
                  <a:lnTo>
                    <a:pt x="8" y="2601"/>
                  </a:lnTo>
                  <a:lnTo>
                    <a:pt x="7" y="2593"/>
                  </a:lnTo>
                  <a:lnTo>
                    <a:pt x="4" y="2577"/>
                  </a:lnTo>
                  <a:lnTo>
                    <a:pt x="0" y="2567"/>
                  </a:lnTo>
                  <a:lnTo>
                    <a:pt x="0" y="2557"/>
                  </a:lnTo>
                  <a:lnTo>
                    <a:pt x="7" y="2548"/>
                  </a:lnTo>
                  <a:lnTo>
                    <a:pt x="14" y="2539"/>
                  </a:lnTo>
                  <a:lnTo>
                    <a:pt x="18" y="2532"/>
                  </a:lnTo>
                  <a:lnTo>
                    <a:pt x="18" y="2525"/>
                  </a:lnTo>
                  <a:lnTo>
                    <a:pt x="16" y="2515"/>
                  </a:lnTo>
                  <a:lnTo>
                    <a:pt x="14" y="2500"/>
                  </a:lnTo>
                  <a:lnTo>
                    <a:pt x="16" y="2486"/>
                  </a:lnTo>
                  <a:lnTo>
                    <a:pt x="24" y="2472"/>
                  </a:lnTo>
                  <a:lnTo>
                    <a:pt x="32" y="2463"/>
                  </a:lnTo>
                  <a:lnTo>
                    <a:pt x="41" y="2458"/>
                  </a:lnTo>
                  <a:lnTo>
                    <a:pt x="50" y="2456"/>
                  </a:lnTo>
                  <a:lnTo>
                    <a:pt x="63" y="2459"/>
                  </a:lnTo>
                  <a:lnTo>
                    <a:pt x="81" y="2467"/>
                  </a:lnTo>
                  <a:lnTo>
                    <a:pt x="98" y="2473"/>
                  </a:lnTo>
                  <a:lnTo>
                    <a:pt x="114" y="2472"/>
                  </a:lnTo>
                  <a:lnTo>
                    <a:pt x="128" y="2470"/>
                  </a:lnTo>
                  <a:lnTo>
                    <a:pt x="139" y="2469"/>
                  </a:lnTo>
                  <a:lnTo>
                    <a:pt x="151" y="2461"/>
                  </a:lnTo>
                  <a:lnTo>
                    <a:pt x="162" y="2450"/>
                  </a:lnTo>
                  <a:lnTo>
                    <a:pt x="174" y="2436"/>
                  </a:lnTo>
                  <a:lnTo>
                    <a:pt x="190" y="2418"/>
                  </a:lnTo>
                  <a:lnTo>
                    <a:pt x="206" y="2399"/>
                  </a:lnTo>
                  <a:lnTo>
                    <a:pt x="221" y="2385"/>
                  </a:lnTo>
                  <a:lnTo>
                    <a:pt x="237" y="2379"/>
                  </a:lnTo>
                  <a:lnTo>
                    <a:pt x="247" y="2377"/>
                  </a:lnTo>
                  <a:lnTo>
                    <a:pt x="257" y="2377"/>
                  </a:lnTo>
                  <a:lnTo>
                    <a:pt x="266" y="2377"/>
                  </a:lnTo>
                  <a:lnTo>
                    <a:pt x="279" y="2373"/>
                  </a:lnTo>
                  <a:lnTo>
                    <a:pt x="289" y="2366"/>
                  </a:lnTo>
                  <a:lnTo>
                    <a:pt x="297" y="2360"/>
                  </a:lnTo>
                  <a:lnTo>
                    <a:pt x="305" y="2352"/>
                  </a:lnTo>
                  <a:lnTo>
                    <a:pt x="314" y="2341"/>
                  </a:lnTo>
                  <a:lnTo>
                    <a:pt x="328" y="2326"/>
                  </a:lnTo>
                  <a:lnTo>
                    <a:pt x="342" y="2314"/>
                  </a:lnTo>
                  <a:lnTo>
                    <a:pt x="359" y="2298"/>
                  </a:lnTo>
                  <a:lnTo>
                    <a:pt x="378" y="2282"/>
                  </a:lnTo>
                  <a:lnTo>
                    <a:pt x="397" y="2270"/>
                  </a:lnTo>
                  <a:lnTo>
                    <a:pt x="412" y="2259"/>
                  </a:lnTo>
                  <a:lnTo>
                    <a:pt x="420" y="2256"/>
                  </a:lnTo>
                  <a:lnTo>
                    <a:pt x="426" y="2254"/>
                  </a:lnTo>
                  <a:lnTo>
                    <a:pt x="429" y="2253"/>
                  </a:lnTo>
                  <a:lnTo>
                    <a:pt x="434" y="2250"/>
                  </a:lnTo>
                  <a:lnTo>
                    <a:pt x="442" y="2242"/>
                  </a:lnTo>
                  <a:lnTo>
                    <a:pt x="449" y="2230"/>
                  </a:lnTo>
                  <a:lnTo>
                    <a:pt x="454" y="2220"/>
                  </a:lnTo>
                  <a:lnTo>
                    <a:pt x="462" y="2211"/>
                  </a:lnTo>
                  <a:lnTo>
                    <a:pt x="474" y="2202"/>
                  </a:lnTo>
                  <a:lnTo>
                    <a:pt x="488" y="2194"/>
                  </a:lnTo>
                  <a:lnTo>
                    <a:pt x="501" y="2189"/>
                  </a:lnTo>
                  <a:lnTo>
                    <a:pt x="512" y="2183"/>
                  </a:lnTo>
                  <a:lnTo>
                    <a:pt x="521" y="2175"/>
                  </a:lnTo>
                  <a:lnTo>
                    <a:pt x="532" y="2164"/>
                  </a:lnTo>
                  <a:lnTo>
                    <a:pt x="536" y="2154"/>
                  </a:lnTo>
                  <a:lnTo>
                    <a:pt x="538" y="2144"/>
                  </a:lnTo>
                  <a:lnTo>
                    <a:pt x="538" y="2141"/>
                  </a:lnTo>
                  <a:lnTo>
                    <a:pt x="536" y="2138"/>
                  </a:lnTo>
                  <a:lnTo>
                    <a:pt x="535" y="2135"/>
                  </a:lnTo>
                  <a:lnTo>
                    <a:pt x="533" y="2133"/>
                  </a:lnTo>
                  <a:lnTo>
                    <a:pt x="532" y="2132"/>
                  </a:lnTo>
                  <a:lnTo>
                    <a:pt x="532" y="2129"/>
                  </a:lnTo>
                  <a:lnTo>
                    <a:pt x="532" y="2127"/>
                  </a:lnTo>
                  <a:lnTo>
                    <a:pt x="533" y="2126"/>
                  </a:lnTo>
                  <a:lnTo>
                    <a:pt x="538" y="2123"/>
                  </a:lnTo>
                  <a:lnTo>
                    <a:pt x="546" y="2119"/>
                  </a:lnTo>
                  <a:lnTo>
                    <a:pt x="550" y="2118"/>
                  </a:lnTo>
                  <a:lnTo>
                    <a:pt x="555" y="2116"/>
                  </a:lnTo>
                  <a:lnTo>
                    <a:pt x="560" y="2113"/>
                  </a:lnTo>
                  <a:lnTo>
                    <a:pt x="571" y="2109"/>
                  </a:lnTo>
                  <a:lnTo>
                    <a:pt x="581" y="2102"/>
                  </a:lnTo>
                  <a:lnTo>
                    <a:pt x="591" y="2099"/>
                  </a:lnTo>
                  <a:lnTo>
                    <a:pt x="600" y="2098"/>
                  </a:lnTo>
                  <a:lnTo>
                    <a:pt x="614" y="2096"/>
                  </a:lnTo>
                  <a:lnTo>
                    <a:pt x="630" y="2093"/>
                  </a:lnTo>
                  <a:lnTo>
                    <a:pt x="639" y="2090"/>
                  </a:lnTo>
                  <a:lnTo>
                    <a:pt x="650" y="2085"/>
                  </a:lnTo>
                  <a:lnTo>
                    <a:pt x="664" y="2079"/>
                  </a:lnTo>
                  <a:lnTo>
                    <a:pt x="675" y="2077"/>
                  </a:lnTo>
                  <a:lnTo>
                    <a:pt x="682" y="2077"/>
                  </a:lnTo>
                  <a:lnTo>
                    <a:pt x="687" y="2081"/>
                  </a:lnTo>
                  <a:lnTo>
                    <a:pt x="693" y="2084"/>
                  </a:lnTo>
                  <a:lnTo>
                    <a:pt x="701" y="2087"/>
                  </a:lnTo>
                  <a:lnTo>
                    <a:pt x="707" y="2090"/>
                  </a:lnTo>
                  <a:lnTo>
                    <a:pt x="709" y="2096"/>
                  </a:lnTo>
                  <a:lnTo>
                    <a:pt x="709" y="2101"/>
                  </a:lnTo>
                  <a:lnTo>
                    <a:pt x="709" y="2107"/>
                  </a:lnTo>
                  <a:lnTo>
                    <a:pt x="712" y="2113"/>
                  </a:lnTo>
                  <a:lnTo>
                    <a:pt x="720" y="2118"/>
                  </a:lnTo>
                  <a:lnTo>
                    <a:pt x="737" y="2121"/>
                  </a:lnTo>
                  <a:lnTo>
                    <a:pt x="754" y="2119"/>
                  </a:lnTo>
                  <a:lnTo>
                    <a:pt x="769" y="2115"/>
                  </a:lnTo>
                  <a:lnTo>
                    <a:pt x="787" y="2110"/>
                  </a:lnTo>
                  <a:lnTo>
                    <a:pt x="800" y="2107"/>
                  </a:lnTo>
                  <a:lnTo>
                    <a:pt x="811" y="2107"/>
                  </a:lnTo>
                  <a:lnTo>
                    <a:pt x="824" y="2107"/>
                  </a:lnTo>
                  <a:lnTo>
                    <a:pt x="842" y="2109"/>
                  </a:lnTo>
                  <a:lnTo>
                    <a:pt x="864" y="2112"/>
                  </a:lnTo>
                  <a:lnTo>
                    <a:pt x="880" y="2115"/>
                  </a:lnTo>
                  <a:lnTo>
                    <a:pt x="895" y="2118"/>
                  </a:lnTo>
                  <a:lnTo>
                    <a:pt x="914" y="2116"/>
                  </a:lnTo>
                  <a:lnTo>
                    <a:pt x="926" y="2115"/>
                  </a:lnTo>
                  <a:lnTo>
                    <a:pt x="934" y="2115"/>
                  </a:lnTo>
                  <a:lnTo>
                    <a:pt x="942" y="2115"/>
                  </a:lnTo>
                  <a:lnTo>
                    <a:pt x="948" y="2115"/>
                  </a:lnTo>
                  <a:lnTo>
                    <a:pt x="957" y="2113"/>
                  </a:lnTo>
                  <a:lnTo>
                    <a:pt x="970" y="2109"/>
                  </a:lnTo>
                  <a:lnTo>
                    <a:pt x="984" y="2101"/>
                  </a:lnTo>
                  <a:lnTo>
                    <a:pt x="993" y="2095"/>
                  </a:lnTo>
                  <a:lnTo>
                    <a:pt x="1002" y="2090"/>
                  </a:lnTo>
                  <a:lnTo>
                    <a:pt x="1013" y="2084"/>
                  </a:lnTo>
                  <a:lnTo>
                    <a:pt x="1029" y="2079"/>
                  </a:lnTo>
                  <a:lnTo>
                    <a:pt x="1046" y="2073"/>
                  </a:lnTo>
                  <a:lnTo>
                    <a:pt x="1057" y="2068"/>
                  </a:lnTo>
                  <a:lnTo>
                    <a:pt x="1068" y="2065"/>
                  </a:lnTo>
                  <a:lnTo>
                    <a:pt x="1080" y="2064"/>
                  </a:lnTo>
                  <a:lnTo>
                    <a:pt x="1097" y="2064"/>
                  </a:lnTo>
                  <a:lnTo>
                    <a:pt x="1111" y="2064"/>
                  </a:lnTo>
                  <a:lnTo>
                    <a:pt x="1120" y="2064"/>
                  </a:lnTo>
                  <a:lnTo>
                    <a:pt x="1127" y="2062"/>
                  </a:lnTo>
                  <a:lnTo>
                    <a:pt x="1133" y="2062"/>
                  </a:lnTo>
                  <a:lnTo>
                    <a:pt x="1139" y="2062"/>
                  </a:lnTo>
                  <a:lnTo>
                    <a:pt x="1152" y="2065"/>
                  </a:lnTo>
                  <a:lnTo>
                    <a:pt x="1166" y="2068"/>
                  </a:lnTo>
                  <a:lnTo>
                    <a:pt x="1173" y="2071"/>
                  </a:lnTo>
                  <a:lnTo>
                    <a:pt x="1180" y="2073"/>
                  </a:lnTo>
                  <a:lnTo>
                    <a:pt x="1187" y="2070"/>
                  </a:lnTo>
                  <a:lnTo>
                    <a:pt x="1198" y="2064"/>
                  </a:lnTo>
                  <a:lnTo>
                    <a:pt x="1211" y="2056"/>
                  </a:lnTo>
                  <a:lnTo>
                    <a:pt x="1218" y="2048"/>
                  </a:lnTo>
                  <a:lnTo>
                    <a:pt x="1226" y="2042"/>
                  </a:lnTo>
                  <a:lnTo>
                    <a:pt x="1235" y="2037"/>
                  </a:lnTo>
                  <a:lnTo>
                    <a:pt x="1249" y="2034"/>
                  </a:lnTo>
                  <a:lnTo>
                    <a:pt x="1267" y="2032"/>
                  </a:lnTo>
                  <a:lnTo>
                    <a:pt x="1276" y="2031"/>
                  </a:lnTo>
                  <a:lnTo>
                    <a:pt x="1282" y="2034"/>
                  </a:lnTo>
                  <a:lnTo>
                    <a:pt x="1287" y="2042"/>
                  </a:lnTo>
                  <a:lnTo>
                    <a:pt x="1287" y="2053"/>
                  </a:lnTo>
                  <a:lnTo>
                    <a:pt x="1282" y="2064"/>
                  </a:lnTo>
                  <a:lnTo>
                    <a:pt x="1276" y="2074"/>
                  </a:lnTo>
                  <a:lnTo>
                    <a:pt x="1270" y="2087"/>
                  </a:lnTo>
                  <a:lnTo>
                    <a:pt x="1268" y="2096"/>
                  </a:lnTo>
                  <a:lnTo>
                    <a:pt x="1270" y="2102"/>
                  </a:lnTo>
                  <a:lnTo>
                    <a:pt x="1274" y="2107"/>
                  </a:lnTo>
                  <a:lnTo>
                    <a:pt x="1282" y="2115"/>
                  </a:lnTo>
                  <a:lnTo>
                    <a:pt x="1287" y="2121"/>
                  </a:lnTo>
                  <a:lnTo>
                    <a:pt x="1293" y="2126"/>
                  </a:lnTo>
                  <a:lnTo>
                    <a:pt x="1296" y="2129"/>
                  </a:lnTo>
                  <a:lnTo>
                    <a:pt x="1301" y="2130"/>
                  </a:lnTo>
                  <a:lnTo>
                    <a:pt x="1304" y="2129"/>
                  </a:lnTo>
                  <a:lnTo>
                    <a:pt x="1305" y="2126"/>
                  </a:lnTo>
                  <a:lnTo>
                    <a:pt x="1304" y="2121"/>
                  </a:lnTo>
                  <a:lnTo>
                    <a:pt x="1302" y="2116"/>
                  </a:lnTo>
                  <a:lnTo>
                    <a:pt x="1305" y="2110"/>
                  </a:lnTo>
                  <a:lnTo>
                    <a:pt x="1313" y="2102"/>
                  </a:lnTo>
                  <a:lnTo>
                    <a:pt x="1326" y="2095"/>
                  </a:lnTo>
                  <a:lnTo>
                    <a:pt x="1335" y="2088"/>
                  </a:lnTo>
                  <a:lnTo>
                    <a:pt x="1340" y="2087"/>
                  </a:lnTo>
                  <a:lnTo>
                    <a:pt x="1343" y="2093"/>
                  </a:lnTo>
                  <a:lnTo>
                    <a:pt x="1344" y="2104"/>
                  </a:lnTo>
                  <a:lnTo>
                    <a:pt x="1347" y="2113"/>
                  </a:lnTo>
                  <a:lnTo>
                    <a:pt x="1357" y="2121"/>
                  </a:lnTo>
                  <a:lnTo>
                    <a:pt x="1364" y="2124"/>
                  </a:lnTo>
                  <a:lnTo>
                    <a:pt x="1372" y="2124"/>
                  </a:lnTo>
                  <a:lnTo>
                    <a:pt x="1380" y="2124"/>
                  </a:lnTo>
                  <a:lnTo>
                    <a:pt x="1391" y="2121"/>
                  </a:lnTo>
                  <a:lnTo>
                    <a:pt x="1403" y="2118"/>
                  </a:lnTo>
                  <a:lnTo>
                    <a:pt x="1413" y="2115"/>
                  </a:lnTo>
                  <a:lnTo>
                    <a:pt x="1422" y="2112"/>
                  </a:lnTo>
                  <a:lnTo>
                    <a:pt x="1431" y="2105"/>
                  </a:lnTo>
                  <a:lnTo>
                    <a:pt x="1437" y="2102"/>
                  </a:lnTo>
                  <a:lnTo>
                    <a:pt x="1442" y="2099"/>
                  </a:lnTo>
                  <a:lnTo>
                    <a:pt x="1445" y="2098"/>
                  </a:lnTo>
                  <a:lnTo>
                    <a:pt x="1450" y="2095"/>
                  </a:lnTo>
                  <a:lnTo>
                    <a:pt x="1456" y="2090"/>
                  </a:lnTo>
                  <a:lnTo>
                    <a:pt x="1465" y="2081"/>
                  </a:lnTo>
                  <a:lnTo>
                    <a:pt x="1475" y="2068"/>
                  </a:lnTo>
                  <a:lnTo>
                    <a:pt x="1481" y="2059"/>
                  </a:lnTo>
                  <a:lnTo>
                    <a:pt x="1484" y="2053"/>
                  </a:lnTo>
                  <a:lnTo>
                    <a:pt x="1487" y="2046"/>
                  </a:lnTo>
                  <a:lnTo>
                    <a:pt x="1495" y="2042"/>
                  </a:lnTo>
                  <a:lnTo>
                    <a:pt x="1498" y="2039"/>
                  </a:lnTo>
                  <a:lnTo>
                    <a:pt x="1503" y="2039"/>
                  </a:lnTo>
                  <a:lnTo>
                    <a:pt x="1506" y="2039"/>
                  </a:lnTo>
                  <a:lnTo>
                    <a:pt x="1509" y="2039"/>
                  </a:lnTo>
                  <a:lnTo>
                    <a:pt x="1512" y="2039"/>
                  </a:lnTo>
                  <a:lnTo>
                    <a:pt x="1515" y="2039"/>
                  </a:lnTo>
                  <a:lnTo>
                    <a:pt x="1517" y="2039"/>
                  </a:lnTo>
                  <a:lnTo>
                    <a:pt x="1518" y="2037"/>
                  </a:lnTo>
                  <a:lnTo>
                    <a:pt x="1518" y="2036"/>
                  </a:lnTo>
                  <a:lnTo>
                    <a:pt x="1518" y="2034"/>
                  </a:lnTo>
                  <a:lnTo>
                    <a:pt x="1517" y="2029"/>
                  </a:lnTo>
                  <a:lnTo>
                    <a:pt x="1513" y="2025"/>
                  </a:lnTo>
                  <a:lnTo>
                    <a:pt x="1506" y="2014"/>
                  </a:lnTo>
                  <a:lnTo>
                    <a:pt x="1495" y="2005"/>
                  </a:lnTo>
                  <a:lnTo>
                    <a:pt x="1484" y="1995"/>
                  </a:lnTo>
                  <a:lnTo>
                    <a:pt x="1475" y="1987"/>
                  </a:lnTo>
                  <a:lnTo>
                    <a:pt x="1470" y="1980"/>
                  </a:lnTo>
                  <a:lnTo>
                    <a:pt x="1472" y="1970"/>
                  </a:lnTo>
                  <a:lnTo>
                    <a:pt x="1478" y="1953"/>
                  </a:lnTo>
                  <a:lnTo>
                    <a:pt x="1482" y="1938"/>
                  </a:lnTo>
                  <a:lnTo>
                    <a:pt x="1490" y="1921"/>
                  </a:lnTo>
                  <a:lnTo>
                    <a:pt x="1503" y="1907"/>
                  </a:lnTo>
                  <a:lnTo>
                    <a:pt x="1512" y="1897"/>
                  </a:lnTo>
                  <a:lnTo>
                    <a:pt x="1520" y="1890"/>
                  </a:lnTo>
                  <a:lnTo>
                    <a:pt x="1526" y="1882"/>
                  </a:lnTo>
                  <a:lnTo>
                    <a:pt x="1534" y="1874"/>
                  </a:lnTo>
                  <a:lnTo>
                    <a:pt x="1545" y="1863"/>
                  </a:lnTo>
                  <a:lnTo>
                    <a:pt x="1563" y="1846"/>
                  </a:lnTo>
                  <a:lnTo>
                    <a:pt x="1583" y="1827"/>
                  </a:lnTo>
                  <a:lnTo>
                    <a:pt x="1604" y="1807"/>
                  </a:lnTo>
                  <a:lnTo>
                    <a:pt x="1622" y="1789"/>
                  </a:lnTo>
                  <a:lnTo>
                    <a:pt x="1642" y="1767"/>
                  </a:lnTo>
                  <a:lnTo>
                    <a:pt x="1658" y="1745"/>
                  </a:lnTo>
                  <a:lnTo>
                    <a:pt x="1670" y="1720"/>
                  </a:lnTo>
                  <a:lnTo>
                    <a:pt x="1683" y="1695"/>
                  </a:lnTo>
                  <a:lnTo>
                    <a:pt x="1695" y="1669"/>
                  </a:lnTo>
                  <a:lnTo>
                    <a:pt x="1703" y="1646"/>
                  </a:lnTo>
                  <a:lnTo>
                    <a:pt x="1705" y="1630"/>
                  </a:lnTo>
                  <a:lnTo>
                    <a:pt x="1701" y="1618"/>
                  </a:lnTo>
                  <a:lnTo>
                    <a:pt x="1698" y="1602"/>
                  </a:lnTo>
                  <a:lnTo>
                    <a:pt x="1692" y="1585"/>
                  </a:lnTo>
                  <a:lnTo>
                    <a:pt x="1686" y="1568"/>
                  </a:lnTo>
                  <a:lnTo>
                    <a:pt x="1680" y="1554"/>
                  </a:lnTo>
                  <a:lnTo>
                    <a:pt x="1678" y="1542"/>
                  </a:lnTo>
                  <a:lnTo>
                    <a:pt x="1681" y="1526"/>
                  </a:lnTo>
                  <a:lnTo>
                    <a:pt x="1684" y="1515"/>
                  </a:lnTo>
                  <a:lnTo>
                    <a:pt x="1684" y="1505"/>
                  </a:lnTo>
                  <a:lnTo>
                    <a:pt x="1686" y="1495"/>
                  </a:lnTo>
                  <a:lnTo>
                    <a:pt x="1691" y="1486"/>
                  </a:lnTo>
                  <a:lnTo>
                    <a:pt x="1701" y="1478"/>
                  </a:lnTo>
                  <a:lnTo>
                    <a:pt x="1715" y="1473"/>
                  </a:lnTo>
                  <a:lnTo>
                    <a:pt x="1728" y="1472"/>
                  </a:lnTo>
                  <a:lnTo>
                    <a:pt x="1739" y="1470"/>
                  </a:lnTo>
                  <a:lnTo>
                    <a:pt x="1753" y="1467"/>
                  </a:lnTo>
                  <a:lnTo>
                    <a:pt x="1767" y="1461"/>
                  </a:lnTo>
                  <a:lnTo>
                    <a:pt x="1784" y="1450"/>
                  </a:lnTo>
                  <a:lnTo>
                    <a:pt x="1799" y="1442"/>
                  </a:lnTo>
                  <a:lnTo>
                    <a:pt x="1812" y="1435"/>
                  </a:lnTo>
                  <a:lnTo>
                    <a:pt x="1829" y="1428"/>
                  </a:lnTo>
                  <a:lnTo>
                    <a:pt x="1841" y="1424"/>
                  </a:lnTo>
                  <a:lnTo>
                    <a:pt x="1852" y="1418"/>
                  </a:lnTo>
                  <a:lnTo>
                    <a:pt x="1860" y="1414"/>
                  </a:lnTo>
                  <a:lnTo>
                    <a:pt x="1866" y="1414"/>
                  </a:lnTo>
                  <a:lnTo>
                    <a:pt x="1869" y="1421"/>
                  </a:lnTo>
                  <a:lnTo>
                    <a:pt x="1872" y="1430"/>
                  </a:lnTo>
                  <a:lnTo>
                    <a:pt x="1874" y="1441"/>
                  </a:lnTo>
                  <a:lnTo>
                    <a:pt x="1872" y="1450"/>
                  </a:lnTo>
                  <a:lnTo>
                    <a:pt x="1868" y="1459"/>
                  </a:lnTo>
                  <a:lnTo>
                    <a:pt x="1857" y="1466"/>
                  </a:lnTo>
                  <a:lnTo>
                    <a:pt x="1849" y="1469"/>
                  </a:lnTo>
                  <a:lnTo>
                    <a:pt x="1844" y="1470"/>
                  </a:lnTo>
                  <a:lnTo>
                    <a:pt x="1840" y="1472"/>
                  </a:lnTo>
                  <a:lnTo>
                    <a:pt x="1837" y="1473"/>
                  </a:lnTo>
                  <a:lnTo>
                    <a:pt x="1833" y="1475"/>
                  </a:lnTo>
                  <a:lnTo>
                    <a:pt x="1833" y="1475"/>
                  </a:lnTo>
                  <a:lnTo>
                    <a:pt x="1833" y="1478"/>
                  </a:lnTo>
                  <a:lnTo>
                    <a:pt x="1835" y="1480"/>
                  </a:lnTo>
                  <a:lnTo>
                    <a:pt x="1837" y="1483"/>
                  </a:lnTo>
                  <a:lnTo>
                    <a:pt x="1843" y="1491"/>
                  </a:lnTo>
                  <a:lnTo>
                    <a:pt x="1846" y="1497"/>
                  </a:lnTo>
                  <a:lnTo>
                    <a:pt x="1847" y="1501"/>
                  </a:lnTo>
                  <a:lnTo>
                    <a:pt x="1844" y="1506"/>
                  </a:lnTo>
                  <a:lnTo>
                    <a:pt x="1835" y="1509"/>
                  </a:lnTo>
                  <a:lnTo>
                    <a:pt x="1824" y="1509"/>
                  </a:lnTo>
                  <a:lnTo>
                    <a:pt x="1816" y="1508"/>
                  </a:lnTo>
                  <a:lnTo>
                    <a:pt x="1810" y="1508"/>
                  </a:lnTo>
                  <a:lnTo>
                    <a:pt x="1804" y="1509"/>
                  </a:lnTo>
                  <a:lnTo>
                    <a:pt x="1798" y="1517"/>
                  </a:lnTo>
                  <a:lnTo>
                    <a:pt x="1790" y="1528"/>
                  </a:lnTo>
                  <a:lnTo>
                    <a:pt x="1784" y="1536"/>
                  </a:lnTo>
                  <a:lnTo>
                    <a:pt x="1778" y="1539"/>
                  </a:lnTo>
                  <a:lnTo>
                    <a:pt x="1767" y="1539"/>
                  </a:lnTo>
                  <a:lnTo>
                    <a:pt x="1759" y="1536"/>
                  </a:lnTo>
                  <a:lnTo>
                    <a:pt x="1754" y="1532"/>
                  </a:lnTo>
                  <a:lnTo>
                    <a:pt x="1750" y="1532"/>
                  </a:lnTo>
                  <a:lnTo>
                    <a:pt x="1746" y="1536"/>
                  </a:lnTo>
                  <a:lnTo>
                    <a:pt x="1742" y="1543"/>
                  </a:lnTo>
                  <a:lnTo>
                    <a:pt x="1736" y="1556"/>
                  </a:lnTo>
                  <a:lnTo>
                    <a:pt x="1731" y="1564"/>
                  </a:lnTo>
                  <a:lnTo>
                    <a:pt x="1731" y="1570"/>
                  </a:lnTo>
                  <a:lnTo>
                    <a:pt x="1740" y="1576"/>
                  </a:lnTo>
                  <a:lnTo>
                    <a:pt x="1750" y="1577"/>
                  </a:lnTo>
                  <a:lnTo>
                    <a:pt x="1759" y="1576"/>
                  </a:lnTo>
                  <a:lnTo>
                    <a:pt x="1768" y="1573"/>
                  </a:lnTo>
                  <a:lnTo>
                    <a:pt x="1774" y="1571"/>
                  </a:lnTo>
                  <a:lnTo>
                    <a:pt x="1781" y="1573"/>
                  </a:lnTo>
                  <a:lnTo>
                    <a:pt x="1784" y="1579"/>
                  </a:lnTo>
                  <a:lnTo>
                    <a:pt x="1785" y="1599"/>
                  </a:lnTo>
                  <a:lnTo>
                    <a:pt x="1781" y="1618"/>
                  </a:lnTo>
                  <a:lnTo>
                    <a:pt x="1774" y="1635"/>
                  </a:lnTo>
                  <a:lnTo>
                    <a:pt x="1770" y="1646"/>
                  </a:lnTo>
                  <a:lnTo>
                    <a:pt x="1768" y="1655"/>
                  </a:lnTo>
                  <a:lnTo>
                    <a:pt x="1771" y="1663"/>
                  </a:lnTo>
                  <a:lnTo>
                    <a:pt x="1781" y="1671"/>
                  </a:lnTo>
                  <a:lnTo>
                    <a:pt x="1792" y="1677"/>
                  </a:lnTo>
                  <a:lnTo>
                    <a:pt x="1802" y="1682"/>
                  </a:lnTo>
                  <a:lnTo>
                    <a:pt x="1813" y="1688"/>
                  </a:lnTo>
                  <a:lnTo>
                    <a:pt x="1827" y="1689"/>
                  </a:lnTo>
                  <a:lnTo>
                    <a:pt x="1840" y="1691"/>
                  </a:lnTo>
                  <a:lnTo>
                    <a:pt x="1847" y="1691"/>
                  </a:lnTo>
                  <a:lnTo>
                    <a:pt x="1855" y="1689"/>
                  </a:lnTo>
                  <a:lnTo>
                    <a:pt x="1860" y="1683"/>
                  </a:lnTo>
                  <a:lnTo>
                    <a:pt x="1868" y="1674"/>
                  </a:lnTo>
                  <a:lnTo>
                    <a:pt x="1871" y="1664"/>
                  </a:lnTo>
                  <a:lnTo>
                    <a:pt x="1872" y="1657"/>
                  </a:lnTo>
                  <a:lnTo>
                    <a:pt x="1874" y="1650"/>
                  </a:lnTo>
                  <a:lnTo>
                    <a:pt x="1875" y="1644"/>
                  </a:lnTo>
                  <a:lnTo>
                    <a:pt x="1882" y="1638"/>
                  </a:lnTo>
                  <a:lnTo>
                    <a:pt x="1893" y="1632"/>
                  </a:lnTo>
                  <a:lnTo>
                    <a:pt x="1905" y="1627"/>
                  </a:lnTo>
                  <a:lnTo>
                    <a:pt x="1916" y="1624"/>
                  </a:lnTo>
                  <a:lnTo>
                    <a:pt x="1928" y="1621"/>
                  </a:lnTo>
                  <a:lnTo>
                    <a:pt x="1941" y="1619"/>
                  </a:lnTo>
                  <a:lnTo>
                    <a:pt x="1955" y="1613"/>
                  </a:lnTo>
                  <a:lnTo>
                    <a:pt x="1973" y="1605"/>
                  </a:lnTo>
                  <a:lnTo>
                    <a:pt x="2001" y="1590"/>
                  </a:lnTo>
                  <a:lnTo>
                    <a:pt x="2025" y="1579"/>
                  </a:lnTo>
                  <a:lnTo>
                    <a:pt x="2043" y="1568"/>
                  </a:lnTo>
                  <a:lnTo>
                    <a:pt x="2056" y="1560"/>
                  </a:lnTo>
                  <a:lnTo>
                    <a:pt x="2062" y="1556"/>
                  </a:lnTo>
                  <a:lnTo>
                    <a:pt x="2065" y="1551"/>
                  </a:lnTo>
                  <a:lnTo>
                    <a:pt x="2070" y="1546"/>
                  </a:lnTo>
                  <a:lnTo>
                    <a:pt x="2077" y="1543"/>
                  </a:lnTo>
                  <a:lnTo>
                    <a:pt x="2091" y="1542"/>
                  </a:lnTo>
                  <a:lnTo>
                    <a:pt x="2110" y="1537"/>
                  </a:lnTo>
                  <a:lnTo>
                    <a:pt x="2126" y="1529"/>
                  </a:lnTo>
                  <a:lnTo>
                    <a:pt x="2138" y="1518"/>
                  </a:lnTo>
                  <a:lnTo>
                    <a:pt x="2149" y="1508"/>
                  </a:lnTo>
                  <a:lnTo>
                    <a:pt x="2158" y="1497"/>
                  </a:lnTo>
                  <a:lnTo>
                    <a:pt x="2166" y="1489"/>
                  </a:lnTo>
                  <a:lnTo>
                    <a:pt x="2174" y="1486"/>
                  </a:lnTo>
                  <a:lnTo>
                    <a:pt x="2181" y="1481"/>
                  </a:lnTo>
                  <a:lnTo>
                    <a:pt x="2191" y="1475"/>
                  </a:lnTo>
                  <a:lnTo>
                    <a:pt x="2200" y="1463"/>
                  </a:lnTo>
                  <a:lnTo>
                    <a:pt x="2209" y="1449"/>
                  </a:lnTo>
                  <a:lnTo>
                    <a:pt x="2216" y="1438"/>
                  </a:lnTo>
                  <a:lnTo>
                    <a:pt x="2220" y="1430"/>
                  </a:lnTo>
                  <a:lnTo>
                    <a:pt x="2226" y="1421"/>
                  </a:lnTo>
                  <a:lnTo>
                    <a:pt x="2237" y="1410"/>
                  </a:lnTo>
                  <a:lnTo>
                    <a:pt x="2245" y="1402"/>
                  </a:lnTo>
                  <a:lnTo>
                    <a:pt x="2250" y="1396"/>
                  </a:lnTo>
                  <a:lnTo>
                    <a:pt x="2253" y="1391"/>
                  </a:lnTo>
                  <a:lnTo>
                    <a:pt x="2256" y="1385"/>
                  </a:lnTo>
                  <a:lnTo>
                    <a:pt x="2259" y="1374"/>
                  </a:lnTo>
                  <a:lnTo>
                    <a:pt x="2264" y="1359"/>
                  </a:lnTo>
                  <a:lnTo>
                    <a:pt x="2267" y="1346"/>
                  </a:lnTo>
                  <a:lnTo>
                    <a:pt x="2267" y="1335"/>
                  </a:lnTo>
                  <a:lnTo>
                    <a:pt x="2265" y="1327"/>
                  </a:lnTo>
                  <a:lnTo>
                    <a:pt x="2264" y="1321"/>
                  </a:lnTo>
                  <a:lnTo>
                    <a:pt x="2265" y="1317"/>
                  </a:lnTo>
                  <a:lnTo>
                    <a:pt x="2272" y="1309"/>
                  </a:lnTo>
                  <a:lnTo>
                    <a:pt x="2286" y="1301"/>
                  </a:lnTo>
                  <a:lnTo>
                    <a:pt x="2306" y="1289"/>
                  </a:lnTo>
                  <a:lnTo>
                    <a:pt x="2324" y="1279"/>
                  </a:lnTo>
                  <a:lnTo>
                    <a:pt x="2340" y="1273"/>
                  </a:lnTo>
                  <a:lnTo>
                    <a:pt x="2359" y="1265"/>
                  </a:lnTo>
                  <a:lnTo>
                    <a:pt x="2382" y="1255"/>
                  </a:lnTo>
                  <a:lnTo>
                    <a:pt x="2397" y="1247"/>
                  </a:lnTo>
                  <a:lnTo>
                    <a:pt x="2408" y="1241"/>
                  </a:lnTo>
                  <a:lnTo>
                    <a:pt x="2413" y="1234"/>
                  </a:lnTo>
                  <a:lnTo>
                    <a:pt x="2416" y="1230"/>
                  </a:lnTo>
                  <a:lnTo>
                    <a:pt x="2418" y="1223"/>
                  </a:lnTo>
                  <a:lnTo>
                    <a:pt x="2421" y="1216"/>
                  </a:lnTo>
                  <a:lnTo>
                    <a:pt x="2424" y="1206"/>
                  </a:lnTo>
                  <a:lnTo>
                    <a:pt x="2430" y="1194"/>
                  </a:lnTo>
                  <a:lnTo>
                    <a:pt x="2432" y="1185"/>
                  </a:lnTo>
                  <a:lnTo>
                    <a:pt x="2433" y="1174"/>
                  </a:lnTo>
                  <a:lnTo>
                    <a:pt x="2433" y="1161"/>
                  </a:lnTo>
                  <a:lnTo>
                    <a:pt x="2436" y="1143"/>
                  </a:lnTo>
                  <a:lnTo>
                    <a:pt x="2438" y="1124"/>
                  </a:lnTo>
                  <a:lnTo>
                    <a:pt x="2439" y="1107"/>
                  </a:lnTo>
                  <a:lnTo>
                    <a:pt x="2439" y="1090"/>
                  </a:lnTo>
                  <a:lnTo>
                    <a:pt x="2444" y="1074"/>
                  </a:lnTo>
                  <a:lnTo>
                    <a:pt x="2455" y="1057"/>
                  </a:lnTo>
                  <a:lnTo>
                    <a:pt x="2466" y="1042"/>
                  </a:lnTo>
                  <a:lnTo>
                    <a:pt x="2475" y="1028"/>
                  </a:lnTo>
                  <a:lnTo>
                    <a:pt x="2481" y="1017"/>
                  </a:lnTo>
                  <a:lnTo>
                    <a:pt x="2487" y="1006"/>
                  </a:lnTo>
                  <a:lnTo>
                    <a:pt x="2495" y="997"/>
                  </a:lnTo>
                  <a:lnTo>
                    <a:pt x="2500" y="992"/>
                  </a:lnTo>
                  <a:lnTo>
                    <a:pt x="2503" y="991"/>
                  </a:lnTo>
                  <a:lnTo>
                    <a:pt x="2505" y="989"/>
                  </a:lnTo>
                  <a:lnTo>
                    <a:pt x="2506" y="987"/>
                  </a:lnTo>
                  <a:lnTo>
                    <a:pt x="2508" y="987"/>
                  </a:lnTo>
                  <a:lnTo>
                    <a:pt x="2509" y="987"/>
                  </a:lnTo>
                  <a:lnTo>
                    <a:pt x="2509" y="987"/>
                  </a:lnTo>
                  <a:lnTo>
                    <a:pt x="2511" y="987"/>
                  </a:lnTo>
                  <a:lnTo>
                    <a:pt x="2512" y="986"/>
                  </a:lnTo>
                  <a:lnTo>
                    <a:pt x="2514" y="983"/>
                  </a:lnTo>
                  <a:lnTo>
                    <a:pt x="2517" y="980"/>
                  </a:lnTo>
                  <a:lnTo>
                    <a:pt x="2522" y="972"/>
                  </a:lnTo>
                  <a:lnTo>
                    <a:pt x="2523" y="966"/>
                  </a:lnTo>
                  <a:lnTo>
                    <a:pt x="2523" y="958"/>
                  </a:lnTo>
                  <a:lnTo>
                    <a:pt x="2523" y="950"/>
                  </a:lnTo>
                  <a:lnTo>
                    <a:pt x="2526" y="938"/>
                  </a:lnTo>
                  <a:lnTo>
                    <a:pt x="2531" y="919"/>
                  </a:lnTo>
                  <a:lnTo>
                    <a:pt x="2537" y="890"/>
                  </a:lnTo>
                  <a:lnTo>
                    <a:pt x="2542" y="865"/>
                  </a:lnTo>
                  <a:lnTo>
                    <a:pt x="2545" y="843"/>
                  </a:lnTo>
                  <a:lnTo>
                    <a:pt x="2548" y="826"/>
                  </a:lnTo>
                  <a:lnTo>
                    <a:pt x="2551" y="817"/>
                  </a:lnTo>
                  <a:lnTo>
                    <a:pt x="2551" y="810"/>
                  </a:lnTo>
                  <a:lnTo>
                    <a:pt x="2553" y="804"/>
                  </a:lnTo>
                  <a:lnTo>
                    <a:pt x="2554" y="798"/>
                  </a:lnTo>
                  <a:lnTo>
                    <a:pt x="2559" y="792"/>
                  </a:lnTo>
                  <a:lnTo>
                    <a:pt x="2567" y="781"/>
                  </a:lnTo>
                  <a:lnTo>
                    <a:pt x="2576" y="768"/>
                  </a:lnTo>
                  <a:lnTo>
                    <a:pt x="2582" y="758"/>
                  </a:lnTo>
                  <a:lnTo>
                    <a:pt x="2585" y="748"/>
                  </a:lnTo>
                  <a:lnTo>
                    <a:pt x="2587" y="737"/>
                  </a:lnTo>
                  <a:lnTo>
                    <a:pt x="2587" y="722"/>
                  </a:lnTo>
                  <a:lnTo>
                    <a:pt x="2587" y="703"/>
                  </a:lnTo>
                  <a:lnTo>
                    <a:pt x="2590" y="686"/>
                  </a:lnTo>
                  <a:lnTo>
                    <a:pt x="2593" y="669"/>
                  </a:lnTo>
                  <a:lnTo>
                    <a:pt x="2593" y="650"/>
                  </a:lnTo>
                  <a:lnTo>
                    <a:pt x="2590" y="632"/>
                  </a:lnTo>
                  <a:lnTo>
                    <a:pt x="2587" y="618"/>
                  </a:lnTo>
                  <a:lnTo>
                    <a:pt x="2581" y="609"/>
                  </a:lnTo>
                  <a:lnTo>
                    <a:pt x="2571" y="598"/>
                  </a:lnTo>
                  <a:lnTo>
                    <a:pt x="2560" y="590"/>
                  </a:lnTo>
                  <a:lnTo>
                    <a:pt x="2551" y="588"/>
                  </a:lnTo>
                  <a:lnTo>
                    <a:pt x="2540" y="588"/>
                  </a:lnTo>
                  <a:lnTo>
                    <a:pt x="2528" y="588"/>
                  </a:lnTo>
                  <a:lnTo>
                    <a:pt x="2517" y="588"/>
                  </a:lnTo>
                  <a:lnTo>
                    <a:pt x="2508" y="588"/>
                  </a:lnTo>
                  <a:lnTo>
                    <a:pt x="2500" y="587"/>
                  </a:lnTo>
                  <a:lnTo>
                    <a:pt x="2495" y="581"/>
                  </a:lnTo>
                  <a:lnTo>
                    <a:pt x="2494" y="570"/>
                  </a:lnTo>
                  <a:lnTo>
                    <a:pt x="2492" y="559"/>
                  </a:lnTo>
                  <a:lnTo>
                    <a:pt x="2492" y="550"/>
                  </a:lnTo>
                  <a:lnTo>
                    <a:pt x="2492" y="542"/>
                  </a:lnTo>
                  <a:lnTo>
                    <a:pt x="2494" y="537"/>
                  </a:lnTo>
                  <a:lnTo>
                    <a:pt x="2500" y="534"/>
                  </a:lnTo>
                  <a:lnTo>
                    <a:pt x="2511" y="536"/>
                  </a:lnTo>
                  <a:lnTo>
                    <a:pt x="2526" y="540"/>
                  </a:lnTo>
                  <a:lnTo>
                    <a:pt x="2536" y="546"/>
                  </a:lnTo>
                  <a:lnTo>
                    <a:pt x="2543" y="550"/>
                  </a:lnTo>
                  <a:lnTo>
                    <a:pt x="2548" y="548"/>
                  </a:lnTo>
                  <a:lnTo>
                    <a:pt x="2553" y="536"/>
                  </a:lnTo>
                  <a:lnTo>
                    <a:pt x="2557" y="523"/>
                  </a:lnTo>
                  <a:lnTo>
                    <a:pt x="2560" y="514"/>
                  </a:lnTo>
                  <a:lnTo>
                    <a:pt x="2565" y="508"/>
                  </a:lnTo>
                  <a:lnTo>
                    <a:pt x="2568" y="498"/>
                  </a:lnTo>
                  <a:lnTo>
                    <a:pt x="2571" y="486"/>
                  </a:lnTo>
                  <a:lnTo>
                    <a:pt x="2574" y="470"/>
                  </a:lnTo>
                  <a:lnTo>
                    <a:pt x="2579" y="459"/>
                  </a:lnTo>
                  <a:lnTo>
                    <a:pt x="2581" y="450"/>
                  </a:lnTo>
                  <a:lnTo>
                    <a:pt x="2581" y="439"/>
                  </a:lnTo>
                  <a:lnTo>
                    <a:pt x="2576" y="427"/>
                  </a:lnTo>
                  <a:lnTo>
                    <a:pt x="2567" y="411"/>
                  </a:lnTo>
                  <a:lnTo>
                    <a:pt x="2560" y="402"/>
                  </a:lnTo>
                  <a:lnTo>
                    <a:pt x="2554" y="391"/>
                  </a:lnTo>
                  <a:lnTo>
                    <a:pt x="2551" y="380"/>
                  </a:lnTo>
                  <a:lnTo>
                    <a:pt x="2546" y="369"/>
                  </a:lnTo>
                  <a:lnTo>
                    <a:pt x="2542" y="362"/>
                  </a:lnTo>
                  <a:lnTo>
                    <a:pt x="2534" y="354"/>
                  </a:lnTo>
                  <a:lnTo>
                    <a:pt x="2531" y="345"/>
                  </a:lnTo>
                  <a:lnTo>
                    <a:pt x="2531" y="334"/>
                  </a:lnTo>
                  <a:lnTo>
                    <a:pt x="2536" y="321"/>
                  </a:lnTo>
                  <a:lnTo>
                    <a:pt x="2543" y="310"/>
                  </a:lnTo>
                  <a:lnTo>
                    <a:pt x="2553" y="301"/>
                  </a:lnTo>
                  <a:lnTo>
                    <a:pt x="2560" y="290"/>
                  </a:lnTo>
                  <a:lnTo>
                    <a:pt x="2564" y="282"/>
                  </a:lnTo>
                  <a:lnTo>
                    <a:pt x="2565" y="276"/>
                  </a:lnTo>
                  <a:lnTo>
                    <a:pt x="2568" y="275"/>
                  </a:lnTo>
                  <a:lnTo>
                    <a:pt x="2574" y="273"/>
                  </a:lnTo>
                  <a:lnTo>
                    <a:pt x="2587" y="275"/>
                  </a:lnTo>
                  <a:lnTo>
                    <a:pt x="2604" y="276"/>
                  </a:lnTo>
                  <a:lnTo>
                    <a:pt x="2615" y="278"/>
                  </a:lnTo>
                  <a:lnTo>
                    <a:pt x="2623" y="273"/>
                  </a:lnTo>
                  <a:lnTo>
                    <a:pt x="2630" y="261"/>
                  </a:lnTo>
                  <a:lnTo>
                    <a:pt x="2640" y="242"/>
                  </a:lnTo>
                  <a:lnTo>
                    <a:pt x="2644" y="225"/>
                  </a:lnTo>
                  <a:lnTo>
                    <a:pt x="2646" y="205"/>
                  </a:lnTo>
                  <a:lnTo>
                    <a:pt x="2649" y="196"/>
                  </a:lnTo>
                  <a:lnTo>
                    <a:pt x="2651" y="192"/>
                  </a:lnTo>
                  <a:lnTo>
                    <a:pt x="2655" y="189"/>
                  </a:lnTo>
                  <a:lnTo>
                    <a:pt x="2657" y="188"/>
                  </a:lnTo>
                  <a:lnTo>
                    <a:pt x="2658" y="183"/>
                  </a:lnTo>
                  <a:lnTo>
                    <a:pt x="2655" y="177"/>
                  </a:lnTo>
                  <a:lnTo>
                    <a:pt x="2651" y="166"/>
                  </a:lnTo>
                  <a:lnTo>
                    <a:pt x="2646" y="158"/>
                  </a:lnTo>
                  <a:lnTo>
                    <a:pt x="2641" y="152"/>
                  </a:lnTo>
                  <a:lnTo>
                    <a:pt x="2641" y="146"/>
                  </a:lnTo>
                  <a:lnTo>
                    <a:pt x="2644" y="138"/>
                  </a:lnTo>
                  <a:lnTo>
                    <a:pt x="2646" y="130"/>
                  </a:lnTo>
                  <a:lnTo>
                    <a:pt x="2644" y="121"/>
                  </a:lnTo>
                  <a:lnTo>
                    <a:pt x="2643" y="113"/>
                  </a:lnTo>
                  <a:lnTo>
                    <a:pt x="2641" y="107"/>
                  </a:lnTo>
                  <a:lnTo>
                    <a:pt x="2641" y="101"/>
                  </a:lnTo>
                  <a:lnTo>
                    <a:pt x="2646" y="99"/>
                  </a:lnTo>
                  <a:lnTo>
                    <a:pt x="2654" y="99"/>
                  </a:lnTo>
                  <a:lnTo>
                    <a:pt x="2668" y="105"/>
                  </a:lnTo>
                  <a:lnTo>
                    <a:pt x="2677" y="112"/>
                  </a:lnTo>
                  <a:lnTo>
                    <a:pt x="2685" y="118"/>
                  </a:lnTo>
                  <a:lnTo>
                    <a:pt x="2691" y="121"/>
                  </a:lnTo>
                  <a:lnTo>
                    <a:pt x="2699" y="119"/>
                  </a:lnTo>
                  <a:lnTo>
                    <a:pt x="2706" y="112"/>
                  </a:lnTo>
                  <a:lnTo>
                    <a:pt x="2714" y="109"/>
                  </a:lnTo>
                  <a:lnTo>
                    <a:pt x="2719" y="109"/>
                  </a:lnTo>
                  <a:lnTo>
                    <a:pt x="2727" y="116"/>
                  </a:lnTo>
                  <a:lnTo>
                    <a:pt x="2731" y="132"/>
                  </a:lnTo>
                  <a:lnTo>
                    <a:pt x="2733" y="150"/>
                  </a:lnTo>
                  <a:lnTo>
                    <a:pt x="2733" y="174"/>
                  </a:lnTo>
                  <a:lnTo>
                    <a:pt x="2734" y="188"/>
                  </a:lnTo>
                  <a:lnTo>
                    <a:pt x="2734" y="203"/>
                  </a:lnTo>
                  <a:lnTo>
                    <a:pt x="2738" y="217"/>
                  </a:lnTo>
                  <a:lnTo>
                    <a:pt x="2744" y="228"/>
                  </a:lnTo>
                  <a:lnTo>
                    <a:pt x="2753" y="236"/>
                  </a:lnTo>
                  <a:lnTo>
                    <a:pt x="2766" y="242"/>
                  </a:lnTo>
                  <a:lnTo>
                    <a:pt x="2775" y="248"/>
                  </a:lnTo>
                  <a:lnTo>
                    <a:pt x="2783" y="251"/>
                  </a:lnTo>
                  <a:lnTo>
                    <a:pt x="2787" y="250"/>
                  </a:lnTo>
                  <a:lnTo>
                    <a:pt x="2793" y="239"/>
                  </a:lnTo>
                  <a:lnTo>
                    <a:pt x="2793" y="228"/>
                  </a:lnTo>
                  <a:lnTo>
                    <a:pt x="2792" y="216"/>
                  </a:lnTo>
                  <a:lnTo>
                    <a:pt x="2787" y="203"/>
                  </a:lnTo>
                  <a:lnTo>
                    <a:pt x="2783" y="192"/>
                  </a:lnTo>
                  <a:lnTo>
                    <a:pt x="2781" y="185"/>
                  </a:lnTo>
                  <a:lnTo>
                    <a:pt x="2783" y="178"/>
                  </a:lnTo>
                  <a:lnTo>
                    <a:pt x="2789" y="177"/>
                  </a:lnTo>
                  <a:lnTo>
                    <a:pt x="2803" y="182"/>
                  </a:lnTo>
                  <a:lnTo>
                    <a:pt x="2815" y="189"/>
                  </a:lnTo>
                  <a:lnTo>
                    <a:pt x="2828" y="199"/>
                  </a:lnTo>
                  <a:lnTo>
                    <a:pt x="2840" y="209"/>
                  </a:lnTo>
                  <a:lnTo>
                    <a:pt x="2851" y="217"/>
                  </a:lnTo>
                  <a:lnTo>
                    <a:pt x="2859" y="225"/>
                  </a:lnTo>
                  <a:lnTo>
                    <a:pt x="2865" y="230"/>
                  </a:lnTo>
                  <a:lnTo>
                    <a:pt x="2871" y="230"/>
                  </a:lnTo>
                  <a:lnTo>
                    <a:pt x="2877" y="222"/>
                  </a:lnTo>
                  <a:lnTo>
                    <a:pt x="2890" y="188"/>
                  </a:lnTo>
                  <a:lnTo>
                    <a:pt x="2894" y="154"/>
                  </a:lnTo>
                  <a:lnTo>
                    <a:pt x="2896" y="141"/>
                  </a:lnTo>
                  <a:lnTo>
                    <a:pt x="2899" y="130"/>
                  </a:lnTo>
                  <a:lnTo>
                    <a:pt x="2901" y="121"/>
                  </a:lnTo>
                  <a:lnTo>
                    <a:pt x="2898" y="112"/>
                  </a:lnTo>
                  <a:lnTo>
                    <a:pt x="2890" y="104"/>
                  </a:lnTo>
                  <a:lnTo>
                    <a:pt x="2879" y="98"/>
                  </a:lnTo>
                  <a:lnTo>
                    <a:pt x="2870" y="96"/>
                  </a:lnTo>
                  <a:lnTo>
                    <a:pt x="2863" y="98"/>
                  </a:lnTo>
                  <a:lnTo>
                    <a:pt x="2857" y="102"/>
                  </a:lnTo>
                  <a:lnTo>
                    <a:pt x="2851" y="109"/>
                  </a:lnTo>
                  <a:lnTo>
                    <a:pt x="2843" y="116"/>
                  </a:lnTo>
                  <a:lnTo>
                    <a:pt x="2835" y="119"/>
                  </a:lnTo>
                  <a:lnTo>
                    <a:pt x="2826" y="119"/>
                  </a:lnTo>
                  <a:lnTo>
                    <a:pt x="2811" y="119"/>
                  </a:lnTo>
                  <a:lnTo>
                    <a:pt x="2803" y="123"/>
                  </a:lnTo>
                  <a:lnTo>
                    <a:pt x="2797" y="127"/>
                  </a:lnTo>
                  <a:lnTo>
                    <a:pt x="2790" y="133"/>
                  </a:lnTo>
                  <a:lnTo>
                    <a:pt x="2787" y="140"/>
                  </a:lnTo>
                  <a:lnTo>
                    <a:pt x="2783" y="143"/>
                  </a:lnTo>
                  <a:lnTo>
                    <a:pt x="2779" y="143"/>
                  </a:lnTo>
                  <a:lnTo>
                    <a:pt x="2773" y="135"/>
                  </a:lnTo>
                  <a:lnTo>
                    <a:pt x="2766" y="119"/>
                  </a:lnTo>
                  <a:lnTo>
                    <a:pt x="2762" y="107"/>
                  </a:lnTo>
                  <a:lnTo>
                    <a:pt x="2764" y="93"/>
                  </a:lnTo>
                  <a:lnTo>
                    <a:pt x="2769" y="76"/>
                  </a:lnTo>
                  <a:lnTo>
                    <a:pt x="2773" y="62"/>
                  </a:lnTo>
                  <a:lnTo>
                    <a:pt x="2775" y="46"/>
                  </a:lnTo>
                  <a:lnTo>
                    <a:pt x="2778" y="31"/>
                  </a:lnTo>
                  <a:lnTo>
                    <a:pt x="2783" y="18"/>
                  </a:lnTo>
                  <a:lnTo>
                    <a:pt x="2789" y="8"/>
                  </a:lnTo>
                  <a:lnTo>
                    <a:pt x="2800" y="1"/>
                  </a:lnTo>
                  <a:lnTo>
                    <a:pt x="2815" y="0"/>
                  </a:lnTo>
                  <a:lnTo>
                    <a:pt x="2832" y="5"/>
                  </a:lnTo>
                  <a:lnTo>
                    <a:pt x="2849" y="11"/>
                  </a:lnTo>
                  <a:lnTo>
                    <a:pt x="2863" y="20"/>
                  </a:lnTo>
                  <a:lnTo>
                    <a:pt x="2874" y="28"/>
                  </a:lnTo>
                  <a:lnTo>
                    <a:pt x="2879" y="36"/>
                  </a:lnTo>
                  <a:lnTo>
                    <a:pt x="2882" y="45"/>
                  </a:lnTo>
                  <a:lnTo>
                    <a:pt x="2885" y="53"/>
                  </a:lnTo>
                  <a:lnTo>
                    <a:pt x="2887" y="59"/>
                  </a:lnTo>
                  <a:lnTo>
                    <a:pt x="2891" y="60"/>
                  </a:lnTo>
                  <a:lnTo>
                    <a:pt x="2898" y="60"/>
                  </a:lnTo>
                  <a:lnTo>
                    <a:pt x="2907" y="54"/>
                  </a:lnTo>
                  <a:lnTo>
                    <a:pt x="2916" y="46"/>
                  </a:lnTo>
                  <a:lnTo>
                    <a:pt x="2924" y="39"/>
                  </a:lnTo>
                  <a:lnTo>
                    <a:pt x="2932" y="34"/>
                  </a:lnTo>
                  <a:lnTo>
                    <a:pt x="2943" y="32"/>
                  </a:lnTo>
                  <a:lnTo>
                    <a:pt x="2949" y="36"/>
                  </a:lnTo>
                  <a:lnTo>
                    <a:pt x="2952" y="43"/>
                  </a:lnTo>
                  <a:lnTo>
                    <a:pt x="2952" y="54"/>
                  </a:lnTo>
                  <a:lnTo>
                    <a:pt x="2950" y="67"/>
                  </a:lnTo>
                  <a:lnTo>
                    <a:pt x="2946" y="79"/>
                  </a:lnTo>
                  <a:lnTo>
                    <a:pt x="2943" y="90"/>
                  </a:lnTo>
                  <a:lnTo>
                    <a:pt x="2939" y="99"/>
                  </a:lnTo>
                  <a:lnTo>
                    <a:pt x="2936" y="113"/>
                  </a:lnTo>
                  <a:lnTo>
                    <a:pt x="2936" y="132"/>
                  </a:lnTo>
                  <a:lnTo>
                    <a:pt x="2936" y="152"/>
                  </a:lnTo>
                  <a:lnTo>
                    <a:pt x="2938" y="171"/>
                  </a:lnTo>
                  <a:lnTo>
                    <a:pt x="2939" y="185"/>
                  </a:lnTo>
                  <a:lnTo>
                    <a:pt x="2941" y="199"/>
                  </a:lnTo>
                  <a:lnTo>
                    <a:pt x="2943" y="219"/>
                  </a:lnTo>
                  <a:lnTo>
                    <a:pt x="2944" y="241"/>
                  </a:lnTo>
                  <a:lnTo>
                    <a:pt x="2946" y="262"/>
                  </a:lnTo>
                  <a:lnTo>
                    <a:pt x="2949" y="282"/>
                  </a:lnTo>
                  <a:lnTo>
                    <a:pt x="2950" y="296"/>
                  </a:lnTo>
                  <a:lnTo>
                    <a:pt x="2955" y="309"/>
                  </a:lnTo>
                  <a:lnTo>
                    <a:pt x="2958" y="320"/>
                  </a:lnTo>
                  <a:lnTo>
                    <a:pt x="2964" y="329"/>
                  </a:lnTo>
                  <a:lnTo>
                    <a:pt x="2971" y="335"/>
                  </a:lnTo>
                  <a:lnTo>
                    <a:pt x="2980" y="337"/>
                  </a:lnTo>
                  <a:lnTo>
                    <a:pt x="2992" y="338"/>
                  </a:lnTo>
                  <a:lnTo>
                    <a:pt x="3002" y="343"/>
                  </a:lnTo>
                  <a:lnTo>
                    <a:pt x="3009" y="352"/>
                  </a:lnTo>
                  <a:lnTo>
                    <a:pt x="3017" y="363"/>
                  </a:lnTo>
                  <a:lnTo>
                    <a:pt x="3023" y="373"/>
                  </a:lnTo>
                  <a:lnTo>
                    <a:pt x="3033" y="383"/>
                  </a:lnTo>
                  <a:lnTo>
                    <a:pt x="3044" y="394"/>
                  </a:lnTo>
                  <a:lnTo>
                    <a:pt x="3054" y="408"/>
                  </a:lnTo>
                  <a:lnTo>
                    <a:pt x="3062" y="424"/>
                  </a:lnTo>
                  <a:lnTo>
                    <a:pt x="3067" y="442"/>
                  </a:lnTo>
                  <a:lnTo>
                    <a:pt x="3070" y="477"/>
                  </a:lnTo>
                  <a:lnTo>
                    <a:pt x="3076" y="503"/>
                  </a:lnTo>
                  <a:lnTo>
                    <a:pt x="3089" y="528"/>
                  </a:lnTo>
                  <a:lnTo>
                    <a:pt x="3098" y="539"/>
                  </a:lnTo>
                  <a:lnTo>
                    <a:pt x="3106" y="546"/>
                  </a:lnTo>
                  <a:lnTo>
                    <a:pt x="3112" y="553"/>
                  </a:lnTo>
                  <a:lnTo>
                    <a:pt x="3115" y="562"/>
                  </a:lnTo>
                  <a:lnTo>
                    <a:pt x="3117" y="577"/>
                  </a:lnTo>
                  <a:lnTo>
                    <a:pt x="3118" y="598"/>
                  </a:lnTo>
                  <a:lnTo>
                    <a:pt x="3121" y="616"/>
                  </a:lnTo>
                  <a:lnTo>
                    <a:pt x="3124" y="632"/>
                  </a:lnTo>
                  <a:lnTo>
                    <a:pt x="3123" y="650"/>
                  </a:lnTo>
                  <a:lnTo>
                    <a:pt x="3123" y="669"/>
                  </a:lnTo>
                  <a:lnTo>
                    <a:pt x="3126" y="688"/>
                  </a:lnTo>
                  <a:lnTo>
                    <a:pt x="3129" y="703"/>
                  </a:lnTo>
                  <a:lnTo>
                    <a:pt x="3129" y="716"/>
                  </a:lnTo>
                  <a:lnTo>
                    <a:pt x="3126" y="731"/>
                  </a:lnTo>
                  <a:lnTo>
                    <a:pt x="3121" y="753"/>
                  </a:lnTo>
                  <a:lnTo>
                    <a:pt x="3115" y="776"/>
                  </a:lnTo>
                  <a:lnTo>
                    <a:pt x="3107" y="800"/>
                  </a:lnTo>
                  <a:lnTo>
                    <a:pt x="3096" y="818"/>
                  </a:lnTo>
                  <a:lnTo>
                    <a:pt x="3087" y="829"/>
                  </a:lnTo>
                  <a:lnTo>
                    <a:pt x="3078" y="838"/>
                  </a:lnTo>
                  <a:lnTo>
                    <a:pt x="3070" y="849"/>
                  </a:lnTo>
                  <a:lnTo>
                    <a:pt x="3064" y="860"/>
                  </a:lnTo>
                  <a:lnTo>
                    <a:pt x="3056" y="871"/>
                  </a:lnTo>
                  <a:lnTo>
                    <a:pt x="3047" y="883"/>
                  </a:lnTo>
                  <a:lnTo>
                    <a:pt x="3036" y="900"/>
                  </a:lnTo>
                  <a:lnTo>
                    <a:pt x="3025" y="918"/>
                  </a:lnTo>
                  <a:lnTo>
                    <a:pt x="3016" y="932"/>
                  </a:lnTo>
                  <a:lnTo>
                    <a:pt x="3009" y="944"/>
                  </a:lnTo>
                  <a:lnTo>
                    <a:pt x="3009" y="959"/>
                  </a:lnTo>
                  <a:lnTo>
                    <a:pt x="3009" y="977"/>
                  </a:lnTo>
                  <a:lnTo>
                    <a:pt x="3008" y="995"/>
                  </a:lnTo>
                  <a:lnTo>
                    <a:pt x="3006" y="1017"/>
                  </a:lnTo>
                  <a:lnTo>
                    <a:pt x="3003" y="1036"/>
                  </a:lnTo>
                  <a:lnTo>
                    <a:pt x="3003" y="1051"/>
                  </a:lnTo>
                  <a:lnTo>
                    <a:pt x="3006" y="1067"/>
                  </a:lnTo>
                  <a:lnTo>
                    <a:pt x="3011" y="1082"/>
                  </a:lnTo>
                  <a:lnTo>
                    <a:pt x="3017" y="1098"/>
                  </a:lnTo>
                  <a:lnTo>
                    <a:pt x="3020" y="1112"/>
                  </a:lnTo>
                  <a:lnTo>
                    <a:pt x="3019" y="1121"/>
                  </a:lnTo>
                  <a:lnTo>
                    <a:pt x="3014" y="1129"/>
                  </a:lnTo>
                  <a:lnTo>
                    <a:pt x="3008" y="1133"/>
                  </a:lnTo>
                  <a:lnTo>
                    <a:pt x="3000" y="1135"/>
                  </a:lnTo>
                  <a:lnTo>
                    <a:pt x="2991" y="1130"/>
                  </a:lnTo>
                  <a:lnTo>
                    <a:pt x="2981" y="1118"/>
                  </a:lnTo>
                  <a:lnTo>
                    <a:pt x="2969" y="1101"/>
                  </a:lnTo>
                  <a:lnTo>
                    <a:pt x="2957" y="1091"/>
                  </a:lnTo>
                  <a:lnTo>
                    <a:pt x="2944" y="1087"/>
                  </a:lnTo>
                  <a:lnTo>
                    <a:pt x="2930" y="1091"/>
                  </a:lnTo>
                  <a:lnTo>
                    <a:pt x="2912" y="1101"/>
                  </a:lnTo>
                  <a:lnTo>
                    <a:pt x="2894" y="1107"/>
                  </a:lnTo>
                  <a:lnTo>
                    <a:pt x="2887" y="1110"/>
                  </a:lnTo>
                  <a:lnTo>
                    <a:pt x="2882" y="1113"/>
                  </a:lnTo>
                  <a:lnTo>
                    <a:pt x="2879" y="1121"/>
                  </a:lnTo>
                  <a:lnTo>
                    <a:pt x="2873" y="1135"/>
                  </a:lnTo>
                  <a:lnTo>
                    <a:pt x="2866" y="1155"/>
                  </a:lnTo>
                  <a:lnTo>
                    <a:pt x="2862" y="1174"/>
                  </a:lnTo>
                  <a:lnTo>
                    <a:pt x="2857" y="1191"/>
                  </a:lnTo>
                  <a:lnTo>
                    <a:pt x="2854" y="1208"/>
                  </a:lnTo>
                  <a:lnTo>
                    <a:pt x="2853" y="1228"/>
                  </a:lnTo>
                  <a:lnTo>
                    <a:pt x="2851" y="1253"/>
                  </a:lnTo>
                  <a:lnTo>
                    <a:pt x="2853" y="1273"/>
                  </a:lnTo>
                  <a:lnTo>
                    <a:pt x="2854" y="1287"/>
                  </a:lnTo>
                  <a:lnTo>
                    <a:pt x="2859" y="1298"/>
                  </a:lnTo>
                  <a:lnTo>
                    <a:pt x="2865" y="1304"/>
                  </a:lnTo>
                  <a:lnTo>
                    <a:pt x="2870" y="1310"/>
                  </a:lnTo>
                  <a:lnTo>
                    <a:pt x="2876" y="1318"/>
                  </a:lnTo>
                  <a:lnTo>
                    <a:pt x="2882" y="1329"/>
                  </a:lnTo>
                  <a:lnTo>
                    <a:pt x="2887" y="1345"/>
                  </a:lnTo>
                  <a:lnTo>
                    <a:pt x="2890" y="1366"/>
                  </a:lnTo>
                  <a:lnTo>
                    <a:pt x="2891" y="1393"/>
                  </a:lnTo>
                  <a:lnTo>
                    <a:pt x="2890" y="1425"/>
                  </a:lnTo>
                  <a:lnTo>
                    <a:pt x="2888" y="1452"/>
                  </a:lnTo>
                  <a:lnTo>
                    <a:pt x="2890" y="1473"/>
                  </a:lnTo>
                  <a:lnTo>
                    <a:pt x="2893" y="1491"/>
                  </a:lnTo>
                  <a:lnTo>
                    <a:pt x="2894" y="1506"/>
                  </a:lnTo>
                  <a:lnTo>
                    <a:pt x="2893" y="1522"/>
                  </a:lnTo>
                  <a:lnTo>
                    <a:pt x="2888" y="1539"/>
                  </a:lnTo>
                  <a:lnTo>
                    <a:pt x="2882" y="1560"/>
                  </a:lnTo>
                  <a:lnTo>
                    <a:pt x="2879" y="1577"/>
                  </a:lnTo>
                  <a:lnTo>
                    <a:pt x="2876" y="1590"/>
                  </a:lnTo>
                  <a:lnTo>
                    <a:pt x="2873" y="1599"/>
                  </a:lnTo>
                  <a:lnTo>
                    <a:pt x="2866" y="1605"/>
                  </a:lnTo>
                  <a:lnTo>
                    <a:pt x="2857" y="1612"/>
                  </a:lnTo>
                  <a:lnTo>
                    <a:pt x="2846" y="1624"/>
                  </a:lnTo>
                  <a:lnTo>
                    <a:pt x="2834" y="1640"/>
                  </a:lnTo>
                  <a:lnTo>
                    <a:pt x="2823" y="1661"/>
                  </a:lnTo>
                  <a:lnTo>
                    <a:pt x="2812" y="1688"/>
                  </a:lnTo>
                  <a:lnTo>
                    <a:pt x="2804" y="1714"/>
                  </a:lnTo>
                  <a:lnTo>
                    <a:pt x="2797" y="1737"/>
                  </a:lnTo>
                  <a:lnTo>
                    <a:pt x="2790" y="1758"/>
                  </a:lnTo>
                  <a:lnTo>
                    <a:pt x="2786" y="1775"/>
                  </a:lnTo>
                  <a:lnTo>
                    <a:pt x="2787" y="1789"/>
                  </a:lnTo>
                  <a:lnTo>
                    <a:pt x="2789" y="1803"/>
                  </a:lnTo>
                  <a:lnTo>
                    <a:pt x="2786" y="1815"/>
                  </a:lnTo>
                  <a:lnTo>
                    <a:pt x="2783" y="1827"/>
                  </a:lnTo>
                  <a:lnTo>
                    <a:pt x="2781" y="1843"/>
                  </a:lnTo>
                  <a:lnTo>
                    <a:pt x="2781" y="1859"/>
                  </a:lnTo>
                  <a:lnTo>
                    <a:pt x="2786" y="1877"/>
                  </a:lnTo>
                  <a:lnTo>
                    <a:pt x="2790" y="1897"/>
                  </a:lnTo>
                  <a:lnTo>
                    <a:pt x="2797" y="1919"/>
                  </a:lnTo>
                  <a:lnTo>
                    <a:pt x="2804" y="1936"/>
                  </a:lnTo>
                  <a:lnTo>
                    <a:pt x="2811" y="1949"/>
                  </a:lnTo>
                  <a:lnTo>
                    <a:pt x="2818" y="1958"/>
                  </a:lnTo>
                  <a:lnTo>
                    <a:pt x="2828" y="1969"/>
                  </a:lnTo>
                  <a:lnTo>
                    <a:pt x="2839" y="1983"/>
                  </a:lnTo>
                  <a:lnTo>
                    <a:pt x="2849" y="1997"/>
                  </a:lnTo>
                  <a:lnTo>
                    <a:pt x="2860" y="2011"/>
                  </a:lnTo>
                  <a:lnTo>
                    <a:pt x="2868" y="2022"/>
                  </a:lnTo>
                  <a:lnTo>
                    <a:pt x="2873" y="2031"/>
                  </a:lnTo>
                  <a:lnTo>
                    <a:pt x="2873" y="2037"/>
                  </a:lnTo>
                  <a:lnTo>
                    <a:pt x="2865" y="2040"/>
                  </a:lnTo>
                  <a:lnTo>
                    <a:pt x="2854" y="2042"/>
                  </a:lnTo>
                  <a:lnTo>
                    <a:pt x="2842" y="2040"/>
                  </a:lnTo>
                  <a:lnTo>
                    <a:pt x="2828" y="2042"/>
                  </a:lnTo>
                  <a:lnTo>
                    <a:pt x="2815" y="2046"/>
                  </a:lnTo>
                  <a:lnTo>
                    <a:pt x="2793" y="2060"/>
                  </a:lnTo>
                  <a:lnTo>
                    <a:pt x="2772" y="2079"/>
                  </a:lnTo>
                  <a:lnTo>
                    <a:pt x="2753" y="2101"/>
                  </a:lnTo>
                  <a:lnTo>
                    <a:pt x="2745" y="2116"/>
                  </a:lnTo>
                  <a:lnTo>
                    <a:pt x="2739" y="2130"/>
                  </a:lnTo>
                  <a:lnTo>
                    <a:pt x="2738" y="2144"/>
                  </a:lnTo>
                  <a:lnTo>
                    <a:pt x="2739" y="2160"/>
                  </a:lnTo>
                  <a:lnTo>
                    <a:pt x="2739" y="2177"/>
                  </a:lnTo>
                  <a:lnTo>
                    <a:pt x="2741" y="2194"/>
                  </a:lnTo>
                  <a:lnTo>
                    <a:pt x="2738" y="2211"/>
                  </a:lnTo>
                  <a:lnTo>
                    <a:pt x="2730" y="2225"/>
                  </a:lnTo>
                  <a:lnTo>
                    <a:pt x="2717" y="2234"/>
                  </a:lnTo>
                  <a:lnTo>
                    <a:pt x="2700" y="2239"/>
                  </a:lnTo>
                  <a:lnTo>
                    <a:pt x="2685" y="2244"/>
                  </a:lnTo>
                  <a:lnTo>
                    <a:pt x="2668" y="2250"/>
                  </a:lnTo>
                  <a:lnTo>
                    <a:pt x="2649" y="2265"/>
                  </a:lnTo>
                  <a:lnTo>
                    <a:pt x="2632" y="2281"/>
                  </a:lnTo>
                  <a:lnTo>
                    <a:pt x="2623" y="2298"/>
                  </a:lnTo>
                  <a:lnTo>
                    <a:pt x="2616" y="2310"/>
                  </a:lnTo>
                  <a:lnTo>
                    <a:pt x="2612" y="2320"/>
                  </a:lnTo>
                  <a:lnTo>
                    <a:pt x="2604" y="2323"/>
                  </a:lnTo>
                  <a:lnTo>
                    <a:pt x="2595" y="2321"/>
                  </a:lnTo>
                  <a:lnTo>
                    <a:pt x="2587" y="2318"/>
                  </a:lnTo>
                  <a:lnTo>
                    <a:pt x="2579" y="2317"/>
                  </a:lnTo>
                  <a:lnTo>
                    <a:pt x="2573" y="2314"/>
                  </a:lnTo>
                  <a:lnTo>
                    <a:pt x="2568" y="2310"/>
                  </a:lnTo>
                  <a:lnTo>
                    <a:pt x="2567" y="2306"/>
                  </a:lnTo>
                  <a:lnTo>
                    <a:pt x="2567" y="2296"/>
                  </a:lnTo>
                  <a:lnTo>
                    <a:pt x="2571" y="2284"/>
                  </a:lnTo>
                  <a:lnTo>
                    <a:pt x="2576" y="2275"/>
                  </a:lnTo>
                  <a:lnTo>
                    <a:pt x="2579" y="2267"/>
                  </a:lnTo>
                  <a:lnTo>
                    <a:pt x="2582" y="2258"/>
                  </a:lnTo>
                  <a:lnTo>
                    <a:pt x="2582" y="2244"/>
                  </a:lnTo>
                  <a:lnTo>
                    <a:pt x="2582" y="2231"/>
                  </a:lnTo>
                  <a:lnTo>
                    <a:pt x="2582" y="2223"/>
                  </a:lnTo>
                  <a:lnTo>
                    <a:pt x="2584" y="2217"/>
                  </a:lnTo>
                  <a:lnTo>
                    <a:pt x="2585" y="2209"/>
                  </a:lnTo>
                  <a:lnTo>
                    <a:pt x="2587" y="2197"/>
                  </a:lnTo>
                  <a:lnTo>
                    <a:pt x="2587" y="2186"/>
                  </a:lnTo>
                  <a:lnTo>
                    <a:pt x="2585" y="2178"/>
                  </a:lnTo>
                  <a:lnTo>
                    <a:pt x="2584" y="2172"/>
                  </a:lnTo>
                  <a:lnTo>
                    <a:pt x="2584" y="2166"/>
                  </a:lnTo>
                  <a:lnTo>
                    <a:pt x="2587" y="2158"/>
                  </a:lnTo>
                  <a:lnTo>
                    <a:pt x="2595" y="2150"/>
                  </a:lnTo>
                  <a:lnTo>
                    <a:pt x="2602" y="2143"/>
                  </a:lnTo>
                  <a:lnTo>
                    <a:pt x="2607" y="2136"/>
                  </a:lnTo>
                  <a:lnTo>
                    <a:pt x="2610" y="2133"/>
                  </a:lnTo>
                  <a:lnTo>
                    <a:pt x="2613" y="2129"/>
                  </a:lnTo>
                  <a:lnTo>
                    <a:pt x="2618" y="2123"/>
                  </a:lnTo>
                  <a:lnTo>
                    <a:pt x="2626" y="2112"/>
                  </a:lnTo>
                  <a:lnTo>
                    <a:pt x="2637" y="2101"/>
                  </a:lnTo>
                  <a:lnTo>
                    <a:pt x="2643" y="2091"/>
                  </a:lnTo>
                  <a:lnTo>
                    <a:pt x="2646" y="2085"/>
                  </a:lnTo>
                  <a:lnTo>
                    <a:pt x="2643" y="2077"/>
                  </a:lnTo>
                  <a:lnTo>
                    <a:pt x="2635" y="2068"/>
                  </a:lnTo>
                  <a:lnTo>
                    <a:pt x="2623" y="2060"/>
                  </a:lnTo>
                  <a:lnTo>
                    <a:pt x="2609" y="2060"/>
                  </a:lnTo>
                  <a:lnTo>
                    <a:pt x="2596" y="2064"/>
                  </a:lnTo>
                  <a:lnTo>
                    <a:pt x="2585" y="2070"/>
                  </a:lnTo>
                  <a:lnTo>
                    <a:pt x="2576" y="2073"/>
                  </a:lnTo>
                  <a:lnTo>
                    <a:pt x="2567" y="2079"/>
                  </a:lnTo>
                  <a:lnTo>
                    <a:pt x="2559" y="2087"/>
                  </a:lnTo>
                  <a:lnTo>
                    <a:pt x="2553" y="2099"/>
                  </a:lnTo>
                  <a:lnTo>
                    <a:pt x="2545" y="2110"/>
                  </a:lnTo>
                  <a:lnTo>
                    <a:pt x="2539" y="2116"/>
                  </a:lnTo>
                  <a:lnTo>
                    <a:pt x="2533" y="2119"/>
                  </a:lnTo>
                  <a:lnTo>
                    <a:pt x="2526" y="2121"/>
                  </a:lnTo>
                  <a:lnTo>
                    <a:pt x="2522" y="2126"/>
                  </a:lnTo>
                  <a:lnTo>
                    <a:pt x="2519" y="2132"/>
                  </a:lnTo>
                  <a:lnTo>
                    <a:pt x="2519" y="2144"/>
                  </a:lnTo>
                  <a:lnTo>
                    <a:pt x="2525" y="2161"/>
                  </a:lnTo>
                  <a:lnTo>
                    <a:pt x="2529" y="2174"/>
                  </a:lnTo>
                  <a:lnTo>
                    <a:pt x="2534" y="2186"/>
                  </a:lnTo>
                  <a:lnTo>
                    <a:pt x="2537" y="2200"/>
                  </a:lnTo>
                  <a:lnTo>
                    <a:pt x="2539" y="2213"/>
                  </a:lnTo>
                  <a:lnTo>
                    <a:pt x="2539" y="2223"/>
                  </a:lnTo>
                  <a:lnTo>
                    <a:pt x="2539" y="2231"/>
                  </a:lnTo>
                  <a:lnTo>
                    <a:pt x="2534" y="2237"/>
                  </a:lnTo>
                  <a:lnTo>
                    <a:pt x="2525" y="2241"/>
                  </a:lnTo>
                  <a:lnTo>
                    <a:pt x="2519" y="2241"/>
                  </a:lnTo>
                  <a:lnTo>
                    <a:pt x="2514" y="2236"/>
                  </a:lnTo>
                  <a:lnTo>
                    <a:pt x="2512" y="2228"/>
                  </a:lnTo>
                  <a:lnTo>
                    <a:pt x="2511" y="2219"/>
                  </a:lnTo>
                  <a:lnTo>
                    <a:pt x="2508" y="2209"/>
                  </a:lnTo>
                  <a:lnTo>
                    <a:pt x="2503" y="2200"/>
                  </a:lnTo>
                  <a:lnTo>
                    <a:pt x="2495" y="2194"/>
                  </a:lnTo>
                  <a:lnTo>
                    <a:pt x="2478" y="2186"/>
                  </a:lnTo>
                  <a:lnTo>
                    <a:pt x="2463" y="2182"/>
                  </a:lnTo>
                  <a:lnTo>
                    <a:pt x="2449" y="2182"/>
                  </a:lnTo>
                  <a:lnTo>
                    <a:pt x="2438" y="2186"/>
                  </a:lnTo>
                  <a:lnTo>
                    <a:pt x="2425" y="2192"/>
                  </a:lnTo>
                  <a:lnTo>
                    <a:pt x="2411" y="2199"/>
                  </a:lnTo>
                  <a:lnTo>
                    <a:pt x="2396" y="2206"/>
                  </a:lnTo>
                  <a:lnTo>
                    <a:pt x="2382" y="2216"/>
                  </a:lnTo>
                  <a:lnTo>
                    <a:pt x="2374" y="2227"/>
                  </a:lnTo>
                  <a:lnTo>
                    <a:pt x="2368" y="2248"/>
                  </a:lnTo>
                  <a:lnTo>
                    <a:pt x="2368" y="2272"/>
                  </a:lnTo>
                  <a:lnTo>
                    <a:pt x="2369" y="2290"/>
                  </a:lnTo>
                  <a:lnTo>
                    <a:pt x="2374" y="2301"/>
                  </a:lnTo>
                  <a:lnTo>
                    <a:pt x="2380" y="2314"/>
                  </a:lnTo>
                  <a:lnTo>
                    <a:pt x="2385" y="2326"/>
                  </a:lnTo>
                  <a:lnTo>
                    <a:pt x="2386" y="2337"/>
                  </a:lnTo>
                  <a:lnTo>
                    <a:pt x="2383" y="2345"/>
                  </a:lnTo>
                  <a:lnTo>
                    <a:pt x="2374" y="2352"/>
                  </a:lnTo>
                  <a:lnTo>
                    <a:pt x="2365" y="2360"/>
                  </a:lnTo>
                  <a:lnTo>
                    <a:pt x="2357" y="2369"/>
                  </a:lnTo>
                  <a:lnTo>
                    <a:pt x="2351" y="2379"/>
                  </a:lnTo>
                  <a:lnTo>
                    <a:pt x="2348" y="2390"/>
                  </a:lnTo>
                  <a:lnTo>
                    <a:pt x="2346" y="2400"/>
                  </a:lnTo>
                  <a:lnTo>
                    <a:pt x="2341" y="2408"/>
                  </a:lnTo>
                  <a:lnTo>
                    <a:pt x="2334" y="2413"/>
                  </a:lnTo>
                  <a:lnTo>
                    <a:pt x="2324" y="2418"/>
                  </a:lnTo>
                  <a:lnTo>
                    <a:pt x="2313" y="2425"/>
                  </a:lnTo>
                  <a:lnTo>
                    <a:pt x="2306" y="2430"/>
                  </a:lnTo>
                  <a:lnTo>
                    <a:pt x="2298" y="2432"/>
                  </a:lnTo>
                  <a:lnTo>
                    <a:pt x="2296" y="2430"/>
                  </a:lnTo>
                  <a:lnTo>
                    <a:pt x="2293" y="2428"/>
                  </a:lnTo>
                  <a:lnTo>
                    <a:pt x="2290" y="2427"/>
                  </a:lnTo>
                  <a:lnTo>
                    <a:pt x="2287" y="2425"/>
                  </a:lnTo>
                  <a:lnTo>
                    <a:pt x="2284" y="2422"/>
                  </a:lnTo>
                  <a:lnTo>
                    <a:pt x="2281" y="2419"/>
                  </a:lnTo>
                  <a:lnTo>
                    <a:pt x="2278" y="2414"/>
                  </a:lnTo>
                  <a:lnTo>
                    <a:pt x="2276" y="2408"/>
                  </a:lnTo>
                  <a:lnTo>
                    <a:pt x="2270" y="2390"/>
                  </a:lnTo>
                  <a:lnTo>
                    <a:pt x="2265" y="2376"/>
                  </a:lnTo>
                  <a:lnTo>
                    <a:pt x="2267" y="2362"/>
                  </a:lnTo>
                  <a:lnTo>
                    <a:pt x="2270" y="2351"/>
                  </a:lnTo>
                  <a:lnTo>
                    <a:pt x="2273" y="2341"/>
                  </a:lnTo>
                  <a:lnTo>
                    <a:pt x="2275" y="2327"/>
                  </a:lnTo>
                  <a:lnTo>
                    <a:pt x="2275" y="2317"/>
                  </a:lnTo>
                  <a:lnTo>
                    <a:pt x="2273" y="2307"/>
                  </a:lnTo>
                  <a:lnTo>
                    <a:pt x="2273" y="2300"/>
                  </a:lnTo>
                  <a:lnTo>
                    <a:pt x="2273" y="2293"/>
                  </a:lnTo>
                  <a:lnTo>
                    <a:pt x="2278" y="2292"/>
                  </a:lnTo>
                  <a:lnTo>
                    <a:pt x="2284" y="2292"/>
                  </a:lnTo>
                  <a:lnTo>
                    <a:pt x="2292" y="2293"/>
                  </a:lnTo>
                  <a:lnTo>
                    <a:pt x="2300" y="2295"/>
                  </a:lnTo>
                  <a:lnTo>
                    <a:pt x="2306" y="2295"/>
                  </a:lnTo>
                  <a:lnTo>
                    <a:pt x="2309" y="2289"/>
                  </a:lnTo>
                  <a:lnTo>
                    <a:pt x="2307" y="2276"/>
                  </a:lnTo>
                  <a:lnTo>
                    <a:pt x="2300" y="2265"/>
                  </a:lnTo>
                  <a:lnTo>
                    <a:pt x="2292" y="2259"/>
                  </a:lnTo>
                  <a:lnTo>
                    <a:pt x="2284" y="2254"/>
                  </a:lnTo>
                  <a:lnTo>
                    <a:pt x="2273" y="2251"/>
                  </a:lnTo>
                  <a:lnTo>
                    <a:pt x="2259" y="2247"/>
                  </a:lnTo>
                  <a:lnTo>
                    <a:pt x="2248" y="2244"/>
                  </a:lnTo>
                  <a:lnTo>
                    <a:pt x="2240" y="2245"/>
                  </a:lnTo>
                  <a:lnTo>
                    <a:pt x="2236" y="2250"/>
                  </a:lnTo>
                  <a:lnTo>
                    <a:pt x="2228" y="2259"/>
                  </a:lnTo>
                  <a:lnTo>
                    <a:pt x="2220" y="2270"/>
                  </a:lnTo>
                  <a:lnTo>
                    <a:pt x="2211" y="2281"/>
                  </a:lnTo>
                  <a:lnTo>
                    <a:pt x="2205" y="2290"/>
                  </a:lnTo>
                  <a:lnTo>
                    <a:pt x="2200" y="2301"/>
                  </a:lnTo>
                  <a:lnTo>
                    <a:pt x="2195" y="2310"/>
                  </a:lnTo>
                  <a:lnTo>
                    <a:pt x="2189" y="2318"/>
                  </a:lnTo>
                  <a:lnTo>
                    <a:pt x="2181" y="2323"/>
                  </a:lnTo>
                  <a:lnTo>
                    <a:pt x="2167" y="2326"/>
                  </a:lnTo>
                  <a:lnTo>
                    <a:pt x="2157" y="2331"/>
                  </a:lnTo>
                  <a:lnTo>
                    <a:pt x="2149" y="2337"/>
                  </a:lnTo>
                  <a:lnTo>
                    <a:pt x="2147" y="2343"/>
                  </a:lnTo>
                  <a:lnTo>
                    <a:pt x="2147" y="2351"/>
                  </a:lnTo>
                  <a:lnTo>
                    <a:pt x="2149" y="2362"/>
                  </a:lnTo>
                  <a:lnTo>
                    <a:pt x="2146" y="2374"/>
                  </a:lnTo>
                  <a:lnTo>
                    <a:pt x="2140" y="2385"/>
                  </a:lnTo>
                  <a:lnTo>
                    <a:pt x="2133" y="2394"/>
                  </a:lnTo>
                  <a:lnTo>
                    <a:pt x="2127" y="2407"/>
                  </a:lnTo>
                  <a:lnTo>
                    <a:pt x="2122" y="2421"/>
                  </a:lnTo>
                  <a:lnTo>
                    <a:pt x="2118" y="2432"/>
                  </a:lnTo>
                  <a:lnTo>
                    <a:pt x="2115" y="2436"/>
                  </a:lnTo>
                  <a:lnTo>
                    <a:pt x="2110" y="2439"/>
                  </a:lnTo>
                  <a:lnTo>
                    <a:pt x="2101" y="2438"/>
                  </a:lnTo>
                  <a:lnTo>
                    <a:pt x="2087" y="2436"/>
                  </a:lnTo>
                  <a:lnTo>
                    <a:pt x="2066" y="2433"/>
                  </a:lnTo>
                  <a:lnTo>
                    <a:pt x="2046" y="2427"/>
                  </a:lnTo>
                  <a:lnTo>
                    <a:pt x="2029" y="2421"/>
                  </a:lnTo>
                  <a:lnTo>
                    <a:pt x="2015" y="2418"/>
                  </a:lnTo>
                  <a:lnTo>
                    <a:pt x="2006" y="2419"/>
                  </a:lnTo>
                  <a:lnTo>
                    <a:pt x="1997" y="2421"/>
                  </a:lnTo>
                  <a:lnTo>
                    <a:pt x="1980" y="2424"/>
                  </a:lnTo>
                  <a:lnTo>
                    <a:pt x="1959" y="2425"/>
                  </a:lnTo>
                  <a:lnTo>
                    <a:pt x="1936" y="2425"/>
                  </a:lnTo>
                  <a:lnTo>
                    <a:pt x="1914" y="2427"/>
                  </a:lnTo>
                  <a:lnTo>
                    <a:pt x="1896" y="2428"/>
                  </a:lnTo>
                  <a:lnTo>
                    <a:pt x="1883" y="2432"/>
                  </a:lnTo>
                  <a:lnTo>
                    <a:pt x="1865" y="2435"/>
                  </a:lnTo>
                  <a:lnTo>
                    <a:pt x="1851" y="2436"/>
                  </a:lnTo>
                  <a:lnTo>
                    <a:pt x="1837" y="2436"/>
                  </a:lnTo>
                  <a:lnTo>
                    <a:pt x="1827" y="2438"/>
                  </a:lnTo>
                  <a:lnTo>
                    <a:pt x="1816" y="2439"/>
                  </a:lnTo>
                  <a:lnTo>
                    <a:pt x="1804" y="2442"/>
                  </a:lnTo>
                  <a:lnTo>
                    <a:pt x="1793" y="2444"/>
                  </a:lnTo>
                  <a:lnTo>
                    <a:pt x="1785" y="2442"/>
                  </a:lnTo>
                  <a:lnTo>
                    <a:pt x="1784" y="2438"/>
                  </a:lnTo>
                  <a:lnTo>
                    <a:pt x="1788" y="2427"/>
                  </a:lnTo>
                  <a:lnTo>
                    <a:pt x="1798" y="2418"/>
                  </a:lnTo>
                  <a:lnTo>
                    <a:pt x="1812" y="2410"/>
                  </a:lnTo>
                  <a:lnTo>
                    <a:pt x="1824" y="2407"/>
                  </a:lnTo>
                  <a:lnTo>
                    <a:pt x="1833" y="2405"/>
                  </a:lnTo>
                  <a:lnTo>
                    <a:pt x="1841" y="2405"/>
                  </a:lnTo>
                  <a:lnTo>
                    <a:pt x="1847" y="2402"/>
                  </a:lnTo>
                  <a:lnTo>
                    <a:pt x="1851" y="2394"/>
                  </a:lnTo>
                  <a:lnTo>
                    <a:pt x="1851" y="2388"/>
                  </a:lnTo>
                  <a:lnTo>
                    <a:pt x="1851" y="2382"/>
                  </a:lnTo>
                  <a:lnTo>
                    <a:pt x="1847" y="2377"/>
                  </a:lnTo>
                  <a:lnTo>
                    <a:pt x="1844" y="2373"/>
                  </a:lnTo>
                  <a:lnTo>
                    <a:pt x="1841" y="2369"/>
                  </a:lnTo>
                  <a:lnTo>
                    <a:pt x="1837" y="2368"/>
                  </a:lnTo>
                  <a:lnTo>
                    <a:pt x="1833" y="2368"/>
                  </a:lnTo>
                  <a:lnTo>
                    <a:pt x="1829" y="2369"/>
                  </a:lnTo>
                  <a:lnTo>
                    <a:pt x="1820" y="2376"/>
                  </a:lnTo>
                  <a:lnTo>
                    <a:pt x="1807" y="2382"/>
                  </a:lnTo>
                  <a:lnTo>
                    <a:pt x="1795" y="2388"/>
                  </a:lnTo>
                  <a:lnTo>
                    <a:pt x="1784" y="2390"/>
                  </a:lnTo>
                  <a:lnTo>
                    <a:pt x="1776" y="2391"/>
                  </a:lnTo>
                  <a:lnTo>
                    <a:pt x="1770" y="2396"/>
                  </a:lnTo>
                  <a:lnTo>
                    <a:pt x="1764" y="2399"/>
                  </a:lnTo>
                  <a:lnTo>
                    <a:pt x="1757" y="2399"/>
                  </a:lnTo>
                  <a:lnTo>
                    <a:pt x="1751" y="2391"/>
                  </a:lnTo>
                  <a:lnTo>
                    <a:pt x="1742" y="2373"/>
                  </a:lnTo>
                  <a:lnTo>
                    <a:pt x="1737" y="2354"/>
                  </a:lnTo>
                  <a:lnTo>
                    <a:pt x="1731" y="2337"/>
                  </a:lnTo>
                  <a:lnTo>
                    <a:pt x="1728" y="2329"/>
                  </a:lnTo>
                  <a:lnTo>
                    <a:pt x="1723" y="2324"/>
                  </a:lnTo>
                  <a:lnTo>
                    <a:pt x="1720" y="2320"/>
                  </a:lnTo>
                  <a:lnTo>
                    <a:pt x="1722" y="2315"/>
                  </a:lnTo>
                  <a:lnTo>
                    <a:pt x="1725" y="2307"/>
                  </a:lnTo>
                  <a:lnTo>
                    <a:pt x="1731" y="2298"/>
                  </a:lnTo>
                  <a:lnTo>
                    <a:pt x="1734" y="2289"/>
                  </a:lnTo>
                  <a:lnTo>
                    <a:pt x="1734" y="2281"/>
                  </a:lnTo>
                  <a:lnTo>
                    <a:pt x="1733" y="2276"/>
                  </a:lnTo>
                  <a:lnTo>
                    <a:pt x="1725" y="2275"/>
                  </a:lnTo>
                  <a:lnTo>
                    <a:pt x="1711" y="2281"/>
                  </a:lnTo>
                  <a:lnTo>
                    <a:pt x="1695" y="2289"/>
                  </a:lnTo>
                  <a:lnTo>
                    <a:pt x="1684" y="2298"/>
                  </a:lnTo>
                  <a:lnTo>
                    <a:pt x="1678" y="2310"/>
                  </a:lnTo>
                  <a:lnTo>
                    <a:pt x="1673" y="2324"/>
                  </a:lnTo>
                  <a:lnTo>
                    <a:pt x="1670" y="2338"/>
                  </a:lnTo>
                  <a:lnTo>
                    <a:pt x="1667" y="2346"/>
                  </a:lnTo>
                  <a:lnTo>
                    <a:pt x="1660" y="2355"/>
                  </a:lnTo>
                  <a:lnTo>
                    <a:pt x="1650" y="2368"/>
                  </a:lnTo>
                  <a:lnTo>
                    <a:pt x="1641" y="2380"/>
                  </a:lnTo>
                  <a:lnTo>
                    <a:pt x="1633" y="2391"/>
                  </a:lnTo>
                  <a:lnTo>
                    <a:pt x="1630" y="2404"/>
                  </a:lnTo>
                  <a:lnTo>
                    <a:pt x="1632" y="2413"/>
                  </a:lnTo>
                  <a:lnTo>
                    <a:pt x="1641" y="2428"/>
                  </a:lnTo>
                  <a:lnTo>
                    <a:pt x="1650" y="2439"/>
                  </a:lnTo>
                  <a:lnTo>
                    <a:pt x="1666" y="2449"/>
                  </a:lnTo>
                  <a:lnTo>
                    <a:pt x="1681" y="2456"/>
                  </a:lnTo>
                  <a:lnTo>
                    <a:pt x="1694" y="2466"/>
                  </a:lnTo>
                  <a:lnTo>
                    <a:pt x="1708" y="2475"/>
                  </a:lnTo>
                  <a:lnTo>
                    <a:pt x="1717" y="2478"/>
                  </a:lnTo>
                  <a:lnTo>
                    <a:pt x="1726" y="2481"/>
                  </a:lnTo>
                  <a:lnTo>
                    <a:pt x="1734" y="2483"/>
                  </a:lnTo>
                  <a:lnTo>
                    <a:pt x="1739" y="2487"/>
                  </a:lnTo>
                  <a:lnTo>
                    <a:pt x="1740" y="2494"/>
                  </a:lnTo>
                  <a:lnTo>
                    <a:pt x="1739" y="2506"/>
                  </a:lnTo>
                  <a:lnTo>
                    <a:pt x="1739" y="2517"/>
                  </a:lnTo>
                  <a:lnTo>
                    <a:pt x="1740" y="2531"/>
                  </a:lnTo>
                  <a:lnTo>
                    <a:pt x="1740" y="2542"/>
                  </a:lnTo>
                  <a:lnTo>
                    <a:pt x="1740" y="2551"/>
                  </a:lnTo>
                  <a:lnTo>
                    <a:pt x="1739" y="2557"/>
                  </a:lnTo>
                  <a:lnTo>
                    <a:pt x="1736" y="2562"/>
                  </a:lnTo>
                  <a:lnTo>
                    <a:pt x="1728" y="2562"/>
                  </a:lnTo>
                  <a:lnTo>
                    <a:pt x="1717" y="2557"/>
                  </a:lnTo>
                  <a:lnTo>
                    <a:pt x="1706" y="2551"/>
                  </a:lnTo>
                  <a:lnTo>
                    <a:pt x="1695" y="2545"/>
                  </a:lnTo>
                  <a:lnTo>
                    <a:pt x="1684" y="2545"/>
                  </a:lnTo>
                  <a:lnTo>
                    <a:pt x="1667" y="2548"/>
                  </a:lnTo>
                  <a:lnTo>
                    <a:pt x="1652" y="2551"/>
                  </a:lnTo>
                  <a:lnTo>
                    <a:pt x="1638" y="2556"/>
                  </a:lnTo>
                  <a:lnTo>
                    <a:pt x="1622" y="2564"/>
                  </a:lnTo>
                  <a:lnTo>
                    <a:pt x="1607" y="2570"/>
                  </a:lnTo>
                  <a:lnTo>
                    <a:pt x="1593" y="2577"/>
                  </a:lnTo>
                  <a:lnTo>
                    <a:pt x="1580" y="2588"/>
                  </a:lnTo>
                  <a:lnTo>
                    <a:pt x="1571" y="2601"/>
                  </a:lnTo>
                  <a:lnTo>
                    <a:pt x="1566" y="2612"/>
                  </a:lnTo>
                  <a:lnTo>
                    <a:pt x="1568" y="2624"/>
                  </a:lnTo>
                  <a:lnTo>
                    <a:pt x="1568" y="2635"/>
                  </a:lnTo>
                  <a:lnTo>
                    <a:pt x="1566" y="2646"/>
                  </a:lnTo>
                  <a:lnTo>
                    <a:pt x="1560" y="2654"/>
                  </a:lnTo>
                  <a:lnTo>
                    <a:pt x="1551" y="2658"/>
                  </a:lnTo>
                  <a:lnTo>
                    <a:pt x="1540" y="2666"/>
                  </a:lnTo>
                  <a:lnTo>
                    <a:pt x="1529" y="2677"/>
                  </a:lnTo>
                  <a:lnTo>
                    <a:pt x="1517" y="2694"/>
                  </a:lnTo>
                  <a:lnTo>
                    <a:pt x="1507" y="2708"/>
                  </a:lnTo>
                  <a:lnTo>
                    <a:pt x="1498" y="2723"/>
                  </a:lnTo>
                  <a:lnTo>
                    <a:pt x="1492" y="2734"/>
                  </a:lnTo>
                  <a:lnTo>
                    <a:pt x="1484" y="2747"/>
                  </a:lnTo>
                  <a:lnTo>
                    <a:pt x="1476" y="2758"/>
                  </a:lnTo>
                  <a:lnTo>
                    <a:pt x="1472" y="2767"/>
                  </a:lnTo>
                  <a:lnTo>
                    <a:pt x="1467" y="2773"/>
                  </a:lnTo>
                  <a:lnTo>
                    <a:pt x="1465" y="2782"/>
                  </a:lnTo>
                  <a:lnTo>
                    <a:pt x="1462" y="2793"/>
                  </a:lnTo>
                  <a:lnTo>
                    <a:pt x="1453" y="2806"/>
                  </a:lnTo>
                  <a:lnTo>
                    <a:pt x="1442" y="2817"/>
                  </a:lnTo>
                  <a:lnTo>
                    <a:pt x="1433" y="2824"/>
                  </a:lnTo>
                  <a:lnTo>
                    <a:pt x="1420" y="2829"/>
                  </a:lnTo>
                  <a:lnTo>
                    <a:pt x="1411" y="2831"/>
                  </a:lnTo>
                  <a:lnTo>
                    <a:pt x="1402" y="2831"/>
                  </a:lnTo>
                  <a:lnTo>
                    <a:pt x="1391" y="2827"/>
                  </a:lnTo>
                  <a:lnTo>
                    <a:pt x="1377" y="2823"/>
                  </a:lnTo>
                  <a:lnTo>
                    <a:pt x="1366" y="2820"/>
                  </a:lnTo>
                  <a:lnTo>
                    <a:pt x="1358" y="2820"/>
                  </a:lnTo>
                  <a:lnTo>
                    <a:pt x="1350" y="2823"/>
                  </a:lnTo>
                  <a:lnTo>
                    <a:pt x="1344" y="2823"/>
                  </a:lnTo>
                  <a:lnTo>
                    <a:pt x="1338" y="2820"/>
                  </a:lnTo>
                  <a:lnTo>
                    <a:pt x="1332" y="2812"/>
                  </a:lnTo>
                  <a:lnTo>
                    <a:pt x="1318" y="2798"/>
                  </a:lnTo>
                  <a:lnTo>
                    <a:pt x="1305" y="2787"/>
                  </a:lnTo>
                  <a:lnTo>
                    <a:pt x="1296" y="2778"/>
                  </a:lnTo>
                  <a:lnTo>
                    <a:pt x="1291" y="2768"/>
                  </a:lnTo>
                  <a:lnTo>
                    <a:pt x="1293" y="2761"/>
                  </a:lnTo>
                  <a:lnTo>
                    <a:pt x="1294" y="2756"/>
                  </a:lnTo>
                  <a:lnTo>
                    <a:pt x="1294" y="2750"/>
                  </a:lnTo>
                  <a:lnTo>
                    <a:pt x="1294" y="2744"/>
                  </a:lnTo>
                  <a:lnTo>
                    <a:pt x="1288" y="2736"/>
                  </a:lnTo>
                  <a:lnTo>
                    <a:pt x="1277" y="2728"/>
                  </a:lnTo>
                  <a:lnTo>
                    <a:pt x="1267" y="2720"/>
                  </a:lnTo>
                  <a:lnTo>
                    <a:pt x="1256" y="2714"/>
                  </a:lnTo>
                  <a:lnTo>
                    <a:pt x="1246" y="2703"/>
                  </a:lnTo>
                  <a:lnTo>
                    <a:pt x="1239" y="2694"/>
                  </a:lnTo>
                  <a:lnTo>
                    <a:pt x="1234" y="2685"/>
                  </a:lnTo>
                  <a:lnTo>
                    <a:pt x="1229" y="2675"/>
                  </a:lnTo>
                  <a:lnTo>
                    <a:pt x="1229" y="2663"/>
                  </a:lnTo>
                  <a:lnTo>
                    <a:pt x="1229" y="2647"/>
                  </a:lnTo>
                  <a:lnTo>
                    <a:pt x="1226" y="2633"/>
                  </a:lnTo>
                  <a:lnTo>
                    <a:pt x="1225" y="2618"/>
                  </a:lnTo>
                  <a:lnTo>
                    <a:pt x="1228" y="2602"/>
                  </a:lnTo>
                  <a:lnTo>
                    <a:pt x="1231" y="2587"/>
                  </a:lnTo>
                  <a:lnTo>
                    <a:pt x="1229" y="2574"/>
                  </a:lnTo>
                  <a:lnTo>
                    <a:pt x="1225" y="2564"/>
                  </a:lnTo>
                  <a:lnTo>
                    <a:pt x="1218" y="2556"/>
                  </a:lnTo>
                  <a:lnTo>
                    <a:pt x="1215" y="2554"/>
                  </a:lnTo>
                  <a:lnTo>
                    <a:pt x="1212" y="2551"/>
                  </a:lnTo>
                  <a:lnTo>
                    <a:pt x="1209" y="2548"/>
                  </a:lnTo>
                  <a:lnTo>
                    <a:pt x="1206" y="2546"/>
                  </a:lnTo>
                  <a:lnTo>
                    <a:pt x="1206" y="2543"/>
                  </a:lnTo>
                  <a:lnTo>
                    <a:pt x="1206" y="2542"/>
                  </a:lnTo>
                  <a:lnTo>
                    <a:pt x="1207" y="2539"/>
                  </a:lnTo>
                  <a:lnTo>
                    <a:pt x="1211" y="2536"/>
                  </a:lnTo>
                  <a:lnTo>
                    <a:pt x="1217" y="2534"/>
                  </a:lnTo>
                  <a:lnTo>
                    <a:pt x="1234" y="2528"/>
                  </a:lnTo>
                  <a:lnTo>
                    <a:pt x="1248" y="2523"/>
                  </a:lnTo>
                  <a:lnTo>
                    <a:pt x="1262" y="2517"/>
                  </a:lnTo>
                  <a:lnTo>
                    <a:pt x="1273" y="2511"/>
                  </a:lnTo>
                  <a:lnTo>
                    <a:pt x="1285" y="2504"/>
                  </a:lnTo>
                  <a:lnTo>
                    <a:pt x="1296" y="2497"/>
                  </a:lnTo>
                  <a:lnTo>
                    <a:pt x="1302" y="2484"/>
                  </a:lnTo>
                  <a:lnTo>
                    <a:pt x="1307" y="2473"/>
                  </a:lnTo>
                  <a:lnTo>
                    <a:pt x="1313" y="2463"/>
                  </a:lnTo>
                  <a:lnTo>
                    <a:pt x="1318" y="2452"/>
                  </a:lnTo>
                  <a:lnTo>
                    <a:pt x="1319" y="2438"/>
                  </a:lnTo>
                  <a:lnTo>
                    <a:pt x="1319" y="2424"/>
                  </a:lnTo>
                  <a:lnTo>
                    <a:pt x="1319" y="2413"/>
                  </a:lnTo>
                  <a:lnTo>
                    <a:pt x="1316" y="2405"/>
                  </a:lnTo>
                  <a:lnTo>
                    <a:pt x="1307" y="2400"/>
                  </a:lnTo>
                  <a:lnTo>
                    <a:pt x="1293" y="2400"/>
                  </a:lnTo>
                  <a:lnTo>
                    <a:pt x="1277" y="2402"/>
                  </a:lnTo>
                  <a:lnTo>
                    <a:pt x="1262" y="2407"/>
                  </a:lnTo>
                  <a:lnTo>
                    <a:pt x="1248" y="2413"/>
                  </a:lnTo>
                  <a:lnTo>
                    <a:pt x="1237" y="2418"/>
                  </a:lnTo>
                  <a:lnTo>
                    <a:pt x="1225" y="2422"/>
                  </a:lnTo>
                  <a:lnTo>
                    <a:pt x="1212" y="2425"/>
                  </a:lnTo>
                  <a:lnTo>
                    <a:pt x="1201" y="2424"/>
                  </a:lnTo>
                  <a:lnTo>
                    <a:pt x="1192" y="2418"/>
                  </a:lnTo>
                  <a:lnTo>
                    <a:pt x="1178" y="2404"/>
                  </a:lnTo>
                  <a:lnTo>
                    <a:pt x="1162" y="2393"/>
                  </a:lnTo>
                  <a:lnTo>
                    <a:pt x="1150" y="2385"/>
                  </a:lnTo>
                  <a:lnTo>
                    <a:pt x="1141" y="2379"/>
                  </a:lnTo>
                  <a:lnTo>
                    <a:pt x="1130" y="2371"/>
                  </a:lnTo>
                  <a:lnTo>
                    <a:pt x="1117" y="2363"/>
                  </a:lnTo>
                  <a:lnTo>
                    <a:pt x="1105" y="2360"/>
                  </a:lnTo>
                  <a:lnTo>
                    <a:pt x="1091" y="2363"/>
                  </a:lnTo>
                  <a:lnTo>
                    <a:pt x="1075" y="2369"/>
                  </a:lnTo>
                  <a:lnTo>
                    <a:pt x="1057" y="2377"/>
                  </a:lnTo>
                  <a:lnTo>
                    <a:pt x="1038" y="2382"/>
                  </a:lnTo>
                  <a:lnTo>
                    <a:pt x="1018" y="2385"/>
                  </a:lnTo>
                  <a:lnTo>
                    <a:pt x="999" y="2391"/>
                  </a:lnTo>
                  <a:lnTo>
                    <a:pt x="985" y="2397"/>
                  </a:lnTo>
                  <a:lnTo>
                    <a:pt x="978" y="2405"/>
                  </a:lnTo>
                  <a:lnTo>
                    <a:pt x="970" y="2414"/>
                  </a:lnTo>
                  <a:lnTo>
                    <a:pt x="962" y="2421"/>
                  </a:lnTo>
                  <a:lnTo>
                    <a:pt x="951" y="2424"/>
                  </a:lnTo>
                  <a:lnTo>
                    <a:pt x="940" y="2424"/>
                  </a:lnTo>
                  <a:lnTo>
                    <a:pt x="928" y="2422"/>
                  </a:lnTo>
                  <a:lnTo>
                    <a:pt x="919" y="2421"/>
                  </a:lnTo>
                  <a:lnTo>
                    <a:pt x="909" y="2422"/>
                  </a:lnTo>
                  <a:lnTo>
                    <a:pt x="905" y="2427"/>
                  </a:lnTo>
                  <a:lnTo>
                    <a:pt x="905" y="2435"/>
                  </a:lnTo>
                  <a:lnTo>
                    <a:pt x="906" y="2441"/>
                  </a:lnTo>
                  <a:lnTo>
                    <a:pt x="908" y="2449"/>
                  </a:lnTo>
                  <a:lnTo>
                    <a:pt x="909" y="2455"/>
                  </a:lnTo>
                  <a:lnTo>
                    <a:pt x="906" y="2461"/>
                  </a:lnTo>
                  <a:lnTo>
                    <a:pt x="897" y="2466"/>
                  </a:lnTo>
                  <a:lnTo>
                    <a:pt x="883" y="2472"/>
                  </a:lnTo>
                  <a:lnTo>
                    <a:pt x="870" y="2477"/>
                  </a:lnTo>
                  <a:lnTo>
                    <a:pt x="860" y="2480"/>
                  </a:lnTo>
                  <a:lnTo>
                    <a:pt x="852" y="2480"/>
                  </a:lnTo>
                  <a:lnTo>
                    <a:pt x="846" y="2477"/>
                  </a:lnTo>
                  <a:lnTo>
                    <a:pt x="844" y="2472"/>
                  </a:lnTo>
                  <a:lnTo>
                    <a:pt x="842" y="2467"/>
                  </a:lnTo>
                  <a:lnTo>
                    <a:pt x="841" y="2464"/>
                  </a:lnTo>
                  <a:lnTo>
                    <a:pt x="838" y="2461"/>
                  </a:lnTo>
                  <a:lnTo>
                    <a:pt x="836" y="2458"/>
                  </a:lnTo>
                  <a:lnTo>
                    <a:pt x="833" y="2456"/>
                  </a:lnTo>
                  <a:lnTo>
                    <a:pt x="830" y="2455"/>
                  </a:lnTo>
                  <a:lnTo>
                    <a:pt x="827" y="2455"/>
                  </a:lnTo>
                  <a:lnTo>
                    <a:pt x="811" y="2458"/>
                  </a:lnTo>
                  <a:lnTo>
                    <a:pt x="796" y="2464"/>
                  </a:lnTo>
                  <a:lnTo>
                    <a:pt x="783" y="2472"/>
                  </a:lnTo>
                  <a:lnTo>
                    <a:pt x="780" y="2475"/>
                  </a:lnTo>
                  <a:lnTo>
                    <a:pt x="777" y="2475"/>
                  </a:lnTo>
                  <a:lnTo>
                    <a:pt x="776" y="2475"/>
                  </a:lnTo>
                  <a:lnTo>
                    <a:pt x="771" y="2475"/>
                  </a:lnTo>
                  <a:lnTo>
                    <a:pt x="765" y="2475"/>
                  </a:lnTo>
                  <a:lnTo>
                    <a:pt x="754" y="2480"/>
                  </a:lnTo>
                  <a:lnTo>
                    <a:pt x="740" y="2487"/>
                  </a:lnTo>
                  <a:lnTo>
                    <a:pt x="731" y="2497"/>
                  </a:lnTo>
                  <a:lnTo>
                    <a:pt x="724" y="2506"/>
                  </a:lnTo>
                  <a:lnTo>
                    <a:pt x="718" y="2512"/>
                  </a:lnTo>
                  <a:lnTo>
                    <a:pt x="713" y="2515"/>
                  </a:lnTo>
                  <a:lnTo>
                    <a:pt x="707" y="2512"/>
                  </a:lnTo>
                  <a:lnTo>
                    <a:pt x="700" y="2508"/>
                  </a:lnTo>
                  <a:lnTo>
                    <a:pt x="692" y="2503"/>
                  </a:lnTo>
                  <a:lnTo>
                    <a:pt x="686" y="2501"/>
                  </a:lnTo>
                  <a:lnTo>
                    <a:pt x="681" y="2504"/>
                  </a:lnTo>
                  <a:lnTo>
                    <a:pt x="678" y="2514"/>
                  </a:lnTo>
                  <a:lnTo>
                    <a:pt x="675" y="2525"/>
                  </a:lnTo>
                  <a:lnTo>
                    <a:pt x="672" y="2532"/>
                  </a:lnTo>
                  <a:lnTo>
                    <a:pt x="665" y="2536"/>
                  </a:lnTo>
                  <a:lnTo>
                    <a:pt x="658" y="2539"/>
                  </a:lnTo>
                  <a:lnTo>
                    <a:pt x="648" y="2545"/>
                  </a:lnTo>
                  <a:lnTo>
                    <a:pt x="639" y="2553"/>
                  </a:lnTo>
                  <a:lnTo>
                    <a:pt x="628" y="2559"/>
                  </a:lnTo>
                  <a:lnTo>
                    <a:pt x="620" y="2560"/>
                  </a:lnTo>
                  <a:lnTo>
                    <a:pt x="616" y="2557"/>
                  </a:lnTo>
                  <a:lnTo>
                    <a:pt x="613" y="2542"/>
                  </a:lnTo>
                  <a:lnTo>
                    <a:pt x="616" y="2528"/>
                  </a:lnTo>
                  <a:lnTo>
                    <a:pt x="622" y="2517"/>
                  </a:lnTo>
                  <a:lnTo>
                    <a:pt x="622" y="2514"/>
                  </a:lnTo>
                  <a:lnTo>
                    <a:pt x="616" y="2512"/>
                  </a:lnTo>
                  <a:lnTo>
                    <a:pt x="606" y="2514"/>
                  </a:lnTo>
                  <a:lnTo>
                    <a:pt x="595" y="2515"/>
                  </a:lnTo>
                  <a:lnTo>
                    <a:pt x="586" y="2517"/>
                  </a:lnTo>
                  <a:lnTo>
                    <a:pt x="577" y="2522"/>
                  </a:lnTo>
                  <a:lnTo>
                    <a:pt x="569" y="2529"/>
                  </a:lnTo>
                  <a:lnTo>
                    <a:pt x="560" y="2537"/>
                  </a:lnTo>
                  <a:lnTo>
                    <a:pt x="549" y="2545"/>
                  </a:lnTo>
                  <a:lnTo>
                    <a:pt x="536" y="2548"/>
                  </a:lnTo>
                  <a:lnTo>
                    <a:pt x="524" y="2550"/>
                  </a:lnTo>
                  <a:lnTo>
                    <a:pt x="513" y="2551"/>
                  </a:lnTo>
                  <a:lnTo>
                    <a:pt x="505" y="2551"/>
                  </a:lnTo>
                  <a:lnTo>
                    <a:pt x="499" y="2550"/>
                  </a:lnTo>
                  <a:lnTo>
                    <a:pt x="494" y="2543"/>
                  </a:lnTo>
                  <a:lnTo>
                    <a:pt x="490" y="2531"/>
                  </a:lnTo>
                  <a:lnTo>
                    <a:pt x="487" y="2518"/>
                  </a:lnTo>
                  <a:lnTo>
                    <a:pt x="480" y="2509"/>
                  </a:lnTo>
                  <a:lnTo>
                    <a:pt x="476" y="2504"/>
                  </a:lnTo>
                  <a:lnTo>
                    <a:pt x="467" y="2501"/>
                  </a:lnTo>
                  <a:lnTo>
                    <a:pt x="457" y="2500"/>
                  </a:lnTo>
                  <a:lnTo>
                    <a:pt x="446" y="2503"/>
                  </a:lnTo>
                  <a:lnTo>
                    <a:pt x="435" y="2511"/>
                  </a:lnTo>
                  <a:lnTo>
                    <a:pt x="425" y="2523"/>
                  </a:lnTo>
                  <a:lnTo>
                    <a:pt x="412" y="2534"/>
                  </a:lnTo>
                  <a:lnTo>
                    <a:pt x="404" y="2545"/>
                  </a:lnTo>
                  <a:lnTo>
                    <a:pt x="400" y="2554"/>
                  </a:lnTo>
                  <a:lnTo>
                    <a:pt x="398" y="2562"/>
                  </a:lnTo>
                  <a:lnTo>
                    <a:pt x="397" y="2570"/>
                  </a:lnTo>
                  <a:lnTo>
                    <a:pt x="392" y="2581"/>
                  </a:lnTo>
                  <a:lnTo>
                    <a:pt x="386" y="2598"/>
                  </a:lnTo>
                  <a:lnTo>
                    <a:pt x="381" y="2616"/>
                  </a:lnTo>
                  <a:lnTo>
                    <a:pt x="378" y="2630"/>
                  </a:lnTo>
                  <a:lnTo>
                    <a:pt x="376" y="2641"/>
                  </a:lnTo>
                  <a:lnTo>
                    <a:pt x="373" y="2644"/>
                  </a:lnTo>
                  <a:lnTo>
                    <a:pt x="369" y="2647"/>
                  </a:lnTo>
                  <a:lnTo>
                    <a:pt x="361" y="2652"/>
                  </a:lnTo>
                  <a:lnTo>
                    <a:pt x="352" y="2655"/>
                  </a:lnTo>
                  <a:lnTo>
                    <a:pt x="341" y="2655"/>
                  </a:lnTo>
                  <a:lnTo>
                    <a:pt x="331" y="2650"/>
                  </a:lnTo>
                  <a:lnTo>
                    <a:pt x="310" y="2632"/>
                  </a:lnTo>
                  <a:lnTo>
                    <a:pt x="293" y="2616"/>
                  </a:lnTo>
                  <a:lnTo>
                    <a:pt x="285" y="2607"/>
                  </a:lnTo>
                  <a:lnTo>
                    <a:pt x="280" y="2601"/>
                  </a:lnTo>
                  <a:lnTo>
                    <a:pt x="272" y="2595"/>
                  </a:lnTo>
                  <a:lnTo>
                    <a:pt x="263" y="2595"/>
                  </a:lnTo>
                  <a:lnTo>
                    <a:pt x="254" y="2596"/>
                  </a:lnTo>
                  <a:lnTo>
                    <a:pt x="241" y="2595"/>
                  </a:lnTo>
                  <a:lnTo>
                    <a:pt x="229" y="2593"/>
                  </a:lnTo>
                  <a:lnTo>
                    <a:pt x="218" y="2593"/>
                  </a:lnTo>
                  <a:lnTo>
                    <a:pt x="212" y="2598"/>
                  </a:lnTo>
                  <a:lnTo>
                    <a:pt x="210" y="2599"/>
                  </a:lnTo>
                  <a:lnTo>
                    <a:pt x="209" y="2602"/>
                  </a:lnTo>
                  <a:lnTo>
                    <a:pt x="209" y="2605"/>
                  </a:lnTo>
                  <a:lnTo>
                    <a:pt x="209" y="2609"/>
                  </a:lnTo>
                  <a:lnTo>
                    <a:pt x="210" y="2612"/>
                  </a:lnTo>
                  <a:lnTo>
                    <a:pt x="210" y="2613"/>
                  </a:lnTo>
                  <a:lnTo>
                    <a:pt x="210" y="2616"/>
                  </a:lnTo>
                  <a:lnTo>
                    <a:pt x="210" y="2618"/>
                  </a:lnTo>
                  <a:lnTo>
                    <a:pt x="210" y="2619"/>
                  </a:lnTo>
                  <a:lnTo>
                    <a:pt x="209" y="2619"/>
                  </a:lnTo>
                  <a:lnTo>
                    <a:pt x="206" y="2619"/>
                  </a:lnTo>
                  <a:lnTo>
                    <a:pt x="202" y="2618"/>
                  </a:lnTo>
                  <a:lnTo>
                    <a:pt x="193" y="2612"/>
                  </a:lnTo>
                  <a:lnTo>
                    <a:pt x="188" y="2607"/>
                  </a:lnTo>
                  <a:lnTo>
                    <a:pt x="184" y="2602"/>
                  </a:lnTo>
                  <a:lnTo>
                    <a:pt x="179" y="2601"/>
                  </a:lnTo>
                  <a:lnTo>
                    <a:pt x="171" y="2602"/>
                  </a:lnTo>
                  <a:lnTo>
                    <a:pt x="164" y="2607"/>
                  </a:lnTo>
                  <a:lnTo>
                    <a:pt x="159" y="2612"/>
                  </a:lnTo>
                  <a:lnTo>
                    <a:pt x="156" y="2618"/>
                  </a:lnTo>
                  <a:lnTo>
                    <a:pt x="151" y="2623"/>
                  </a:lnTo>
                  <a:lnTo>
                    <a:pt x="143" y="2623"/>
                  </a:lnTo>
                  <a:lnTo>
                    <a:pt x="137" y="2623"/>
                  </a:lnTo>
                  <a:lnTo>
                    <a:pt x="133" y="2626"/>
                  </a:lnTo>
                  <a:lnTo>
                    <a:pt x="129" y="2630"/>
                  </a:lnTo>
                  <a:lnTo>
                    <a:pt x="126" y="2635"/>
                  </a:lnTo>
                  <a:lnTo>
                    <a:pt x="123" y="2635"/>
                  </a:lnTo>
                  <a:lnTo>
                    <a:pt x="117" y="2632"/>
                  </a:lnTo>
                  <a:lnTo>
                    <a:pt x="103" y="2624"/>
                  </a:lnTo>
                  <a:lnTo>
                    <a:pt x="91" y="2618"/>
                  </a:lnTo>
                  <a:lnTo>
                    <a:pt x="78" y="2610"/>
                  </a:lnTo>
                  <a:lnTo>
                    <a:pt x="67" y="2601"/>
                  </a:lnTo>
                  <a:lnTo>
                    <a:pt x="64" y="2596"/>
                  </a:lnTo>
                  <a:lnTo>
                    <a:pt x="60" y="2591"/>
                  </a:lnTo>
                  <a:lnTo>
                    <a:pt x="56" y="2587"/>
                  </a:lnTo>
                  <a:lnTo>
                    <a:pt x="53" y="2584"/>
                  </a:lnTo>
                  <a:lnTo>
                    <a:pt x="50" y="2582"/>
                  </a:lnTo>
                  <a:lnTo>
                    <a:pt x="49" y="2581"/>
                  </a:lnTo>
                  <a:lnTo>
                    <a:pt x="46" y="2582"/>
                  </a:lnTo>
                  <a:lnTo>
                    <a:pt x="44" y="2584"/>
                  </a:lnTo>
                  <a:lnTo>
                    <a:pt x="41" y="2591"/>
                  </a:lnTo>
                  <a:lnTo>
                    <a:pt x="38" y="2601"/>
                  </a:lnTo>
                  <a:lnTo>
                    <a:pt x="33" y="2609"/>
                  </a:lnTo>
                  <a:lnTo>
                    <a:pt x="30" y="2610"/>
                  </a:lnTo>
                  <a:lnTo>
                    <a:pt x="25" y="2610"/>
                  </a:lnTo>
                  <a:lnTo>
                    <a:pt x="22" y="2610"/>
                  </a:lnTo>
                  <a:lnTo>
                    <a:pt x="19" y="2610"/>
                  </a:lnTo>
                  <a:lnTo>
                    <a:pt x="18" y="261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CDEC3481-64AE-4B67-8CA8-5C372496736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0" y="2963"/>
              <a:ext cx="56" cy="74"/>
            </a:xfrm>
            <a:custGeom>
              <a:avLst/>
              <a:gdLst>
                <a:gd name="T0" fmla="*/ 0 w 112"/>
                <a:gd name="T1" fmla="*/ 114 h 148"/>
                <a:gd name="T2" fmla="*/ 0 w 112"/>
                <a:gd name="T3" fmla="*/ 106 h 148"/>
                <a:gd name="T4" fmla="*/ 2 w 112"/>
                <a:gd name="T5" fmla="*/ 98 h 148"/>
                <a:gd name="T6" fmla="*/ 8 w 112"/>
                <a:gd name="T7" fmla="*/ 89 h 148"/>
                <a:gd name="T8" fmla="*/ 25 w 112"/>
                <a:gd name="T9" fmla="*/ 72 h 148"/>
                <a:gd name="T10" fmla="*/ 37 w 112"/>
                <a:gd name="T11" fmla="*/ 55 h 148"/>
                <a:gd name="T12" fmla="*/ 39 w 112"/>
                <a:gd name="T13" fmla="*/ 50 h 148"/>
                <a:gd name="T14" fmla="*/ 39 w 112"/>
                <a:gd name="T15" fmla="*/ 47 h 148"/>
                <a:gd name="T16" fmla="*/ 39 w 112"/>
                <a:gd name="T17" fmla="*/ 44 h 148"/>
                <a:gd name="T18" fmla="*/ 41 w 112"/>
                <a:gd name="T19" fmla="*/ 42 h 148"/>
                <a:gd name="T20" fmla="*/ 41 w 112"/>
                <a:gd name="T21" fmla="*/ 39 h 148"/>
                <a:gd name="T22" fmla="*/ 42 w 112"/>
                <a:gd name="T23" fmla="*/ 37 h 148"/>
                <a:gd name="T24" fmla="*/ 45 w 112"/>
                <a:gd name="T25" fmla="*/ 36 h 148"/>
                <a:gd name="T26" fmla="*/ 51 w 112"/>
                <a:gd name="T27" fmla="*/ 34 h 148"/>
                <a:gd name="T28" fmla="*/ 65 w 112"/>
                <a:gd name="T29" fmla="*/ 27 h 148"/>
                <a:gd name="T30" fmla="*/ 78 w 112"/>
                <a:gd name="T31" fmla="*/ 17 h 148"/>
                <a:gd name="T32" fmla="*/ 89 w 112"/>
                <a:gd name="T33" fmla="*/ 9 h 148"/>
                <a:gd name="T34" fmla="*/ 92 w 112"/>
                <a:gd name="T35" fmla="*/ 6 h 148"/>
                <a:gd name="T36" fmla="*/ 96 w 112"/>
                <a:gd name="T37" fmla="*/ 3 h 148"/>
                <a:gd name="T38" fmla="*/ 100 w 112"/>
                <a:gd name="T39" fmla="*/ 2 h 148"/>
                <a:gd name="T40" fmla="*/ 103 w 112"/>
                <a:gd name="T41" fmla="*/ 0 h 148"/>
                <a:gd name="T42" fmla="*/ 104 w 112"/>
                <a:gd name="T43" fmla="*/ 0 h 148"/>
                <a:gd name="T44" fmla="*/ 107 w 112"/>
                <a:gd name="T45" fmla="*/ 2 h 148"/>
                <a:gd name="T46" fmla="*/ 109 w 112"/>
                <a:gd name="T47" fmla="*/ 5 h 148"/>
                <a:gd name="T48" fmla="*/ 110 w 112"/>
                <a:gd name="T49" fmla="*/ 9 h 148"/>
                <a:gd name="T50" fmla="*/ 112 w 112"/>
                <a:gd name="T51" fmla="*/ 23 h 148"/>
                <a:gd name="T52" fmla="*/ 109 w 112"/>
                <a:gd name="T53" fmla="*/ 36 h 148"/>
                <a:gd name="T54" fmla="*/ 101 w 112"/>
                <a:gd name="T55" fmla="*/ 50 h 148"/>
                <a:gd name="T56" fmla="*/ 92 w 112"/>
                <a:gd name="T57" fmla="*/ 56 h 148"/>
                <a:gd name="T58" fmla="*/ 83 w 112"/>
                <a:gd name="T59" fmla="*/ 61 h 148"/>
                <a:gd name="T60" fmla="*/ 73 w 112"/>
                <a:gd name="T61" fmla="*/ 64 h 148"/>
                <a:gd name="T62" fmla="*/ 67 w 112"/>
                <a:gd name="T63" fmla="*/ 68 h 148"/>
                <a:gd name="T64" fmla="*/ 67 w 112"/>
                <a:gd name="T65" fmla="*/ 76 h 148"/>
                <a:gd name="T66" fmla="*/ 73 w 112"/>
                <a:gd name="T67" fmla="*/ 86 h 148"/>
                <a:gd name="T68" fmla="*/ 79 w 112"/>
                <a:gd name="T69" fmla="*/ 93 h 148"/>
                <a:gd name="T70" fmla="*/ 83 w 112"/>
                <a:gd name="T71" fmla="*/ 100 h 148"/>
                <a:gd name="T72" fmla="*/ 84 w 112"/>
                <a:gd name="T73" fmla="*/ 109 h 148"/>
                <a:gd name="T74" fmla="*/ 81 w 112"/>
                <a:gd name="T75" fmla="*/ 120 h 148"/>
                <a:gd name="T76" fmla="*/ 73 w 112"/>
                <a:gd name="T77" fmla="*/ 128 h 148"/>
                <a:gd name="T78" fmla="*/ 62 w 112"/>
                <a:gd name="T79" fmla="*/ 134 h 148"/>
                <a:gd name="T80" fmla="*/ 48 w 112"/>
                <a:gd name="T81" fmla="*/ 137 h 148"/>
                <a:gd name="T82" fmla="*/ 39 w 112"/>
                <a:gd name="T83" fmla="*/ 138 h 148"/>
                <a:gd name="T84" fmla="*/ 33 w 112"/>
                <a:gd name="T85" fmla="*/ 143 h 148"/>
                <a:gd name="T86" fmla="*/ 27 w 112"/>
                <a:gd name="T87" fmla="*/ 148 h 148"/>
                <a:gd name="T88" fmla="*/ 20 w 112"/>
                <a:gd name="T89" fmla="*/ 148 h 148"/>
                <a:gd name="T90" fmla="*/ 14 w 112"/>
                <a:gd name="T91" fmla="*/ 145 h 148"/>
                <a:gd name="T92" fmla="*/ 6 w 112"/>
                <a:gd name="T93" fmla="*/ 135 h 148"/>
                <a:gd name="T94" fmla="*/ 3 w 112"/>
                <a:gd name="T95" fmla="*/ 126 h 148"/>
                <a:gd name="T96" fmla="*/ 0 w 112"/>
                <a:gd name="T97" fmla="*/ 117 h 148"/>
                <a:gd name="T98" fmla="*/ 0 w 112"/>
                <a:gd name="T99" fmla="*/ 11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48">
                  <a:moveTo>
                    <a:pt x="0" y="114"/>
                  </a:moveTo>
                  <a:lnTo>
                    <a:pt x="0" y="106"/>
                  </a:lnTo>
                  <a:lnTo>
                    <a:pt x="2" y="98"/>
                  </a:lnTo>
                  <a:lnTo>
                    <a:pt x="8" y="89"/>
                  </a:lnTo>
                  <a:lnTo>
                    <a:pt x="25" y="72"/>
                  </a:lnTo>
                  <a:lnTo>
                    <a:pt x="37" y="55"/>
                  </a:lnTo>
                  <a:lnTo>
                    <a:pt x="39" y="50"/>
                  </a:lnTo>
                  <a:lnTo>
                    <a:pt x="39" y="47"/>
                  </a:lnTo>
                  <a:lnTo>
                    <a:pt x="39" y="44"/>
                  </a:lnTo>
                  <a:lnTo>
                    <a:pt x="41" y="42"/>
                  </a:lnTo>
                  <a:lnTo>
                    <a:pt x="41" y="39"/>
                  </a:lnTo>
                  <a:lnTo>
                    <a:pt x="42" y="37"/>
                  </a:lnTo>
                  <a:lnTo>
                    <a:pt x="45" y="36"/>
                  </a:lnTo>
                  <a:lnTo>
                    <a:pt x="51" y="34"/>
                  </a:lnTo>
                  <a:lnTo>
                    <a:pt x="65" y="27"/>
                  </a:lnTo>
                  <a:lnTo>
                    <a:pt x="78" y="17"/>
                  </a:lnTo>
                  <a:lnTo>
                    <a:pt x="89" y="9"/>
                  </a:lnTo>
                  <a:lnTo>
                    <a:pt x="92" y="6"/>
                  </a:lnTo>
                  <a:lnTo>
                    <a:pt x="96" y="3"/>
                  </a:lnTo>
                  <a:lnTo>
                    <a:pt x="100" y="2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7" y="2"/>
                  </a:lnTo>
                  <a:lnTo>
                    <a:pt x="109" y="5"/>
                  </a:lnTo>
                  <a:lnTo>
                    <a:pt x="110" y="9"/>
                  </a:lnTo>
                  <a:lnTo>
                    <a:pt x="112" y="23"/>
                  </a:lnTo>
                  <a:lnTo>
                    <a:pt x="109" y="36"/>
                  </a:lnTo>
                  <a:lnTo>
                    <a:pt x="101" y="50"/>
                  </a:lnTo>
                  <a:lnTo>
                    <a:pt x="92" y="56"/>
                  </a:lnTo>
                  <a:lnTo>
                    <a:pt x="83" y="61"/>
                  </a:lnTo>
                  <a:lnTo>
                    <a:pt x="73" y="64"/>
                  </a:lnTo>
                  <a:lnTo>
                    <a:pt x="67" y="68"/>
                  </a:lnTo>
                  <a:lnTo>
                    <a:pt x="67" y="76"/>
                  </a:lnTo>
                  <a:lnTo>
                    <a:pt x="73" y="86"/>
                  </a:lnTo>
                  <a:lnTo>
                    <a:pt x="79" y="93"/>
                  </a:lnTo>
                  <a:lnTo>
                    <a:pt x="83" y="100"/>
                  </a:lnTo>
                  <a:lnTo>
                    <a:pt x="84" y="109"/>
                  </a:lnTo>
                  <a:lnTo>
                    <a:pt x="81" y="120"/>
                  </a:lnTo>
                  <a:lnTo>
                    <a:pt x="73" y="128"/>
                  </a:lnTo>
                  <a:lnTo>
                    <a:pt x="62" y="134"/>
                  </a:lnTo>
                  <a:lnTo>
                    <a:pt x="48" y="137"/>
                  </a:lnTo>
                  <a:lnTo>
                    <a:pt x="39" y="138"/>
                  </a:lnTo>
                  <a:lnTo>
                    <a:pt x="33" y="143"/>
                  </a:lnTo>
                  <a:lnTo>
                    <a:pt x="27" y="148"/>
                  </a:lnTo>
                  <a:lnTo>
                    <a:pt x="20" y="148"/>
                  </a:lnTo>
                  <a:lnTo>
                    <a:pt x="14" y="145"/>
                  </a:lnTo>
                  <a:lnTo>
                    <a:pt x="6" y="135"/>
                  </a:lnTo>
                  <a:lnTo>
                    <a:pt x="3" y="126"/>
                  </a:lnTo>
                  <a:lnTo>
                    <a:pt x="0" y="117"/>
                  </a:lnTo>
                  <a:lnTo>
                    <a:pt x="0" y="11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F6759727-0E15-4F0F-AB5B-703302541AEE}"/>
                </a:ext>
              </a:extLst>
            </p:cNvPr>
            <p:cNvSpPr>
              <a:spLocks/>
            </p:cNvSpPr>
            <p:nvPr/>
          </p:nvSpPr>
          <p:spPr bwMode="gray">
            <a:xfrm>
              <a:off x="1543" y="2971"/>
              <a:ext cx="28" cy="39"/>
            </a:xfrm>
            <a:custGeom>
              <a:avLst/>
              <a:gdLst>
                <a:gd name="T0" fmla="*/ 3 w 56"/>
                <a:gd name="T1" fmla="*/ 77 h 77"/>
                <a:gd name="T2" fmla="*/ 0 w 56"/>
                <a:gd name="T3" fmla="*/ 65 h 77"/>
                <a:gd name="T4" fmla="*/ 1 w 56"/>
                <a:gd name="T5" fmla="*/ 48 h 77"/>
                <a:gd name="T6" fmla="*/ 4 w 56"/>
                <a:gd name="T7" fmla="*/ 34 h 77"/>
                <a:gd name="T8" fmla="*/ 6 w 56"/>
                <a:gd name="T9" fmla="*/ 26 h 77"/>
                <a:gd name="T10" fmla="*/ 6 w 56"/>
                <a:gd name="T11" fmla="*/ 17 h 77"/>
                <a:gd name="T12" fmla="*/ 6 w 56"/>
                <a:gd name="T13" fmla="*/ 9 h 77"/>
                <a:gd name="T14" fmla="*/ 7 w 56"/>
                <a:gd name="T15" fmla="*/ 3 h 77"/>
                <a:gd name="T16" fmla="*/ 12 w 56"/>
                <a:gd name="T17" fmla="*/ 0 h 77"/>
                <a:gd name="T18" fmla="*/ 20 w 56"/>
                <a:gd name="T19" fmla="*/ 1 h 77"/>
                <a:gd name="T20" fmla="*/ 32 w 56"/>
                <a:gd name="T21" fmla="*/ 4 h 77"/>
                <a:gd name="T22" fmla="*/ 45 w 56"/>
                <a:gd name="T23" fmla="*/ 7 h 77"/>
                <a:gd name="T24" fmla="*/ 52 w 56"/>
                <a:gd name="T25" fmla="*/ 12 h 77"/>
                <a:gd name="T26" fmla="*/ 56 w 56"/>
                <a:gd name="T27" fmla="*/ 18 h 77"/>
                <a:gd name="T28" fmla="*/ 52 w 56"/>
                <a:gd name="T29" fmla="*/ 28 h 77"/>
                <a:gd name="T30" fmla="*/ 45 w 56"/>
                <a:gd name="T31" fmla="*/ 40 h 77"/>
                <a:gd name="T32" fmla="*/ 35 w 56"/>
                <a:gd name="T33" fmla="*/ 52 h 77"/>
                <a:gd name="T34" fmla="*/ 28 w 56"/>
                <a:gd name="T35" fmla="*/ 62 h 77"/>
                <a:gd name="T36" fmla="*/ 21 w 56"/>
                <a:gd name="T37" fmla="*/ 70 h 77"/>
                <a:gd name="T38" fmla="*/ 12 w 56"/>
                <a:gd name="T39" fmla="*/ 74 h 77"/>
                <a:gd name="T40" fmla="*/ 6 w 56"/>
                <a:gd name="T41" fmla="*/ 77 h 77"/>
                <a:gd name="T42" fmla="*/ 3 w 56"/>
                <a:gd name="T4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77">
                  <a:moveTo>
                    <a:pt x="3" y="77"/>
                  </a:moveTo>
                  <a:lnTo>
                    <a:pt x="0" y="65"/>
                  </a:lnTo>
                  <a:lnTo>
                    <a:pt x="1" y="48"/>
                  </a:lnTo>
                  <a:lnTo>
                    <a:pt x="4" y="34"/>
                  </a:lnTo>
                  <a:lnTo>
                    <a:pt x="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7" y="3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32" y="4"/>
                  </a:lnTo>
                  <a:lnTo>
                    <a:pt x="45" y="7"/>
                  </a:lnTo>
                  <a:lnTo>
                    <a:pt x="52" y="12"/>
                  </a:lnTo>
                  <a:lnTo>
                    <a:pt x="56" y="18"/>
                  </a:lnTo>
                  <a:lnTo>
                    <a:pt x="52" y="28"/>
                  </a:lnTo>
                  <a:lnTo>
                    <a:pt x="45" y="40"/>
                  </a:lnTo>
                  <a:lnTo>
                    <a:pt x="35" y="52"/>
                  </a:lnTo>
                  <a:lnTo>
                    <a:pt x="28" y="62"/>
                  </a:lnTo>
                  <a:lnTo>
                    <a:pt x="21" y="70"/>
                  </a:lnTo>
                  <a:lnTo>
                    <a:pt x="12" y="74"/>
                  </a:lnTo>
                  <a:lnTo>
                    <a:pt x="6" y="77"/>
                  </a:lnTo>
                  <a:lnTo>
                    <a:pt x="3" y="7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0635B9D0-0717-4924-B671-BB626966A9B2}"/>
                </a:ext>
              </a:extLst>
            </p:cNvPr>
            <p:cNvSpPr>
              <a:spLocks/>
            </p:cNvSpPr>
            <p:nvPr/>
          </p:nvSpPr>
          <p:spPr bwMode="gray">
            <a:xfrm>
              <a:off x="1557" y="2907"/>
              <a:ext cx="40" cy="64"/>
            </a:xfrm>
            <a:custGeom>
              <a:avLst/>
              <a:gdLst>
                <a:gd name="T0" fmla="*/ 0 w 79"/>
                <a:gd name="T1" fmla="*/ 109 h 128"/>
                <a:gd name="T2" fmla="*/ 3 w 79"/>
                <a:gd name="T3" fmla="*/ 97 h 128"/>
                <a:gd name="T4" fmla="*/ 7 w 79"/>
                <a:gd name="T5" fmla="*/ 84 h 128"/>
                <a:gd name="T6" fmla="*/ 12 w 79"/>
                <a:gd name="T7" fmla="*/ 70 h 128"/>
                <a:gd name="T8" fmla="*/ 14 w 79"/>
                <a:gd name="T9" fmla="*/ 59 h 128"/>
                <a:gd name="T10" fmla="*/ 14 w 79"/>
                <a:gd name="T11" fmla="*/ 49 h 128"/>
                <a:gd name="T12" fmla="*/ 14 w 79"/>
                <a:gd name="T13" fmla="*/ 39 h 128"/>
                <a:gd name="T14" fmla="*/ 15 w 79"/>
                <a:gd name="T15" fmla="*/ 30 h 128"/>
                <a:gd name="T16" fmla="*/ 21 w 79"/>
                <a:gd name="T17" fmla="*/ 24 h 128"/>
                <a:gd name="T18" fmla="*/ 35 w 79"/>
                <a:gd name="T19" fmla="*/ 16 h 128"/>
                <a:gd name="T20" fmla="*/ 46 w 79"/>
                <a:gd name="T21" fmla="*/ 11 h 128"/>
                <a:gd name="T22" fmla="*/ 55 w 79"/>
                <a:gd name="T23" fmla="*/ 5 h 128"/>
                <a:gd name="T24" fmla="*/ 59 w 79"/>
                <a:gd name="T25" fmla="*/ 3 h 128"/>
                <a:gd name="T26" fmla="*/ 63 w 79"/>
                <a:gd name="T27" fmla="*/ 2 h 128"/>
                <a:gd name="T28" fmla="*/ 66 w 79"/>
                <a:gd name="T29" fmla="*/ 0 h 128"/>
                <a:gd name="T30" fmla="*/ 69 w 79"/>
                <a:gd name="T31" fmla="*/ 0 h 128"/>
                <a:gd name="T32" fmla="*/ 73 w 79"/>
                <a:gd name="T33" fmla="*/ 0 h 128"/>
                <a:gd name="T34" fmla="*/ 76 w 79"/>
                <a:gd name="T35" fmla="*/ 2 h 128"/>
                <a:gd name="T36" fmla="*/ 77 w 79"/>
                <a:gd name="T37" fmla="*/ 3 h 128"/>
                <a:gd name="T38" fmla="*/ 79 w 79"/>
                <a:gd name="T39" fmla="*/ 8 h 128"/>
                <a:gd name="T40" fmla="*/ 79 w 79"/>
                <a:gd name="T41" fmla="*/ 13 h 128"/>
                <a:gd name="T42" fmla="*/ 77 w 79"/>
                <a:gd name="T43" fmla="*/ 33 h 128"/>
                <a:gd name="T44" fmla="*/ 73 w 79"/>
                <a:gd name="T45" fmla="*/ 53 h 128"/>
                <a:gd name="T46" fmla="*/ 63 w 79"/>
                <a:gd name="T47" fmla="*/ 73 h 128"/>
                <a:gd name="T48" fmla="*/ 54 w 79"/>
                <a:gd name="T49" fmla="*/ 84 h 128"/>
                <a:gd name="T50" fmla="*/ 45 w 79"/>
                <a:gd name="T51" fmla="*/ 92 h 128"/>
                <a:gd name="T52" fmla="*/ 38 w 79"/>
                <a:gd name="T53" fmla="*/ 98 h 128"/>
                <a:gd name="T54" fmla="*/ 37 w 79"/>
                <a:gd name="T55" fmla="*/ 106 h 128"/>
                <a:gd name="T56" fmla="*/ 37 w 79"/>
                <a:gd name="T57" fmla="*/ 111 h 128"/>
                <a:gd name="T58" fmla="*/ 37 w 79"/>
                <a:gd name="T59" fmla="*/ 115 h 128"/>
                <a:gd name="T60" fmla="*/ 37 w 79"/>
                <a:gd name="T61" fmla="*/ 120 h 128"/>
                <a:gd name="T62" fmla="*/ 37 w 79"/>
                <a:gd name="T63" fmla="*/ 123 h 128"/>
                <a:gd name="T64" fmla="*/ 37 w 79"/>
                <a:gd name="T65" fmla="*/ 126 h 128"/>
                <a:gd name="T66" fmla="*/ 34 w 79"/>
                <a:gd name="T67" fmla="*/ 128 h 128"/>
                <a:gd name="T68" fmla="*/ 32 w 79"/>
                <a:gd name="T69" fmla="*/ 128 h 128"/>
                <a:gd name="T70" fmla="*/ 28 w 79"/>
                <a:gd name="T71" fmla="*/ 128 h 128"/>
                <a:gd name="T72" fmla="*/ 18 w 79"/>
                <a:gd name="T73" fmla="*/ 125 h 128"/>
                <a:gd name="T74" fmla="*/ 9 w 79"/>
                <a:gd name="T75" fmla="*/ 118 h 128"/>
                <a:gd name="T76" fmla="*/ 3 w 79"/>
                <a:gd name="T77" fmla="*/ 112 h 128"/>
                <a:gd name="T78" fmla="*/ 0 w 79"/>
                <a:gd name="T79" fmla="*/ 10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" h="128">
                  <a:moveTo>
                    <a:pt x="0" y="109"/>
                  </a:moveTo>
                  <a:lnTo>
                    <a:pt x="3" y="97"/>
                  </a:lnTo>
                  <a:lnTo>
                    <a:pt x="7" y="84"/>
                  </a:lnTo>
                  <a:lnTo>
                    <a:pt x="12" y="70"/>
                  </a:lnTo>
                  <a:lnTo>
                    <a:pt x="14" y="59"/>
                  </a:lnTo>
                  <a:lnTo>
                    <a:pt x="14" y="49"/>
                  </a:lnTo>
                  <a:lnTo>
                    <a:pt x="14" y="39"/>
                  </a:lnTo>
                  <a:lnTo>
                    <a:pt x="15" y="30"/>
                  </a:lnTo>
                  <a:lnTo>
                    <a:pt x="21" y="24"/>
                  </a:lnTo>
                  <a:lnTo>
                    <a:pt x="35" y="16"/>
                  </a:lnTo>
                  <a:lnTo>
                    <a:pt x="46" y="11"/>
                  </a:lnTo>
                  <a:lnTo>
                    <a:pt x="55" y="5"/>
                  </a:lnTo>
                  <a:lnTo>
                    <a:pt x="59" y="3"/>
                  </a:lnTo>
                  <a:lnTo>
                    <a:pt x="63" y="2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7" y="3"/>
                  </a:lnTo>
                  <a:lnTo>
                    <a:pt x="79" y="8"/>
                  </a:lnTo>
                  <a:lnTo>
                    <a:pt x="79" y="13"/>
                  </a:lnTo>
                  <a:lnTo>
                    <a:pt x="77" y="33"/>
                  </a:lnTo>
                  <a:lnTo>
                    <a:pt x="73" y="53"/>
                  </a:lnTo>
                  <a:lnTo>
                    <a:pt x="63" y="73"/>
                  </a:lnTo>
                  <a:lnTo>
                    <a:pt x="54" y="84"/>
                  </a:lnTo>
                  <a:lnTo>
                    <a:pt x="45" y="92"/>
                  </a:lnTo>
                  <a:lnTo>
                    <a:pt x="38" y="98"/>
                  </a:lnTo>
                  <a:lnTo>
                    <a:pt x="37" y="106"/>
                  </a:lnTo>
                  <a:lnTo>
                    <a:pt x="37" y="111"/>
                  </a:lnTo>
                  <a:lnTo>
                    <a:pt x="37" y="115"/>
                  </a:lnTo>
                  <a:lnTo>
                    <a:pt x="37" y="120"/>
                  </a:lnTo>
                  <a:lnTo>
                    <a:pt x="37" y="123"/>
                  </a:lnTo>
                  <a:lnTo>
                    <a:pt x="37" y="126"/>
                  </a:lnTo>
                  <a:lnTo>
                    <a:pt x="34" y="128"/>
                  </a:lnTo>
                  <a:lnTo>
                    <a:pt x="32" y="128"/>
                  </a:lnTo>
                  <a:lnTo>
                    <a:pt x="28" y="128"/>
                  </a:lnTo>
                  <a:lnTo>
                    <a:pt x="18" y="125"/>
                  </a:lnTo>
                  <a:lnTo>
                    <a:pt x="9" y="118"/>
                  </a:lnTo>
                  <a:lnTo>
                    <a:pt x="3" y="112"/>
                  </a:lnTo>
                  <a:lnTo>
                    <a:pt x="0" y="10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8665675C-9B30-4AEF-BA8C-41559CFC6078}"/>
                </a:ext>
              </a:extLst>
            </p:cNvPr>
            <p:cNvSpPr>
              <a:spLocks/>
            </p:cNvSpPr>
            <p:nvPr/>
          </p:nvSpPr>
          <p:spPr bwMode="gray">
            <a:xfrm>
              <a:off x="2131" y="2649"/>
              <a:ext cx="33" cy="38"/>
            </a:xfrm>
            <a:custGeom>
              <a:avLst/>
              <a:gdLst>
                <a:gd name="T0" fmla="*/ 0 w 65"/>
                <a:gd name="T1" fmla="*/ 42 h 74"/>
                <a:gd name="T2" fmla="*/ 3 w 65"/>
                <a:gd name="T3" fmla="*/ 50 h 74"/>
                <a:gd name="T4" fmla="*/ 7 w 65"/>
                <a:gd name="T5" fmla="*/ 60 h 74"/>
                <a:gd name="T6" fmla="*/ 12 w 65"/>
                <a:gd name="T7" fmla="*/ 68 h 74"/>
                <a:gd name="T8" fmla="*/ 20 w 65"/>
                <a:gd name="T9" fmla="*/ 74 h 74"/>
                <a:gd name="T10" fmla="*/ 29 w 65"/>
                <a:gd name="T11" fmla="*/ 73 h 74"/>
                <a:gd name="T12" fmla="*/ 40 w 65"/>
                <a:gd name="T13" fmla="*/ 67 h 74"/>
                <a:gd name="T14" fmla="*/ 52 w 65"/>
                <a:gd name="T15" fmla="*/ 59 h 74"/>
                <a:gd name="T16" fmla="*/ 60 w 65"/>
                <a:gd name="T17" fmla="*/ 50 h 74"/>
                <a:gd name="T18" fmla="*/ 65 w 65"/>
                <a:gd name="T19" fmla="*/ 39 h 74"/>
                <a:gd name="T20" fmla="*/ 62 w 65"/>
                <a:gd name="T21" fmla="*/ 29 h 74"/>
                <a:gd name="T22" fmla="*/ 55 w 65"/>
                <a:gd name="T23" fmla="*/ 20 h 74"/>
                <a:gd name="T24" fmla="*/ 49 w 65"/>
                <a:gd name="T25" fmla="*/ 11 h 74"/>
                <a:gd name="T26" fmla="*/ 43 w 65"/>
                <a:gd name="T27" fmla="*/ 3 h 74"/>
                <a:gd name="T28" fmla="*/ 35 w 65"/>
                <a:gd name="T29" fmla="*/ 0 h 74"/>
                <a:gd name="T30" fmla="*/ 24 w 65"/>
                <a:gd name="T31" fmla="*/ 3 h 74"/>
                <a:gd name="T32" fmla="*/ 15 w 65"/>
                <a:gd name="T33" fmla="*/ 11 h 74"/>
                <a:gd name="T34" fmla="*/ 9 w 65"/>
                <a:gd name="T35" fmla="*/ 22 h 74"/>
                <a:gd name="T36" fmla="*/ 4 w 65"/>
                <a:gd name="T37" fmla="*/ 31 h 74"/>
                <a:gd name="T38" fmla="*/ 1 w 65"/>
                <a:gd name="T39" fmla="*/ 39 h 74"/>
                <a:gd name="T40" fmla="*/ 0 w 65"/>
                <a:gd name="T4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74">
                  <a:moveTo>
                    <a:pt x="0" y="42"/>
                  </a:moveTo>
                  <a:lnTo>
                    <a:pt x="3" y="50"/>
                  </a:lnTo>
                  <a:lnTo>
                    <a:pt x="7" y="60"/>
                  </a:lnTo>
                  <a:lnTo>
                    <a:pt x="12" y="68"/>
                  </a:lnTo>
                  <a:lnTo>
                    <a:pt x="20" y="74"/>
                  </a:lnTo>
                  <a:lnTo>
                    <a:pt x="29" y="73"/>
                  </a:lnTo>
                  <a:lnTo>
                    <a:pt x="40" y="67"/>
                  </a:lnTo>
                  <a:lnTo>
                    <a:pt x="52" y="59"/>
                  </a:lnTo>
                  <a:lnTo>
                    <a:pt x="60" y="50"/>
                  </a:lnTo>
                  <a:lnTo>
                    <a:pt x="65" y="39"/>
                  </a:lnTo>
                  <a:lnTo>
                    <a:pt x="62" y="29"/>
                  </a:lnTo>
                  <a:lnTo>
                    <a:pt x="55" y="20"/>
                  </a:lnTo>
                  <a:lnTo>
                    <a:pt x="49" y="11"/>
                  </a:lnTo>
                  <a:lnTo>
                    <a:pt x="43" y="3"/>
                  </a:lnTo>
                  <a:lnTo>
                    <a:pt x="35" y="0"/>
                  </a:lnTo>
                  <a:lnTo>
                    <a:pt x="24" y="3"/>
                  </a:lnTo>
                  <a:lnTo>
                    <a:pt x="15" y="11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39"/>
                  </a:lnTo>
                  <a:lnTo>
                    <a:pt x="0" y="4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934FD50E-2272-4DBC-82D6-42066CD0AA12}"/>
                </a:ext>
              </a:extLst>
            </p:cNvPr>
            <p:cNvSpPr>
              <a:spLocks/>
            </p:cNvSpPr>
            <p:nvPr/>
          </p:nvSpPr>
          <p:spPr bwMode="gray">
            <a:xfrm>
              <a:off x="2830" y="2307"/>
              <a:ext cx="60" cy="100"/>
            </a:xfrm>
            <a:custGeom>
              <a:avLst/>
              <a:gdLst>
                <a:gd name="T0" fmla="*/ 7 w 119"/>
                <a:gd name="T1" fmla="*/ 199 h 200"/>
                <a:gd name="T2" fmla="*/ 7 w 119"/>
                <a:gd name="T3" fmla="*/ 197 h 200"/>
                <a:gd name="T4" fmla="*/ 7 w 119"/>
                <a:gd name="T5" fmla="*/ 196 h 200"/>
                <a:gd name="T6" fmla="*/ 12 w 119"/>
                <a:gd name="T7" fmla="*/ 185 h 200"/>
                <a:gd name="T8" fmla="*/ 21 w 119"/>
                <a:gd name="T9" fmla="*/ 172 h 200"/>
                <a:gd name="T10" fmla="*/ 29 w 119"/>
                <a:gd name="T11" fmla="*/ 155 h 200"/>
                <a:gd name="T12" fmla="*/ 34 w 119"/>
                <a:gd name="T13" fmla="*/ 146 h 200"/>
                <a:gd name="T14" fmla="*/ 38 w 119"/>
                <a:gd name="T15" fmla="*/ 138 h 200"/>
                <a:gd name="T16" fmla="*/ 40 w 119"/>
                <a:gd name="T17" fmla="*/ 134 h 200"/>
                <a:gd name="T18" fmla="*/ 37 w 119"/>
                <a:gd name="T19" fmla="*/ 131 h 200"/>
                <a:gd name="T20" fmla="*/ 29 w 119"/>
                <a:gd name="T21" fmla="*/ 126 h 200"/>
                <a:gd name="T22" fmla="*/ 18 w 119"/>
                <a:gd name="T23" fmla="*/ 123 h 200"/>
                <a:gd name="T24" fmla="*/ 9 w 119"/>
                <a:gd name="T25" fmla="*/ 121 h 200"/>
                <a:gd name="T26" fmla="*/ 3 w 119"/>
                <a:gd name="T27" fmla="*/ 118 h 200"/>
                <a:gd name="T28" fmla="*/ 0 w 119"/>
                <a:gd name="T29" fmla="*/ 113 h 200"/>
                <a:gd name="T30" fmla="*/ 1 w 119"/>
                <a:gd name="T31" fmla="*/ 106 h 200"/>
                <a:gd name="T32" fmla="*/ 7 w 119"/>
                <a:gd name="T33" fmla="*/ 93 h 200"/>
                <a:gd name="T34" fmla="*/ 26 w 119"/>
                <a:gd name="T35" fmla="*/ 65 h 200"/>
                <a:gd name="T36" fmla="*/ 43 w 119"/>
                <a:gd name="T37" fmla="*/ 40 h 200"/>
                <a:gd name="T38" fmla="*/ 62 w 119"/>
                <a:gd name="T39" fmla="*/ 23 h 200"/>
                <a:gd name="T40" fmla="*/ 66 w 119"/>
                <a:gd name="T41" fmla="*/ 20 h 200"/>
                <a:gd name="T42" fmla="*/ 69 w 119"/>
                <a:gd name="T43" fmla="*/ 16 h 200"/>
                <a:gd name="T44" fmla="*/ 73 w 119"/>
                <a:gd name="T45" fmla="*/ 11 h 200"/>
                <a:gd name="T46" fmla="*/ 76 w 119"/>
                <a:gd name="T47" fmla="*/ 8 h 200"/>
                <a:gd name="T48" fmla="*/ 77 w 119"/>
                <a:gd name="T49" fmla="*/ 3 h 200"/>
                <a:gd name="T50" fmla="*/ 79 w 119"/>
                <a:gd name="T51" fmla="*/ 2 h 200"/>
                <a:gd name="T52" fmla="*/ 80 w 119"/>
                <a:gd name="T53" fmla="*/ 0 h 200"/>
                <a:gd name="T54" fmla="*/ 80 w 119"/>
                <a:gd name="T55" fmla="*/ 0 h 200"/>
                <a:gd name="T56" fmla="*/ 82 w 119"/>
                <a:gd name="T57" fmla="*/ 0 h 200"/>
                <a:gd name="T58" fmla="*/ 82 w 119"/>
                <a:gd name="T59" fmla="*/ 5 h 200"/>
                <a:gd name="T60" fmla="*/ 83 w 119"/>
                <a:gd name="T61" fmla="*/ 9 h 200"/>
                <a:gd name="T62" fmla="*/ 83 w 119"/>
                <a:gd name="T63" fmla="*/ 28 h 200"/>
                <a:gd name="T64" fmla="*/ 82 w 119"/>
                <a:gd name="T65" fmla="*/ 47 h 200"/>
                <a:gd name="T66" fmla="*/ 80 w 119"/>
                <a:gd name="T67" fmla="*/ 65 h 200"/>
                <a:gd name="T68" fmla="*/ 79 w 119"/>
                <a:gd name="T69" fmla="*/ 81 h 200"/>
                <a:gd name="T70" fmla="*/ 79 w 119"/>
                <a:gd name="T71" fmla="*/ 93 h 200"/>
                <a:gd name="T72" fmla="*/ 83 w 119"/>
                <a:gd name="T73" fmla="*/ 98 h 200"/>
                <a:gd name="T74" fmla="*/ 91 w 119"/>
                <a:gd name="T75" fmla="*/ 101 h 200"/>
                <a:gd name="T76" fmla="*/ 99 w 119"/>
                <a:gd name="T77" fmla="*/ 103 h 200"/>
                <a:gd name="T78" fmla="*/ 108 w 119"/>
                <a:gd name="T79" fmla="*/ 106 h 200"/>
                <a:gd name="T80" fmla="*/ 116 w 119"/>
                <a:gd name="T81" fmla="*/ 109 h 200"/>
                <a:gd name="T82" fmla="*/ 119 w 119"/>
                <a:gd name="T83" fmla="*/ 113 h 200"/>
                <a:gd name="T84" fmla="*/ 119 w 119"/>
                <a:gd name="T85" fmla="*/ 121 h 200"/>
                <a:gd name="T86" fmla="*/ 111 w 119"/>
                <a:gd name="T87" fmla="*/ 134 h 200"/>
                <a:gd name="T88" fmla="*/ 101 w 119"/>
                <a:gd name="T89" fmla="*/ 149 h 200"/>
                <a:gd name="T90" fmla="*/ 87 w 119"/>
                <a:gd name="T91" fmla="*/ 165 h 200"/>
                <a:gd name="T92" fmla="*/ 73 w 119"/>
                <a:gd name="T93" fmla="*/ 179 h 200"/>
                <a:gd name="T94" fmla="*/ 59 w 119"/>
                <a:gd name="T95" fmla="*/ 190 h 200"/>
                <a:gd name="T96" fmla="*/ 46 w 119"/>
                <a:gd name="T97" fmla="*/ 197 h 200"/>
                <a:gd name="T98" fmla="*/ 31 w 119"/>
                <a:gd name="T99" fmla="*/ 200 h 200"/>
                <a:gd name="T100" fmla="*/ 18 w 119"/>
                <a:gd name="T101" fmla="*/ 200 h 200"/>
                <a:gd name="T102" fmla="*/ 10 w 119"/>
                <a:gd name="T103" fmla="*/ 199 h 200"/>
                <a:gd name="T104" fmla="*/ 7 w 119"/>
                <a:gd name="T105" fmla="*/ 19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9" h="200">
                  <a:moveTo>
                    <a:pt x="7" y="199"/>
                  </a:moveTo>
                  <a:lnTo>
                    <a:pt x="7" y="197"/>
                  </a:lnTo>
                  <a:lnTo>
                    <a:pt x="7" y="196"/>
                  </a:lnTo>
                  <a:lnTo>
                    <a:pt x="12" y="185"/>
                  </a:lnTo>
                  <a:lnTo>
                    <a:pt x="21" y="172"/>
                  </a:lnTo>
                  <a:lnTo>
                    <a:pt x="29" y="155"/>
                  </a:lnTo>
                  <a:lnTo>
                    <a:pt x="34" y="146"/>
                  </a:lnTo>
                  <a:lnTo>
                    <a:pt x="38" y="138"/>
                  </a:lnTo>
                  <a:lnTo>
                    <a:pt x="40" y="134"/>
                  </a:lnTo>
                  <a:lnTo>
                    <a:pt x="37" y="131"/>
                  </a:lnTo>
                  <a:lnTo>
                    <a:pt x="29" y="126"/>
                  </a:lnTo>
                  <a:lnTo>
                    <a:pt x="18" y="123"/>
                  </a:lnTo>
                  <a:lnTo>
                    <a:pt x="9" y="121"/>
                  </a:lnTo>
                  <a:lnTo>
                    <a:pt x="3" y="118"/>
                  </a:lnTo>
                  <a:lnTo>
                    <a:pt x="0" y="113"/>
                  </a:lnTo>
                  <a:lnTo>
                    <a:pt x="1" y="106"/>
                  </a:lnTo>
                  <a:lnTo>
                    <a:pt x="7" y="93"/>
                  </a:lnTo>
                  <a:lnTo>
                    <a:pt x="26" y="65"/>
                  </a:lnTo>
                  <a:lnTo>
                    <a:pt x="43" y="40"/>
                  </a:lnTo>
                  <a:lnTo>
                    <a:pt x="62" y="23"/>
                  </a:lnTo>
                  <a:lnTo>
                    <a:pt x="66" y="20"/>
                  </a:lnTo>
                  <a:lnTo>
                    <a:pt x="69" y="16"/>
                  </a:lnTo>
                  <a:lnTo>
                    <a:pt x="73" y="11"/>
                  </a:lnTo>
                  <a:lnTo>
                    <a:pt x="76" y="8"/>
                  </a:lnTo>
                  <a:lnTo>
                    <a:pt x="77" y="3"/>
                  </a:lnTo>
                  <a:lnTo>
                    <a:pt x="79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28"/>
                  </a:lnTo>
                  <a:lnTo>
                    <a:pt x="82" y="47"/>
                  </a:lnTo>
                  <a:lnTo>
                    <a:pt x="80" y="65"/>
                  </a:lnTo>
                  <a:lnTo>
                    <a:pt x="79" y="81"/>
                  </a:lnTo>
                  <a:lnTo>
                    <a:pt x="79" y="93"/>
                  </a:lnTo>
                  <a:lnTo>
                    <a:pt x="83" y="98"/>
                  </a:lnTo>
                  <a:lnTo>
                    <a:pt x="91" y="101"/>
                  </a:lnTo>
                  <a:lnTo>
                    <a:pt x="99" y="103"/>
                  </a:lnTo>
                  <a:lnTo>
                    <a:pt x="108" y="106"/>
                  </a:lnTo>
                  <a:lnTo>
                    <a:pt x="116" y="109"/>
                  </a:lnTo>
                  <a:lnTo>
                    <a:pt x="119" y="113"/>
                  </a:lnTo>
                  <a:lnTo>
                    <a:pt x="119" y="121"/>
                  </a:lnTo>
                  <a:lnTo>
                    <a:pt x="111" y="134"/>
                  </a:lnTo>
                  <a:lnTo>
                    <a:pt x="101" y="149"/>
                  </a:lnTo>
                  <a:lnTo>
                    <a:pt x="87" y="165"/>
                  </a:lnTo>
                  <a:lnTo>
                    <a:pt x="73" y="179"/>
                  </a:lnTo>
                  <a:lnTo>
                    <a:pt x="59" y="190"/>
                  </a:lnTo>
                  <a:lnTo>
                    <a:pt x="46" y="197"/>
                  </a:lnTo>
                  <a:lnTo>
                    <a:pt x="31" y="200"/>
                  </a:lnTo>
                  <a:lnTo>
                    <a:pt x="18" y="200"/>
                  </a:lnTo>
                  <a:lnTo>
                    <a:pt x="10" y="199"/>
                  </a:lnTo>
                  <a:lnTo>
                    <a:pt x="7" y="19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EB6EB9E0-1EB6-4483-9B67-5EDCF6B82D69}"/>
                </a:ext>
              </a:extLst>
            </p:cNvPr>
            <p:cNvSpPr>
              <a:spLocks/>
            </p:cNvSpPr>
            <p:nvPr/>
          </p:nvSpPr>
          <p:spPr bwMode="gray">
            <a:xfrm>
              <a:off x="3024" y="1032"/>
              <a:ext cx="767" cy="740"/>
            </a:xfrm>
            <a:custGeom>
              <a:avLst/>
              <a:gdLst>
                <a:gd name="T0" fmla="*/ 67 w 1535"/>
                <a:gd name="T1" fmla="*/ 1424 h 1480"/>
                <a:gd name="T2" fmla="*/ 106 w 1535"/>
                <a:gd name="T3" fmla="*/ 1297 h 1480"/>
                <a:gd name="T4" fmla="*/ 45 w 1535"/>
                <a:gd name="T5" fmla="*/ 1222 h 1480"/>
                <a:gd name="T6" fmla="*/ 8 w 1535"/>
                <a:gd name="T7" fmla="*/ 1131 h 1480"/>
                <a:gd name="T8" fmla="*/ 33 w 1535"/>
                <a:gd name="T9" fmla="*/ 1025 h 1480"/>
                <a:gd name="T10" fmla="*/ 100 w 1535"/>
                <a:gd name="T11" fmla="*/ 976 h 1480"/>
                <a:gd name="T12" fmla="*/ 139 w 1535"/>
                <a:gd name="T13" fmla="*/ 980 h 1480"/>
                <a:gd name="T14" fmla="*/ 191 w 1535"/>
                <a:gd name="T15" fmla="*/ 904 h 1480"/>
                <a:gd name="T16" fmla="*/ 151 w 1535"/>
                <a:gd name="T17" fmla="*/ 794 h 1480"/>
                <a:gd name="T18" fmla="*/ 241 w 1535"/>
                <a:gd name="T19" fmla="*/ 823 h 1480"/>
                <a:gd name="T20" fmla="*/ 372 w 1535"/>
                <a:gd name="T21" fmla="*/ 847 h 1480"/>
                <a:gd name="T22" fmla="*/ 415 w 1535"/>
                <a:gd name="T23" fmla="*/ 752 h 1480"/>
                <a:gd name="T24" fmla="*/ 398 w 1535"/>
                <a:gd name="T25" fmla="*/ 628 h 1480"/>
                <a:gd name="T26" fmla="*/ 468 w 1535"/>
                <a:gd name="T27" fmla="*/ 516 h 1480"/>
                <a:gd name="T28" fmla="*/ 491 w 1535"/>
                <a:gd name="T29" fmla="*/ 353 h 1480"/>
                <a:gd name="T30" fmla="*/ 438 w 1535"/>
                <a:gd name="T31" fmla="*/ 154 h 1480"/>
                <a:gd name="T32" fmla="*/ 445 w 1535"/>
                <a:gd name="T33" fmla="*/ 41 h 1480"/>
                <a:gd name="T34" fmla="*/ 501 w 1535"/>
                <a:gd name="T35" fmla="*/ 17 h 1480"/>
                <a:gd name="T36" fmla="*/ 508 w 1535"/>
                <a:gd name="T37" fmla="*/ 0 h 1480"/>
                <a:gd name="T38" fmla="*/ 614 w 1535"/>
                <a:gd name="T39" fmla="*/ 101 h 1480"/>
                <a:gd name="T40" fmla="*/ 698 w 1535"/>
                <a:gd name="T41" fmla="*/ 216 h 1480"/>
                <a:gd name="T42" fmla="*/ 827 w 1535"/>
                <a:gd name="T43" fmla="*/ 347 h 1480"/>
                <a:gd name="T44" fmla="*/ 940 w 1535"/>
                <a:gd name="T45" fmla="*/ 424 h 1480"/>
                <a:gd name="T46" fmla="*/ 984 w 1535"/>
                <a:gd name="T47" fmla="*/ 468 h 1480"/>
                <a:gd name="T48" fmla="*/ 1099 w 1535"/>
                <a:gd name="T49" fmla="*/ 465 h 1480"/>
                <a:gd name="T50" fmla="*/ 1111 w 1535"/>
                <a:gd name="T51" fmla="*/ 476 h 1480"/>
                <a:gd name="T52" fmla="*/ 1178 w 1535"/>
                <a:gd name="T53" fmla="*/ 519 h 1480"/>
                <a:gd name="T54" fmla="*/ 1290 w 1535"/>
                <a:gd name="T55" fmla="*/ 500 h 1480"/>
                <a:gd name="T56" fmla="*/ 1381 w 1535"/>
                <a:gd name="T57" fmla="*/ 381 h 1480"/>
                <a:gd name="T58" fmla="*/ 1398 w 1535"/>
                <a:gd name="T59" fmla="*/ 361 h 1480"/>
                <a:gd name="T60" fmla="*/ 1381 w 1535"/>
                <a:gd name="T61" fmla="*/ 466 h 1480"/>
                <a:gd name="T62" fmla="*/ 1342 w 1535"/>
                <a:gd name="T63" fmla="*/ 575 h 1480"/>
                <a:gd name="T64" fmla="*/ 1403 w 1535"/>
                <a:gd name="T65" fmla="*/ 629 h 1480"/>
                <a:gd name="T66" fmla="*/ 1419 w 1535"/>
                <a:gd name="T67" fmla="*/ 637 h 1480"/>
                <a:gd name="T68" fmla="*/ 1411 w 1535"/>
                <a:gd name="T69" fmla="*/ 729 h 1480"/>
                <a:gd name="T70" fmla="*/ 1467 w 1535"/>
                <a:gd name="T71" fmla="*/ 736 h 1480"/>
                <a:gd name="T72" fmla="*/ 1526 w 1535"/>
                <a:gd name="T73" fmla="*/ 681 h 1480"/>
                <a:gd name="T74" fmla="*/ 1482 w 1535"/>
                <a:gd name="T75" fmla="*/ 755 h 1480"/>
                <a:gd name="T76" fmla="*/ 1402 w 1535"/>
                <a:gd name="T77" fmla="*/ 780 h 1480"/>
                <a:gd name="T78" fmla="*/ 1311 w 1535"/>
                <a:gd name="T79" fmla="*/ 837 h 1480"/>
                <a:gd name="T80" fmla="*/ 1254 w 1535"/>
                <a:gd name="T81" fmla="*/ 875 h 1480"/>
                <a:gd name="T82" fmla="*/ 1108 w 1535"/>
                <a:gd name="T83" fmla="*/ 885 h 1480"/>
                <a:gd name="T84" fmla="*/ 973 w 1535"/>
                <a:gd name="T85" fmla="*/ 1038 h 1480"/>
                <a:gd name="T86" fmla="*/ 945 w 1535"/>
                <a:gd name="T87" fmla="*/ 1168 h 1480"/>
                <a:gd name="T88" fmla="*/ 887 w 1535"/>
                <a:gd name="T89" fmla="*/ 1230 h 1480"/>
                <a:gd name="T90" fmla="*/ 693 w 1535"/>
                <a:gd name="T91" fmla="*/ 1125 h 1480"/>
                <a:gd name="T92" fmla="*/ 592 w 1535"/>
                <a:gd name="T93" fmla="*/ 1073 h 1480"/>
                <a:gd name="T94" fmla="*/ 448 w 1535"/>
                <a:gd name="T95" fmla="*/ 1045 h 1480"/>
                <a:gd name="T96" fmla="*/ 319 w 1535"/>
                <a:gd name="T97" fmla="*/ 1143 h 1480"/>
                <a:gd name="T98" fmla="*/ 241 w 1535"/>
                <a:gd name="T99" fmla="*/ 1053 h 1480"/>
                <a:gd name="T100" fmla="*/ 153 w 1535"/>
                <a:gd name="T101" fmla="*/ 1109 h 1480"/>
                <a:gd name="T102" fmla="*/ 185 w 1535"/>
                <a:gd name="T103" fmla="*/ 1185 h 1480"/>
                <a:gd name="T104" fmla="*/ 250 w 1535"/>
                <a:gd name="T105" fmla="*/ 1219 h 1480"/>
                <a:gd name="T106" fmla="*/ 356 w 1535"/>
                <a:gd name="T107" fmla="*/ 1278 h 1480"/>
                <a:gd name="T108" fmla="*/ 367 w 1535"/>
                <a:gd name="T109" fmla="*/ 1348 h 1480"/>
                <a:gd name="T110" fmla="*/ 250 w 1535"/>
                <a:gd name="T111" fmla="*/ 1325 h 1480"/>
                <a:gd name="T112" fmla="*/ 190 w 1535"/>
                <a:gd name="T113" fmla="*/ 1370 h 1480"/>
                <a:gd name="T114" fmla="*/ 159 w 1535"/>
                <a:gd name="T115" fmla="*/ 1437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5" h="1480">
                  <a:moveTo>
                    <a:pt x="129" y="1477"/>
                  </a:moveTo>
                  <a:lnTo>
                    <a:pt x="117" y="1477"/>
                  </a:lnTo>
                  <a:lnTo>
                    <a:pt x="106" y="1479"/>
                  </a:lnTo>
                  <a:lnTo>
                    <a:pt x="97" y="1480"/>
                  </a:lnTo>
                  <a:lnTo>
                    <a:pt x="87" y="1479"/>
                  </a:lnTo>
                  <a:lnTo>
                    <a:pt x="81" y="1471"/>
                  </a:lnTo>
                  <a:lnTo>
                    <a:pt x="76" y="1458"/>
                  </a:lnTo>
                  <a:lnTo>
                    <a:pt x="72" y="1440"/>
                  </a:lnTo>
                  <a:lnTo>
                    <a:pt x="67" y="1424"/>
                  </a:lnTo>
                  <a:lnTo>
                    <a:pt x="62" y="1410"/>
                  </a:lnTo>
                  <a:lnTo>
                    <a:pt x="62" y="1396"/>
                  </a:lnTo>
                  <a:lnTo>
                    <a:pt x="67" y="1381"/>
                  </a:lnTo>
                  <a:lnTo>
                    <a:pt x="76" y="1365"/>
                  </a:lnTo>
                  <a:lnTo>
                    <a:pt x="84" y="1354"/>
                  </a:lnTo>
                  <a:lnTo>
                    <a:pt x="92" y="1345"/>
                  </a:lnTo>
                  <a:lnTo>
                    <a:pt x="98" y="1333"/>
                  </a:lnTo>
                  <a:lnTo>
                    <a:pt x="101" y="1316"/>
                  </a:lnTo>
                  <a:lnTo>
                    <a:pt x="106" y="1297"/>
                  </a:lnTo>
                  <a:lnTo>
                    <a:pt x="108" y="1283"/>
                  </a:lnTo>
                  <a:lnTo>
                    <a:pt x="108" y="1271"/>
                  </a:lnTo>
                  <a:lnTo>
                    <a:pt x="104" y="1260"/>
                  </a:lnTo>
                  <a:lnTo>
                    <a:pt x="94" y="1247"/>
                  </a:lnTo>
                  <a:lnTo>
                    <a:pt x="80" y="1240"/>
                  </a:lnTo>
                  <a:lnTo>
                    <a:pt x="69" y="1235"/>
                  </a:lnTo>
                  <a:lnTo>
                    <a:pt x="59" y="1233"/>
                  </a:lnTo>
                  <a:lnTo>
                    <a:pt x="52" y="1230"/>
                  </a:lnTo>
                  <a:lnTo>
                    <a:pt x="45" y="1222"/>
                  </a:lnTo>
                  <a:lnTo>
                    <a:pt x="38" y="1210"/>
                  </a:lnTo>
                  <a:lnTo>
                    <a:pt x="27" y="1199"/>
                  </a:lnTo>
                  <a:lnTo>
                    <a:pt x="17" y="1188"/>
                  </a:lnTo>
                  <a:lnTo>
                    <a:pt x="8" y="1173"/>
                  </a:lnTo>
                  <a:lnTo>
                    <a:pt x="2" y="1160"/>
                  </a:lnTo>
                  <a:lnTo>
                    <a:pt x="0" y="1153"/>
                  </a:lnTo>
                  <a:lnTo>
                    <a:pt x="0" y="1146"/>
                  </a:lnTo>
                  <a:lnTo>
                    <a:pt x="2" y="1139"/>
                  </a:lnTo>
                  <a:lnTo>
                    <a:pt x="8" y="1131"/>
                  </a:lnTo>
                  <a:lnTo>
                    <a:pt x="14" y="1115"/>
                  </a:lnTo>
                  <a:lnTo>
                    <a:pt x="21" y="1098"/>
                  </a:lnTo>
                  <a:lnTo>
                    <a:pt x="22" y="1078"/>
                  </a:lnTo>
                  <a:lnTo>
                    <a:pt x="24" y="1063"/>
                  </a:lnTo>
                  <a:lnTo>
                    <a:pt x="22" y="1050"/>
                  </a:lnTo>
                  <a:lnTo>
                    <a:pt x="21" y="1042"/>
                  </a:lnTo>
                  <a:lnTo>
                    <a:pt x="21" y="1035"/>
                  </a:lnTo>
                  <a:lnTo>
                    <a:pt x="25" y="1028"/>
                  </a:lnTo>
                  <a:lnTo>
                    <a:pt x="33" y="1025"/>
                  </a:lnTo>
                  <a:lnTo>
                    <a:pt x="45" y="1024"/>
                  </a:lnTo>
                  <a:lnTo>
                    <a:pt x="58" y="1024"/>
                  </a:lnTo>
                  <a:lnTo>
                    <a:pt x="69" y="1024"/>
                  </a:lnTo>
                  <a:lnTo>
                    <a:pt x="78" y="1021"/>
                  </a:lnTo>
                  <a:lnTo>
                    <a:pt x="87" y="1013"/>
                  </a:lnTo>
                  <a:lnTo>
                    <a:pt x="94" y="1002"/>
                  </a:lnTo>
                  <a:lnTo>
                    <a:pt x="95" y="991"/>
                  </a:lnTo>
                  <a:lnTo>
                    <a:pt x="98" y="982"/>
                  </a:lnTo>
                  <a:lnTo>
                    <a:pt x="100" y="976"/>
                  </a:lnTo>
                  <a:lnTo>
                    <a:pt x="104" y="972"/>
                  </a:lnTo>
                  <a:lnTo>
                    <a:pt x="111" y="976"/>
                  </a:lnTo>
                  <a:lnTo>
                    <a:pt x="120" y="983"/>
                  </a:lnTo>
                  <a:lnTo>
                    <a:pt x="126" y="991"/>
                  </a:lnTo>
                  <a:lnTo>
                    <a:pt x="131" y="996"/>
                  </a:lnTo>
                  <a:lnTo>
                    <a:pt x="134" y="997"/>
                  </a:lnTo>
                  <a:lnTo>
                    <a:pt x="137" y="993"/>
                  </a:lnTo>
                  <a:lnTo>
                    <a:pt x="139" y="986"/>
                  </a:lnTo>
                  <a:lnTo>
                    <a:pt x="139" y="980"/>
                  </a:lnTo>
                  <a:lnTo>
                    <a:pt x="139" y="974"/>
                  </a:lnTo>
                  <a:lnTo>
                    <a:pt x="139" y="966"/>
                  </a:lnTo>
                  <a:lnTo>
                    <a:pt x="143" y="957"/>
                  </a:lnTo>
                  <a:lnTo>
                    <a:pt x="153" y="946"/>
                  </a:lnTo>
                  <a:lnTo>
                    <a:pt x="167" y="934"/>
                  </a:lnTo>
                  <a:lnTo>
                    <a:pt x="177" y="927"/>
                  </a:lnTo>
                  <a:lnTo>
                    <a:pt x="185" y="921"/>
                  </a:lnTo>
                  <a:lnTo>
                    <a:pt x="190" y="915"/>
                  </a:lnTo>
                  <a:lnTo>
                    <a:pt x="191" y="904"/>
                  </a:lnTo>
                  <a:lnTo>
                    <a:pt x="185" y="889"/>
                  </a:lnTo>
                  <a:lnTo>
                    <a:pt x="174" y="875"/>
                  </a:lnTo>
                  <a:lnTo>
                    <a:pt x="162" y="862"/>
                  </a:lnTo>
                  <a:lnTo>
                    <a:pt x="149" y="850"/>
                  </a:lnTo>
                  <a:lnTo>
                    <a:pt x="143" y="839"/>
                  </a:lnTo>
                  <a:lnTo>
                    <a:pt x="142" y="826"/>
                  </a:lnTo>
                  <a:lnTo>
                    <a:pt x="142" y="816"/>
                  </a:lnTo>
                  <a:lnTo>
                    <a:pt x="143" y="803"/>
                  </a:lnTo>
                  <a:lnTo>
                    <a:pt x="151" y="794"/>
                  </a:lnTo>
                  <a:lnTo>
                    <a:pt x="162" y="786"/>
                  </a:lnTo>
                  <a:lnTo>
                    <a:pt x="173" y="780"/>
                  </a:lnTo>
                  <a:lnTo>
                    <a:pt x="181" y="778"/>
                  </a:lnTo>
                  <a:lnTo>
                    <a:pt x="187" y="780"/>
                  </a:lnTo>
                  <a:lnTo>
                    <a:pt x="195" y="785"/>
                  </a:lnTo>
                  <a:lnTo>
                    <a:pt x="204" y="792"/>
                  </a:lnTo>
                  <a:lnTo>
                    <a:pt x="218" y="803"/>
                  </a:lnTo>
                  <a:lnTo>
                    <a:pt x="230" y="814"/>
                  </a:lnTo>
                  <a:lnTo>
                    <a:pt x="241" y="823"/>
                  </a:lnTo>
                  <a:lnTo>
                    <a:pt x="257" y="830"/>
                  </a:lnTo>
                  <a:lnTo>
                    <a:pt x="277" y="831"/>
                  </a:lnTo>
                  <a:lnTo>
                    <a:pt x="294" y="830"/>
                  </a:lnTo>
                  <a:lnTo>
                    <a:pt x="309" y="828"/>
                  </a:lnTo>
                  <a:lnTo>
                    <a:pt x="323" y="833"/>
                  </a:lnTo>
                  <a:lnTo>
                    <a:pt x="337" y="842"/>
                  </a:lnTo>
                  <a:lnTo>
                    <a:pt x="348" y="850"/>
                  </a:lnTo>
                  <a:lnTo>
                    <a:pt x="361" y="851"/>
                  </a:lnTo>
                  <a:lnTo>
                    <a:pt x="372" y="847"/>
                  </a:lnTo>
                  <a:lnTo>
                    <a:pt x="382" y="833"/>
                  </a:lnTo>
                  <a:lnTo>
                    <a:pt x="392" y="823"/>
                  </a:lnTo>
                  <a:lnTo>
                    <a:pt x="403" y="816"/>
                  </a:lnTo>
                  <a:lnTo>
                    <a:pt x="410" y="808"/>
                  </a:lnTo>
                  <a:lnTo>
                    <a:pt x="417" y="797"/>
                  </a:lnTo>
                  <a:lnTo>
                    <a:pt x="420" y="783"/>
                  </a:lnTo>
                  <a:lnTo>
                    <a:pt x="418" y="771"/>
                  </a:lnTo>
                  <a:lnTo>
                    <a:pt x="417" y="760"/>
                  </a:lnTo>
                  <a:lnTo>
                    <a:pt x="415" y="752"/>
                  </a:lnTo>
                  <a:lnTo>
                    <a:pt x="412" y="741"/>
                  </a:lnTo>
                  <a:lnTo>
                    <a:pt x="409" y="724"/>
                  </a:lnTo>
                  <a:lnTo>
                    <a:pt x="404" y="702"/>
                  </a:lnTo>
                  <a:lnTo>
                    <a:pt x="398" y="685"/>
                  </a:lnTo>
                  <a:lnTo>
                    <a:pt x="395" y="671"/>
                  </a:lnTo>
                  <a:lnTo>
                    <a:pt x="395" y="656"/>
                  </a:lnTo>
                  <a:lnTo>
                    <a:pt x="395" y="643"/>
                  </a:lnTo>
                  <a:lnTo>
                    <a:pt x="395" y="635"/>
                  </a:lnTo>
                  <a:lnTo>
                    <a:pt x="398" y="628"/>
                  </a:lnTo>
                  <a:lnTo>
                    <a:pt x="407" y="620"/>
                  </a:lnTo>
                  <a:lnTo>
                    <a:pt x="421" y="614"/>
                  </a:lnTo>
                  <a:lnTo>
                    <a:pt x="434" y="609"/>
                  </a:lnTo>
                  <a:lnTo>
                    <a:pt x="443" y="604"/>
                  </a:lnTo>
                  <a:lnTo>
                    <a:pt x="451" y="595"/>
                  </a:lnTo>
                  <a:lnTo>
                    <a:pt x="460" y="576"/>
                  </a:lnTo>
                  <a:lnTo>
                    <a:pt x="468" y="558"/>
                  </a:lnTo>
                  <a:lnTo>
                    <a:pt x="469" y="539"/>
                  </a:lnTo>
                  <a:lnTo>
                    <a:pt x="468" y="516"/>
                  </a:lnTo>
                  <a:lnTo>
                    <a:pt x="465" y="491"/>
                  </a:lnTo>
                  <a:lnTo>
                    <a:pt x="465" y="466"/>
                  </a:lnTo>
                  <a:lnTo>
                    <a:pt x="466" y="451"/>
                  </a:lnTo>
                  <a:lnTo>
                    <a:pt x="466" y="440"/>
                  </a:lnTo>
                  <a:lnTo>
                    <a:pt x="469" y="427"/>
                  </a:lnTo>
                  <a:lnTo>
                    <a:pt x="476" y="415"/>
                  </a:lnTo>
                  <a:lnTo>
                    <a:pt x="485" y="395"/>
                  </a:lnTo>
                  <a:lnTo>
                    <a:pt x="490" y="375"/>
                  </a:lnTo>
                  <a:lnTo>
                    <a:pt x="491" y="353"/>
                  </a:lnTo>
                  <a:lnTo>
                    <a:pt x="493" y="334"/>
                  </a:lnTo>
                  <a:lnTo>
                    <a:pt x="494" y="309"/>
                  </a:lnTo>
                  <a:lnTo>
                    <a:pt x="496" y="286"/>
                  </a:lnTo>
                  <a:lnTo>
                    <a:pt x="491" y="264"/>
                  </a:lnTo>
                  <a:lnTo>
                    <a:pt x="483" y="241"/>
                  </a:lnTo>
                  <a:lnTo>
                    <a:pt x="474" y="219"/>
                  </a:lnTo>
                  <a:lnTo>
                    <a:pt x="460" y="193"/>
                  </a:lnTo>
                  <a:lnTo>
                    <a:pt x="449" y="173"/>
                  </a:lnTo>
                  <a:lnTo>
                    <a:pt x="438" y="154"/>
                  </a:lnTo>
                  <a:lnTo>
                    <a:pt x="431" y="139"/>
                  </a:lnTo>
                  <a:lnTo>
                    <a:pt x="428" y="126"/>
                  </a:lnTo>
                  <a:lnTo>
                    <a:pt x="426" y="111"/>
                  </a:lnTo>
                  <a:lnTo>
                    <a:pt x="428" y="95"/>
                  </a:lnTo>
                  <a:lnTo>
                    <a:pt x="435" y="78"/>
                  </a:lnTo>
                  <a:lnTo>
                    <a:pt x="438" y="69"/>
                  </a:lnTo>
                  <a:lnTo>
                    <a:pt x="440" y="59"/>
                  </a:lnTo>
                  <a:lnTo>
                    <a:pt x="442" y="50"/>
                  </a:lnTo>
                  <a:lnTo>
                    <a:pt x="445" y="41"/>
                  </a:lnTo>
                  <a:lnTo>
                    <a:pt x="449" y="35"/>
                  </a:lnTo>
                  <a:lnTo>
                    <a:pt x="460" y="31"/>
                  </a:lnTo>
                  <a:lnTo>
                    <a:pt x="473" y="31"/>
                  </a:lnTo>
                  <a:lnTo>
                    <a:pt x="483" y="33"/>
                  </a:lnTo>
                  <a:lnTo>
                    <a:pt x="490" y="33"/>
                  </a:lnTo>
                  <a:lnTo>
                    <a:pt x="494" y="31"/>
                  </a:lnTo>
                  <a:lnTo>
                    <a:pt x="497" y="25"/>
                  </a:lnTo>
                  <a:lnTo>
                    <a:pt x="499" y="22"/>
                  </a:lnTo>
                  <a:lnTo>
                    <a:pt x="501" y="17"/>
                  </a:lnTo>
                  <a:lnTo>
                    <a:pt x="499" y="14"/>
                  </a:lnTo>
                  <a:lnTo>
                    <a:pt x="499" y="11"/>
                  </a:lnTo>
                  <a:lnTo>
                    <a:pt x="499" y="8"/>
                  </a:lnTo>
                  <a:lnTo>
                    <a:pt x="497" y="5"/>
                  </a:lnTo>
                  <a:lnTo>
                    <a:pt x="497" y="4"/>
                  </a:lnTo>
                  <a:lnTo>
                    <a:pt x="499" y="2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8" y="0"/>
                  </a:lnTo>
                  <a:lnTo>
                    <a:pt x="522" y="5"/>
                  </a:lnTo>
                  <a:lnTo>
                    <a:pt x="532" y="11"/>
                  </a:lnTo>
                  <a:lnTo>
                    <a:pt x="541" y="21"/>
                  </a:lnTo>
                  <a:lnTo>
                    <a:pt x="552" y="35"/>
                  </a:lnTo>
                  <a:lnTo>
                    <a:pt x="561" y="45"/>
                  </a:lnTo>
                  <a:lnTo>
                    <a:pt x="574" y="59"/>
                  </a:lnTo>
                  <a:lnTo>
                    <a:pt x="588" y="73"/>
                  </a:lnTo>
                  <a:lnTo>
                    <a:pt x="602" y="87"/>
                  </a:lnTo>
                  <a:lnTo>
                    <a:pt x="614" y="101"/>
                  </a:lnTo>
                  <a:lnTo>
                    <a:pt x="625" y="112"/>
                  </a:lnTo>
                  <a:lnTo>
                    <a:pt x="631" y="120"/>
                  </a:lnTo>
                  <a:lnTo>
                    <a:pt x="640" y="134"/>
                  </a:lnTo>
                  <a:lnTo>
                    <a:pt x="653" y="148"/>
                  </a:lnTo>
                  <a:lnTo>
                    <a:pt x="665" y="163"/>
                  </a:lnTo>
                  <a:lnTo>
                    <a:pt x="671" y="173"/>
                  </a:lnTo>
                  <a:lnTo>
                    <a:pt x="678" y="185"/>
                  </a:lnTo>
                  <a:lnTo>
                    <a:pt x="685" y="199"/>
                  </a:lnTo>
                  <a:lnTo>
                    <a:pt x="698" y="216"/>
                  </a:lnTo>
                  <a:lnTo>
                    <a:pt x="712" y="233"/>
                  </a:lnTo>
                  <a:lnTo>
                    <a:pt x="729" y="249"/>
                  </a:lnTo>
                  <a:lnTo>
                    <a:pt x="748" y="263"/>
                  </a:lnTo>
                  <a:lnTo>
                    <a:pt x="765" y="275"/>
                  </a:lnTo>
                  <a:lnTo>
                    <a:pt x="777" y="285"/>
                  </a:lnTo>
                  <a:lnTo>
                    <a:pt x="791" y="300"/>
                  </a:lnTo>
                  <a:lnTo>
                    <a:pt x="805" y="320"/>
                  </a:lnTo>
                  <a:lnTo>
                    <a:pt x="816" y="337"/>
                  </a:lnTo>
                  <a:lnTo>
                    <a:pt x="827" y="347"/>
                  </a:lnTo>
                  <a:lnTo>
                    <a:pt x="842" y="353"/>
                  </a:lnTo>
                  <a:lnTo>
                    <a:pt x="861" y="362"/>
                  </a:lnTo>
                  <a:lnTo>
                    <a:pt x="880" y="372"/>
                  </a:lnTo>
                  <a:lnTo>
                    <a:pt x="894" y="385"/>
                  </a:lnTo>
                  <a:lnTo>
                    <a:pt x="904" y="398"/>
                  </a:lnTo>
                  <a:lnTo>
                    <a:pt x="912" y="407"/>
                  </a:lnTo>
                  <a:lnTo>
                    <a:pt x="918" y="413"/>
                  </a:lnTo>
                  <a:lnTo>
                    <a:pt x="928" y="420"/>
                  </a:lnTo>
                  <a:lnTo>
                    <a:pt x="940" y="424"/>
                  </a:lnTo>
                  <a:lnTo>
                    <a:pt x="954" y="429"/>
                  </a:lnTo>
                  <a:lnTo>
                    <a:pt x="967" y="429"/>
                  </a:lnTo>
                  <a:lnTo>
                    <a:pt x="976" y="431"/>
                  </a:lnTo>
                  <a:lnTo>
                    <a:pt x="984" y="431"/>
                  </a:lnTo>
                  <a:lnTo>
                    <a:pt x="988" y="434"/>
                  </a:lnTo>
                  <a:lnTo>
                    <a:pt x="990" y="441"/>
                  </a:lnTo>
                  <a:lnTo>
                    <a:pt x="988" y="452"/>
                  </a:lnTo>
                  <a:lnTo>
                    <a:pt x="985" y="460"/>
                  </a:lnTo>
                  <a:lnTo>
                    <a:pt x="984" y="468"/>
                  </a:lnTo>
                  <a:lnTo>
                    <a:pt x="985" y="474"/>
                  </a:lnTo>
                  <a:lnTo>
                    <a:pt x="995" y="479"/>
                  </a:lnTo>
                  <a:lnTo>
                    <a:pt x="1018" y="482"/>
                  </a:lnTo>
                  <a:lnTo>
                    <a:pt x="1038" y="479"/>
                  </a:lnTo>
                  <a:lnTo>
                    <a:pt x="1058" y="471"/>
                  </a:lnTo>
                  <a:lnTo>
                    <a:pt x="1071" y="463"/>
                  </a:lnTo>
                  <a:lnTo>
                    <a:pt x="1082" y="460"/>
                  </a:lnTo>
                  <a:lnTo>
                    <a:pt x="1091" y="460"/>
                  </a:lnTo>
                  <a:lnTo>
                    <a:pt x="1099" y="465"/>
                  </a:lnTo>
                  <a:lnTo>
                    <a:pt x="1099" y="471"/>
                  </a:lnTo>
                  <a:lnTo>
                    <a:pt x="1097" y="480"/>
                  </a:lnTo>
                  <a:lnTo>
                    <a:pt x="1092" y="488"/>
                  </a:lnTo>
                  <a:lnTo>
                    <a:pt x="1089" y="494"/>
                  </a:lnTo>
                  <a:lnTo>
                    <a:pt x="1089" y="499"/>
                  </a:lnTo>
                  <a:lnTo>
                    <a:pt x="1094" y="500"/>
                  </a:lnTo>
                  <a:lnTo>
                    <a:pt x="1102" y="496"/>
                  </a:lnTo>
                  <a:lnTo>
                    <a:pt x="1106" y="486"/>
                  </a:lnTo>
                  <a:lnTo>
                    <a:pt x="1111" y="476"/>
                  </a:lnTo>
                  <a:lnTo>
                    <a:pt x="1117" y="468"/>
                  </a:lnTo>
                  <a:lnTo>
                    <a:pt x="1123" y="465"/>
                  </a:lnTo>
                  <a:lnTo>
                    <a:pt x="1130" y="468"/>
                  </a:lnTo>
                  <a:lnTo>
                    <a:pt x="1133" y="472"/>
                  </a:lnTo>
                  <a:lnTo>
                    <a:pt x="1134" y="480"/>
                  </a:lnTo>
                  <a:lnTo>
                    <a:pt x="1137" y="488"/>
                  </a:lnTo>
                  <a:lnTo>
                    <a:pt x="1145" y="499"/>
                  </a:lnTo>
                  <a:lnTo>
                    <a:pt x="1159" y="513"/>
                  </a:lnTo>
                  <a:lnTo>
                    <a:pt x="1178" y="519"/>
                  </a:lnTo>
                  <a:lnTo>
                    <a:pt x="1200" y="521"/>
                  </a:lnTo>
                  <a:lnTo>
                    <a:pt x="1218" y="524"/>
                  </a:lnTo>
                  <a:lnTo>
                    <a:pt x="1235" y="527"/>
                  </a:lnTo>
                  <a:lnTo>
                    <a:pt x="1251" y="528"/>
                  </a:lnTo>
                  <a:lnTo>
                    <a:pt x="1263" y="524"/>
                  </a:lnTo>
                  <a:lnTo>
                    <a:pt x="1271" y="519"/>
                  </a:lnTo>
                  <a:lnTo>
                    <a:pt x="1277" y="514"/>
                  </a:lnTo>
                  <a:lnTo>
                    <a:pt x="1283" y="508"/>
                  </a:lnTo>
                  <a:lnTo>
                    <a:pt x="1290" y="500"/>
                  </a:lnTo>
                  <a:lnTo>
                    <a:pt x="1299" y="488"/>
                  </a:lnTo>
                  <a:lnTo>
                    <a:pt x="1313" y="472"/>
                  </a:lnTo>
                  <a:lnTo>
                    <a:pt x="1322" y="458"/>
                  </a:lnTo>
                  <a:lnTo>
                    <a:pt x="1332" y="448"/>
                  </a:lnTo>
                  <a:lnTo>
                    <a:pt x="1339" y="437"/>
                  </a:lnTo>
                  <a:lnTo>
                    <a:pt x="1350" y="423"/>
                  </a:lnTo>
                  <a:lnTo>
                    <a:pt x="1363" y="409"/>
                  </a:lnTo>
                  <a:lnTo>
                    <a:pt x="1374" y="393"/>
                  </a:lnTo>
                  <a:lnTo>
                    <a:pt x="1381" y="381"/>
                  </a:lnTo>
                  <a:lnTo>
                    <a:pt x="1384" y="376"/>
                  </a:lnTo>
                  <a:lnTo>
                    <a:pt x="1386" y="372"/>
                  </a:lnTo>
                  <a:lnTo>
                    <a:pt x="1388" y="368"/>
                  </a:lnTo>
                  <a:lnTo>
                    <a:pt x="1389" y="364"/>
                  </a:lnTo>
                  <a:lnTo>
                    <a:pt x="1391" y="361"/>
                  </a:lnTo>
                  <a:lnTo>
                    <a:pt x="1392" y="359"/>
                  </a:lnTo>
                  <a:lnTo>
                    <a:pt x="1394" y="359"/>
                  </a:lnTo>
                  <a:lnTo>
                    <a:pt x="1397" y="359"/>
                  </a:lnTo>
                  <a:lnTo>
                    <a:pt x="1398" y="361"/>
                  </a:lnTo>
                  <a:lnTo>
                    <a:pt x="1402" y="365"/>
                  </a:lnTo>
                  <a:lnTo>
                    <a:pt x="1411" y="379"/>
                  </a:lnTo>
                  <a:lnTo>
                    <a:pt x="1414" y="395"/>
                  </a:lnTo>
                  <a:lnTo>
                    <a:pt x="1411" y="409"/>
                  </a:lnTo>
                  <a:lnTo>
                    <a:pt x="1403" y="418"/>
                  </a:lnTo>
                  <a:lnTo>
                    <a:pt x="1395" y="429"/>
                  </a:lnTo>
                  <a:lnTo>
                    <a:pt x="1388" y="441"/>
                  </a:lnTo>
                  <a:lnTo>
                    <a:pt x="1383" y="455"/>
                  </a:lnTo>
                  <a:lnTo>
                    <a:pt x="1381" y="466"/>
                  </a:lnTo>
                  <a:lnTo>
                    <a:pt x="1375" y="476"/>
                  </a:lnTo>
                  <a:lnTo>
                    <a:pt x="1369" y="485"/>
                  </a:lnTo>
                  <a:lnTo>
                    <a:pt x="1364" y="499"/>
                  </a:lnTo>
                  <a:lnTo>
                    <a:pt x="1361" y="517"/>
                  </a:lnTo>
                  <a:lnTo>
                    <a:pt x="1358" y="536"/>
                  </a:lnTo>
                  <a:lnTo>
                    <a:pt x="1355" y="553"/>
                  </a:lnTo>
                  <a:lnTo>
                    <a:pt x="1350" y="564"/>
                  </a:lnTo>
                  <a:lnTo>
                    <a:pt x="1347" y="570"/>
                  </a:lnTo>
                  <a:lnTo>
                    <a:pt x="1342" y="575"/>
                  </a:lnTo>
                  <a:lnTo>
                    <a:pt x="1341" y="581"/>
                  </a:lnTo>
                  <a:lnTo>
                    <a:pt x="1344" y="587"/>
                  </a:lnTo>
                  <a:lnTo>
                    <a:pt x="1352" y="595"/>
                  </a:lnTo>
                  <a:lnTo>
                    <a:pt x="1363" y="608"/>
                  </a:lnTo>
                  <a:lnTo>
                    <a:pt x="1374" y="618"/>
                  </a:lnTo>
                  <a:lnTo>
                    <a:pt x="1383" y="628"/>
                  </a:lnTo>
                  <a:lnTo>
                    <a:pt x="1395" y="631"/>
                  </a:lnTo>
                  <a:lnTo>
                    <a:pt x="1398" y="631"/>
                  </a:lnTo>
                  <a:lnTo>
                    <a:pt x="1403" y="629"/>
                  </a:lnTo>
                  <a:lnTo>
                    <a:pt x="1406" y="629"/>
                  </a:lnTo>
                  <a:lnTo>
                    <a:pt x="1409" y="628"/>
                  </a:lnTo>
                  <a:lnTo>
                    <a:pt x="1412" y="628"/>
                  </a:lnTo>
                  <a:lnTo>
                    <a:pt x="1415" y="628"/>
                  </a:lnTo>
                  <a:lnTo>
                    <a:pt x="1417" y="628"/>
                  </a:lnTo>
                  <a:lnTo>
                    <a:pt x="1419" y="628"/>
                  </a:lnTo>
                  <a:lnTo>
                    <a:pt x="1420" y="631"/>
                  </a:lnTo>
                  <a:lnTo>
                    <a:pt x="1419" y="632"/>
                  </a:lnTo>
                  <a:lnTo>
                    <a:pt x="1419" y="637"/>
                  </a:lnTo>
                  <a:lnTo>
                    <a:pt x="1417" y="643"/>
                  </a:lnTo>
                  <a:lnTo>
                    <a:pt x="1414" y="660"/>
                  </a:lnTo>
                  <a:lnTo>
                    <a:pt x="1412" y="679"/>
                  </a:lnTo>
                  <a:lnTo>
                    <a:pt x="1414" y="696"/>
                  </a:lnTo>
                  <a:lnTo>
                    <a:pt x="1415" y="712"/>
                  </a:lnTo>
                  <a:lnTo>
                    <a:pt x="1415" y="719"/>
                  </a:lnTo>
                  <a:lnTo>
                    <a:pt x="1414" y="722"/>
                  </a:lnTo>
                  <a:lnTo>
                    <a:pt x="1412" y="726"/>
                  </a:lnTo>
                  <a:lnTo>
                    <a:pt x="1411" y="729"/>
                  </a:lnTo>
                  <a:lnTo>
                    <a:pt x="1411" y="730"/>
                  </a:lnTo>
                  <a:lnTo>
                    <a:pt x="1409" y="733"/>
                  </a:lnTo>
                  <a:lnTo>
                    <a:pt x="1411" y="736"/>
                  </a:lnTo>
                  <a:lnTo>
                    <a:pt x="1412" y="738"/>
                  </a:lnTo>
                  <a:lnTo>
                    <a:pt x="1415" y="740"/>
                  </a:lnTo>
                  <a:lnTo>
                    <a:pt x="1422" y="741"/>
                  </a:lnTo>
                  <a:lnTo>
                    <a:pt x="1440" y="744"/>
                  </a:lnTo>
                  <a:lnTo>
                    <a:pt x="1456" y="743"/>
                  </a:lnTo>
                  <a:lnTo>
                    <a:pt x="1467" y="736"/>
                  </a:lnTo>
                  <a:lnTo>
                    <a:pt x="1470" y="730"/>
                  </a:lnTo>
                  <a:lnTo>
                    <a:pt x="1473" y="722"/>
                  </a:lnTo>
                  <a:lnTo>
                    <a:pt x="1476" y="713"/>
                  </a:lnTo>
                  <a:lnTo>
                    <a:pt x="1481" y="704"/>
                  </a:lnTo>
                  <a:lnTo>
                    <a:pt x="1490" y="698"/>
                  </a:lnTo>
                  <a:lnTo>
                    <a:pt x="1499" y="693"/>
                  </a:lnTo>
                  <a:lnTo>
                    <a:pt x="1510" y="687"/>
                  </a:lnTo>
                  <a:lnTo>
                    <a:pt x="1518" y="684"/>
                  </a:lnTo>
                  <a:lnTo>
                    <a:pt x="1526" y="681"/>
                  </a:lnTo>
                  <a:lnTo>
                    <a:pt x="1532" y="682"/>
                  </a:lnTo>
                  <a:lnTo>
                    <a:pt x="1535" y="688"/>
                  </a:lnTo>
                  <a:lnTo>
                    <a:pt x="1534" y="698"/>
                  </a:lnTo>
                  <a:lnTo>
                    <a:pt x="1526" y="707"/>
                  </a:lnTo>
                  <a:lnTo>
                    <a:pt x="1515" y="716"/>
                  </a:lnTo>
                  <a:lnTo>
                    <a:pt x="1502" y="724"/>
                  </a:lnTo>
                  <a:lnTo>
                    <a:pt x="1493" y="735"/>
                  </a:lnTo>
                  <a:lnTo>
                    <a:pt x="1487" y="746"/>
                  </a:lnTo>
                  <a:lnTo>
                    <a:pt x="1482" y="755"/>
                  </a:lnTo>
                  <a:lnTo>
                    <a:pt x="1479" y="766"/>
                  </a:lnTo>
                  <a:lnTo>
                    <a:pt x="1473" y="774"/>
                  </a:lnTo>
                  <a:lnTo>
                    <a:pt x="1467" y="778"/>
                  </a:lnTo>
                  <a:lnTo>
                    <a:pt x="1459" y="777"/>
                  </a:lnTo>
                  <a:lnTo>
                    <a:pt x="1447" y="774"/>
                  </a:lnTo>
                  <a:lnTo>
                    <a:pt x="1433" y="771"/>
                  </a:lnTo>
                  <a:lnTo>
                    <a:pt x="1420" y="771"/>
                  </a:lnTo>
                  <a:lnTo>
                    <a:pt x="1409" y="774"/>
                  </a:lnTo>
                  <a:lnTo>
                    <a:pt x="1402" y="780"/>
                  </a:lnTo>
                  <a:lnTo>
                    <a:pt x="1388" y="802"/>
                  </a:lnTo>
                  <a:lnTo>
                    <a:pt x="1377" y="820"/>
                  </a:lnTo>
                  <a:lnTo>
                    <a:pt x="1369" y="828"/>
                  </a:lnTo>
                  <a:lnTo>
                    <a:pt x="1361" y="839"/>
                  </a:lnTo>
                  <a:lnTo>
                    <a:pt x="1352" y="848"/>
                  </a:lnTo>
                  <a:lnTo>
                    <a:pt x="1342" y="854"/>
                  </a:lnTo>
                  <a:lnTo>
                    <a:pt x="1332" y="854"/>
                  </a:lnTo>
                  <a:lnTo>
                    <a:pt x="1321" y="847"/>
                  </a:lnTo>
                  <a:lnTo>
                    <a:pt x="1311" y="837"/>
                  </a:lnTo>
                  <a:lnTo>
                    <a:pt x="1304" y="833"/>
                  </a:lnTo>
                  <a:lnTo>
                    <a:pt x="1296" y="834"/>
                  </a:lnTo>
                  <a:lnTo>
                    <a:pt x="1293" y="842"/>
                  </a:lnTo>
                  <a:lnTo>
                    <a:pt x="1293" y="850"/>
                  </a:lnTo>
                  <a:lnTo>
                    <a:pt x="1293" y="859"/>
                  </a:lnTo>
                  <a:lnTo>
                    <a:pt x="1293" y="867"/>
                  </a:lnTo>
                  <a:lnTo>
                    <a:pt x="1287" y="872"/>
                  </a:lnTo>
                  <a:lnTo>
                    <a:pt x="1273" y="875"/>
                  </a:lnTo>
                  <a:lnTo>
                    <a:pt x="1254" y="875"/>
                  </a:lnTo>
                  <a:lnTo>
                    <a:pt x="1229" y="873"/>
                  </a:lnTo>
                  <a:lnTo>
                    <a:pt x="1214" y="870"/>
                  </a:lnTo>
                  <a:lnTo>
                    <a:pt x="1198" y="865"/>
                  </a:lnTo>
                  <a:lnTo>
                    <a:pt x="1182" y="861"/>
                  </a:lnTo>
                  <a:lnTo>
                    <a:pt x="1169" y="858"/>
                  </a:lnTo>
                  <a:lnTo>
                    <a:pt x="1158" y="861"/>
                  </a:lnTo>
                  <a:lnTo>
                    <a:pt x="1144" y="867"/>
                  </a:lnTo>
                  <a:lnTo>
                    <a:pt x="1127" y="876"/>
                  </a:lnTo>
                  <a:lnTo>
                    <a:pt x="1108" y="885"/>
                  </a:lnTo>
                  <a:lnTo>
                    <a:pt x="1089" y="896"/>
                  </a:lnTo>
                  <a:lnTo>
                    <a:pt x="1077" y="909"/>
                  </a:lnTo>
                  <a:lnTo>
                    <a:pt x="1063" y="924"/>
                  </a:lnTo>
                  <a:lnTo>
                    <a:pt x="1050" y="940"/>
                  </a:lnTo>
                  <a:lnTo>
                    <a:pt x="1036" y="958"/>
                  </a:lnTo>
                  <a:lnTo>
                    <a:pt x="1019" y="982"/>
                  </a:lnTo>
                  <a:lnTo>
                    <a:pt x="1002" y="1002"/>
                  </a:lnTo>
                  <a:lnTo>
                    <a:pt x="987" y="1021"/>
                  </a:lnTo>
                  <a:lnTo>
                    <a:pt x="973" y="1038"/>
                  </a:lnTo>
                  <a:lnTo>
                    <a:pt x="959" y="1063"/>
                  </a:lnTo>
                  <a:lnTo>
                    <a:pt x="948" y="1080"/>
                  </a:lnTo>
                  <a:lnTo>
                    <a:pt x="940" y="1092"/>
                  </a:lnTo>
                  <a:lnTo>
                    <a:pt x="935" y="1101"/>
                  </a:lnTo>
                  <a:lnTo>
                    <a:pt x="932" y="1111"/>
                  </a:lnTo>
                  <a:lnTo>
                    <a:pt x="934" y="1126"/>
                  </a:lnTo>
                  <a:lnTo>
                    <a:pt x="937" y="1142"/>
                  </a:lnTo>
                  <a:lnTo>
                    <a:pt x="942" y="1156"/>
                  </a:lnTo>
                  <a:lnTo>
                    <a:pt x="945" y="1168"/>
                  </a:lnTo>
                  <a:lnTo>
                    <a:pt x="945" y="1182"/>
                  </a:lnTo>
                  <a:lnTo>
                    <a:pt x="939" y="1198"/>
                  </a:lnTo>
                  <a:lnTo>
                    <a:pt x="929" y="1218"/>
                  </a:lnTo>
                  <a:lnTo>
                    <a:pt x="925" y="1233"/>
                  </a:lnTo>
                  <a:lnTo>
                    <a:pt x="920" y="1244"/>
                  </a:lnTo>
                  <a:lnTo>
                    <a:pt x="915" y="1249"/>
                  </a:lnTo>
                  <a:lnTo>
                    <a:pt x="909" y="1247"/>
                  </a:lnTo>
                  <a:lnTo>
                    <a:pt x="898" y="1241"/>
                  </a:lnTo>
                  <a:lnTo>
                    <a:pt x="887" y="1230"/>
                  </a:lnTo>
                  <a:lnTo>
                    <a:pt x="873" y="1218"/>
                  </a:lnTo>
                  <a:lnTo>
                    <a:pt x="859" y="1207"/>
                  </a:lnTo>
                  <a:lnTo>
                    <a:pt x="847" y="1198"/>
                  </a:lnTo>
                  <a:lnTo>
                    <a:pt x="824" y="1188"/>
                  </a:lnTo>
                  <a:lnTo>
                    <a:pt x="796" y="1177"/>
                  </a:lnTo>
                  <a:lnTo>
                    <a:pt x="768" y="1165"/>
                  </a:lnTo>
                  <a:lnTo>
                    <a:pt x="743" y="1153"/>
                  </a:lnTo>
                  <a:lnTo>
                    <a:pt x="716" y="1137"/>
                  </a:lnTo>
                  <a:lnTo>
                    <a:pt x="693" y="1125"/>
                  </a:lnTo>
                  <a:lnTo>
                    <a:pt x="671" y="1114"/>
                  </a:lnTo>
                  <a:lnTo>
                    <a:pt x="657" y="1104"/>
                  </a:lnTo>
                  <a:lnTo>
                    <a:pt x="645" y="1094"/>
                  </a:lnTo>
                  <a:lnTo>
                    <a:pt x="633" y="1084"/>
                  </a:lnTo>
                  <a:lnTo>
                    <a:pt x="622" y="1080"/>
                  </a:lnTo>
                  <a:lnTo>
                    <a:pt x="615" y="1080"/>
                  </a:lnTo>
                  <a:lnTo>
                    <a:pt x="608" y="1080"/>
                  </a:lnTo>
                  <a:lnTo>
                    <a:pt x="602" y="1080"/>
                  </a:lnTo>
                  <a:lnTo>
                    <a:pt x="592" y="1073"/>
                  </a:lnTo>
                  <a:lnTo>
                    <a:pt x="578" y="1064"/>
                  </a:lnTo>
                  <a:lnTo>
                    <a:pt x="556" y="1045"/>
                  </a:lnTo>
                  <a:lnTo>
                    <a:pt x="538" y="1033"/>
                  </a:lnTo>
                  <a:lnTo>
                    <a:pt x="524" y="1028"/>
                  </a:lnTo>
                  <a:lnTo>
                    <a:pt x="511" y="1028"/>
                  </a:lnTo>
                  <a:lnTo>
                    <a:pt x="494" y="1028"/>
                  </a:lnTo>
                  <a:lnTo>
                    <a:pt x="477" y="1030"/>
                  </a:lnTo>
                  <a:lnTo>
                    <a:pt x="463" y="1035"/>
                  </a:lnTo>
                  <a:lnTo>
                    <a:pt x="448" y="1045"/>
                  </a:lnTo>
                  <a:lnTo>
                    <a:pt x="431" y="1059"/>
                  </a:lnTo>
                  <a:lnTo>
                    <a:pt x="414" y="1073"/>
                  </a:lnTo>
                  <a:lnTo>
                    <a:pt x="393" y="1090"/>
                  </a:lnTo>
                  <a:lnTo>
                    <a:pt x="370" y="1108"/>
                  </a:lnTo>
                  <a:lnTo>
                    <a:pt x="358" y="1118"/>
                  </a:lnTo>
                  <a:lnTo>
                    <a:pt x="347" y="1131"/>
                  </a:lnTo>
                  <a:lnTo>
                    <a:pt x="336" y="1140"/>
                  </a:lnTo>
                  <a:lnTo>
                    <a:pt x="327" y="1145"/>
                  </a:lnTo>
                  <a:lnTo>
                    <a:pt x="319" y="1143"/>
                  </a:lnTo>
                  <a:lnTo>
                    <a:pt x="311" y="1135"/>
                  </a:lnTo>
                  <a:lnTo>
                    <a:pt x="302" y="1125"/>
                  </a:lnTo>
                  <a:lnTo>
                    <a:pt x="294" y="1111"/>
                  </a:lnTo>
                  <a:lnTo>
                    <a:pt x="286" y="1098"/>
                  </a:lnTo>
                  <a:lnTo>
                    <a:pt x="282" y="1089"/>
                  </a:lnTo>
                  <a:lnTo>
                    <a:pt x="277" y="1080"/>
                  </a:lnTo>
                  <a:lnTo>
                    <a:pt x="266" y="1072"/>
                  </a:lnTo>
                  <a:lnTo>
                    <a:pt x="252" y="1063"/>
                  </a:lnTo>
                  <a:lnTo>
                    <a:pt x="241" y="1053"/>
                  </a:lnTo>
                  <a:lnTo>
                    <a:pt x="230" y="1047"/>
                  </a:lnTo>
                  <a:lnTo>
                    <a:pt x="216" y="1047"/>
                  </a:lnTo>
                  <a:lnTo>
                    <a:pt x="202" y="1050"/>
                  </a:lnTo>
                  <a:lnTo>
                    <a:pt x="190" y="1055"/>
                  </a:lnTo>
                  <a:lnTo>
                    <a:pt x="179" y="1063"/>
                  </a:lnTo>
                  <a:lnTo>
                    <a:pt x="173" y="1076"/>
                  </a:lnTo>
                  <a:lnTo>
                    <a:pt x="165" y="1090"/>
                  </a:lnTo>
                  <a:lnTo>
                    <a:pt x="159" y="1100"/>
                  </a:lnTo>
                  <a:lnTo>
                    <a:pt x="153" y="1109"/>
                  </a:lnTo>
                  <a:lnTo>
                    <a:pt x="151" y="1120"/>
                  </a:lnTo>
                  <a:lnTo>
                    <a:pt x="149" y="1132"/>
                  </a:lnTo>
                  <a:lnTo>
                    <a:pt x="146" y="1143"/>
                  </a:lnTo>
                  <a:lnTo>
                    <a:pt x="146" y="1154"/>
                  </a:lnTo>
                  <a:lnTo>
                    <a:pt x="151" y="1163"/>
                  </a:lnTo>
                  <a:lnTo>
                    <a:pt x="160" y="1170"/>
                  </a:lnTo>
                  <a:lnTo>
                    <a:pt x="168" y="1174"/>
                  </a:lnTo>
                  <a:lnTo>
                    <a:pt x="176" y="1177"/>
                  </a:lnTo>
                  <a:lnTo>
                    <a:pt x="185" y="1185"/>
                  </a:lnTo>
                  <a:lnTo>
                    <a:pt x="193" y="1198"/>
                  </a:lnTo>
                  <a:lnTo>
                    <a:pt x="201" y="1208"/>
                  </a:lnTo>
                  <a:lnTo>
                    <a:pt x="210" y="1216"/>
                  </a:lnTo>
                  <a:lnTo>
                    <a:pt x="219" y="1219"/>
                  </a:lnTo>
                  <a:lnTo>
                    <a:pt x="227" y="1219"/>
                  </a:lnTo>
                  <a:lnTo>
                    <a:pt x="230" y="1218"/>
                  </a:lnTo>
                  <a:lnTo>
                    <a:pt x="235" y="1215"/>
                  </a:lnTo>
                  <a:lnTo>
                    <a:pt x="241" y="1215"/>
                  </a:lnTo>
                  <a:lnTo>
                    <a:pt x="250" y="1219"/>
                  </a:lnTo>
                  <a:lnTo>
                    <a:pt x="264" y="1226"/>
                  </a:lnTo>
                  <a:lnTo>
                    <a:pt x="280" y="1232"/>
                  </a:lnTo>
                  <a:lnTo>
                    <a:pt x="294" y="1238"/>
                  </a:lnTo>
                  <a:lnTo>
                    <a:pt x="303" y="1246"/>
                  </a:lnTo>
                  <a:lnTo>
                    <a:pt x="311" y="1252"/>
                  </a:lnTo>
                  <a:lnTo>
                    <a:pt x="322" y="1257"/>
                  </a:lnTo>
                  <a:lnTo>
                    <a:pt x="334" y="1263"/>
                  </a:lnTo>
                  <a:lnTo>
                    <a:pt x="347" y="1271"/>
                  </a:lnTo>
                  <a:lnTo>
                    <a:pt x="356" y="1278"/>
                  </a:lnTo>
                  <a:lnTo>
                    <a:pt x="361" y="1289"/>
                  </a:lnTo>
                  <a:lnTo>
                    <a:pt x="367" y="1302"/>
                  </a:lnTo>
                  <a:lnTo>
                    <a:pt x="375" y="1311"/>
                  </a:lnTo>
                  <a:lnTo>
                    <a:pt x="382" y="1317"/>
                  </a:lnTo>
                  <a:lnTo>
                    <a:pt x="389" y="1322"/>
                  </a:lnTo>
                  <a:lnTo>
                    <a:pt x="390" y="1326"/>
                  </a:lnTo>
                  <a:lnTo>
                    <a:pt x="387" y="1333"/>
                  </a:lnTo>
                  <a:lnTo>
                    <a:pt x="378" y="1340"/>
                  </a:lnTo>
                  <a:lnTo>
                    <a:pt x="367" y="1348"/>
                  </a:lnTo>
                  <a:lnTo>
                    <a:pt x="353" y="1353"/>
                  </a:lnTo>
                  <a:lnTo>
                    <a:pt x="341" y="1356"/>
                  </a:lnTo>
                  <a:lnTo>
                    <a:pt x="319" y="1351"/>
                  </a:lnTo>
                  <a:lnTo>
                    <a:pt x="300" y="1345"/>
                  </a:lnTo>
                  <a:lnTo>
                    <a:pt x="282" y="1342"/>
                  </a:lnTo>
                  <a:lnTo>
                    <a:pt x="271" y="1339"/>
                  </a:lnTo>
                  <a:lnTo>
                    <a:pt x="263" y="1333"/>
                  </a:lnTo>
                  <a:lnTo>
                    <a:pt x="257" y="1326"/>
                  </a:lnTo>
                  <a:lnTo>
                    <a:pt x="250" y="1325"/>
                  </a:lnTo>
                  <a:lnTo>
                    <a:pt x="244" y="1328"/>
                  </a:lnTo>
                  <a:lnTo>
                    <a:pt x="236" y="1340"/>
                  </a:lnTo>
                  <a:lnTo>
                    <a:pt x="232" y="1351"/>
                  </a:lnTo>
                  <a:lnTo>
                    <a:pt x="224" y="1361"/>
                  </a:lnTo>
                  <a:lnTo>
                    <a:pt x="218" y="1364"/>
                  </a:lnTo>
                  <a:lnTo>
                    <a:pt x="210" y="1364"/>
                  </a:lnTo>
                  <a:lnTo>
                    <a:pt x="201" y="1364"/>
                  </a:lnTo>
                  <a:lnTo>
                    <a:pt x="195" y="1365"/>
                  </a:lnTo>
                  <a:lnTo>
                    <a:pt x="190" y="1370"/>
                  </a:lnTo>
                  <a:lnTo>
                    <a:pt x="188" y="1379"/>
                  </a:lnTo>
                  <a:lnTo>
                    <a:pt x="191" y="1396"/>
                  </a:lnTo>
                  <a:lnTo>
                    <a:pt x="195" y="1412"/>
                  </a:lnTo>
                  <a:lnTo>
                    <a:pt x="196" y="1424"/>
                  </a:lnTo>
                  <a:lnTo>
                    <a:pt x="195" y="1431"/>
                  </a:lnTo>
                  <a:lnTo>
                    <a:pt x="190" y="1432"/>
                  </a:lnTo>
                  <a:lnTo>
                    <a:pt x="182" y="1432"/>
                  </a:lnTo>
                  <a:lnTo>
                    <a:pt x="170" y="1434"/>
                  </a:lnTo>
                  <a:lnTo>
                    <a:pt x="159" y="1437"/>
                  </a:lnTo>
                  <a:lnTo>
                    <a:pt x="149" y="1444"/>
                  </a:lnTo>
                  <a:lnTo>
                    <a:pt x="140" y="1455"/>
                  </a:lnTo>
                  <a:lnTo>
                    <a:pt x="134" y="1466"/>
                  </a:lnTo>
                  <a:lnTo>
                    <a:pt x="131" y="1474"/>
                  </a:lnTo>
                  <a:lnTo>
                    <a:pt x="129" y="147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2F638BF5-5798-4D86-AE39-0E3401780E33}"/>
                </a:ext>
              </a:extLst>
            </p:cNvPr>
            <p:cNvSpPr>
              <a:spLocks/>
            </p:cNvSpPr>
            <p:nvPr/>
          </p:nvSpPr>
          <p:spPr bwMode="gray">
            <a:xfrm>
              <a:off x="3737" y="1173"/>
              <a:ext cx="138" cy="153"/>
            </a:xfrm>
            <a:custGeom>
              <a:avLst/>
              <a:gdLst>
                <a:gd name="T0" fmla="*/ 7 w 277"/>
                <a:gd name="T1" fmla="*/ 283 h 306"/>
                <a:gd name="T2" fmla="*/ 0 w 277"/>
                <a:gd name="T3" fmla="*/ 268 h 306"/>
                <a:gd name="T4" fmla="*/ 13 w 277"/>
                <a:gd name="T5" fmla="*/ 246 h 306"/>
                <a:gd name="T6" fmla="*/ 39 w 277"/>
                <a:gd name="T7" fmla="*/ 218 h 306"/>
                <a:gd name="T8" fmla="*/ 66 w 277"/>
                <a:gd name="T9" fmla="*/ 188 h 306"/>
                <a:gd name="T10" fmla="*/ 84 w 277"/>
                <a:gd name="T11" fmla="*/ 159 h 306"/>
                <a:gd name="T12" fmla="*/ 86 w 277"/>
                <a:gd name="T13" fmla="*/ 140 h 306"/>
                <a:gd name="T14" fmla="*/ 92 w 277"/>
                <a:gd name="T15" fmla="*/ 125 h 306"/>
                <a:gd name="T16" fmla="*/ 128 w 277"/>
                <a:gd name="T17" fmla="*/ 83 h 306"/>
                <a:gd name="T18" fmla="*/ 145 w 277"/>
                <a:gd name="T19" fmla="*/ 52 h 306"/>
                <a:gd name="T20" fmla="*/ 153 w 277"/>
                <a:gd name="T21" fmla="*/ 27 h 306"/>
                <a:gd name="T22" fmla="*/ 165 w 277"/>
                <a:gd name="T23" fmla="*/ 5 h 306"/>
                <a:gd name="T24" fmla="*/ 177 w 277"/>
                <a:gd name="T25" fmla="*/ 2 h 306"/>
                <a:gd name="T26" fmla="*/ 196 w 277"/>
                <a:gd name="T27" fmla="*/ 14 h 306"/>
                <a:gd name="T28" fmla="*/ 219 w 277"/>
                <a:gd name="T29" fmla="*/ 22 h 306"/>
                <a:gd name="T30" fmla="*/ 249 w 277"/>
                <a:gd name="T31" fmla="*/ 21 h 306"/>
                <a:gd name="T32" fmla="*/ 264 w 277"/>
                <a:gd name="T33" fmla="*/ 14 h 306"/>
                <a:gd name="T34" fmla="*/ 275 w 277"/>
                <a:gd name="T35" fmla="*/ 13 h 306"/>
                <a:gd name="T36" fmla="*/ 275 w 277"/>
                <a:gd name="T37" fmla="*/ 33 h 306"/>
                <a:gd name="T38" fmla="*/ 264 w 277"/>
                <a:gd name="T39" fmla="*/ 55 h 306"/>
                <a:gd name="T40" fmla="*/ 235 w 277"/>
                <a:gd name="T41" fmla="*/ 69 h 306"/>
                <a:gd name="T42" fmla="*/ 216 w 277"/>
                <a:gd name="T43" fmla="*/ 84 h 306"/>
                <a:gd name="T44" fmla="*/ 196 w 277"/>
                <a:gd name="T45" fmla="*/ 92 h 306"/>
                <a:gd name="T46" fmla="*/ 184 w 277"/>
                <a:gd name="T47" fmla="*/ 91 h 306"/>
                <a:gd name="T48" fmla="*/ 167 w 277"/>
                <a:gd name="T49" fmla="*/ 101 h 306"/>
                <a:gd name="T50" fmla="*/ 146 w 277"/>
                <a:gd name="T51" fmla="*/ 128 h 306"/>
                <a:gd name="T52" fmla="*/ 136 w 277"/>
                <a:gd name="T53" fmla="*/ 148 h 306"/>
                <a:gd name="T54" fmla="*/ 125 w 277"/>
                <a:gd name="T55" fmla="*/ 167 h 306"/>
                <a:gd name="T56" fmla="*/ 117 w 277"/>
                <a:gd name="T57" fmla="*/ 181 h 306"/>
                <a:gd name="T58" fmla="*/ 114 w 277"/>
                <a:gd name="T59" fmla="*/ 190 h 306"/>
                <a:gd name="T60" fmla="*/ 98 w 277"/>
                <a:gd name="T61" fmla="*/ 205 h 306"/>
                <a:gd name="T62" fmla="*/ 87 w 277"/>
                <a:gd name="T63" fmla="*/ 221 h 306"/>
                <a:gd name="T64" fmla="*/ 84 w 277"/>
                <a:gd name="T65" fmla="*/ 226 h 306"/>
                <a:gd name="T66" fmla="*/ 78 w 277"/>
                <a:gd name="T67" fmla="*/ 227 h 306"/>
                <a:gd name="T68" fmla="*/ 70 w 277"/>
                <a:gd name="T69" fmla="*/ 229 h 306"/>
                <a:gd name="T70" fmla="*/ 63 w 277"/>
                <a:gd name="T71" fmla="*/ 235 h 306"/>
                <a:gd name="T72" fmla="*/ 50 w 277"/>
                <a:gd name="T73" fmla="*/ 246 h 306"/>
                <a:gd name="T74" fmla="*/ 41 w 277"/>
                <a:gd name="T75" fmla="*/ 260 h 306"/>
                <a:gd name="T76" fmla="*/ 44 w 277"/>
                <a:gd name="T77" fmla="*/ 285 h 306"/>
                <a:gd name="T78" fmla="*/ 45 w 277"/>
                <a:gd name="T79" fmla="*/ 299 h 306"/>
                <a:gd name="T80" fmla="*/ 35 w 277"/>
                <a:gd name="T81" fmla="*/ 306 h 306"/>
                <a:gd name="T82" fmla="*/ 19 w 277"/>
                <a:gd name="T83" fmla="*/ 300 h 306"/>
                <a:gd name="T84" fmla="*/ 13 w 277"/>
                <a:gd name="T85" fmla="*/ 29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7" h="306">
                  <a:moveTo>
                    <a:pt x="13" y="295"/>
                  </a:moveTo>
                  <a:lnTo>
                    <a:pt x="7" y="283"/>
                  </a:lnTo>
                  <a:lnTo>
                    <a:pt x="2" y="275"/>
                  </a:lnTo>
                  <a:lnTo>
                    <a:pt x="0" y="268"/>
                  </a:lnTo>
                  <a:lnTo>
                    <a:pt x="3" y="258"/>
                  </a:lnTo>
                  <a:lnTo>
                    <a:pt x="13" y="246"/>
                  </a:lnTo>
                  <a:lnTo>
                    <a:pt x="25" y="232"/>
                  </a:lnTo>
                  <a:lnTo>
                    <a:pt x="39" y="218"/>
                  </a:lnTo>
                  <a:lnTo>
                    <a:pt x="50" y="204"/>
                  </a:lnTo>
                  <a:lnTo>
                    <a:pt x="66" y="188"/>
                  </a:lnTo>
                  <a:lnTo>
                    <a:pt x="78" y="173"/>
                  </a:lnTo>
                  <a:lnTo>
                    <a:pt x="84" y="159"/>
                  </a:lnTo>
                  <a:lnTo>
                    <a:pt x="86" y="148"/>
                  </a:lnTo>
                  <a:lnTo>
                    <a:pt x="86" y="140"/>
                  </a:lnTo>
                  <a:lnTo>
                    <a:pt x="87" y="132"/>
                  </a:lnTo>
                  <a:lnTo>
                    <a:pt x="92" y="125"/>
                  </a:lnTo>
                  <a:lnTo>
                    <a:pt x="109" y="103"/>
                  </a:lnTo>
                  <a:lnTo>
                    <a:pt x="128" y="83"/>
                  </a:lnTo>
                  <a:lnTo>
                    <a:pt x="139" y="69"/>
                  </a:lnTo>
                  <a:lnTo>
                    <a:pt x="145" y="52"/>
                  </a:lnTo>
                  <a:lnTo>
                    <a:pt x="149" y="38"/>
                  </a:lnTo>
                  <a:lnTo>
                    <a:pt x="153" y="27"/>
                  </a:lnTo>
                  <a:lnTo>
                    <a:pt x="159" y="14"/>
                  </a:lnTo>
                  <a:lnTo>
                    <a:pt x="165" y="5"/>
                  </a:lnTo>
                  <a:lnTo>
                    <a:pt x="171" y="0"/>
                  </a:lnTo>
                  <a:lnTo>
                    <a:pt x="177" y="2"/>
                  </a:lnTo>
                  <a:lnTo>
                    <a:pt x="185" y="8"/>
                  </a:lnTo>
                  <a:lnTo>
                    <a:pt x="196" y="14"/>
                  </a:lnTo>
                  <a:lnTo>
                    <a:pt x="205" y="19"/>
                  </a:lnTo>
                  <a:lnTo>
                    <a:pt x="219" y="22"/>
                  </a:lnTo>
                  <a:lnTo>
                    <a:pt x="233" y="24"/>
                  </a:lnTo>
                  <a:lnTo>
                    <a:pt x="249" y="21"/>
                  </a:lnTo>
                  <a:lnTo>
                    <a:pt x="257" y="18"/>
                  </a:lnTo>
                  <a:lnTo>
                    <a:pt x="264" y="14"/>
                  </a:lnTo>
                  <a:lnTo>
                    <a:pt x="271" y="11"/>
                  </a:lnTo>
                  <a:lnTo>
                    <a:pt x="275" y="13"/>
                  </a:lnTo>
                  <a:lnTo>
                    <a:pt x="277" y="21"/>
                  </a:lnTo>
                  <a:lnTo>
                    <a:pt x="275" y="33"/>
                  </a:lnTo>
                  <a:lnTo>
                    <a:pt x="272" y="45"/>
                  </a:lnTo>
                  <a:lnTo>
                    <a:pt x="264" y="55"/>
                  </a:lnTo>
                  <a:lnTo>
                    <a:pt x="249" y="63"/>
                  </a:lnTo>
                  <a:lnTo>
                    <a:pt x="235" y="69"/>
                  </a:lnTo>
                  <a:lnTo>
                    <a:pt x="226" y="77"/>
                  </a:lnTo>
                  <a:lnTo>
                    <a:pt x="216" y="84"/>
                  </a:lnTo>
                  <a:lnTo>
                    <a:pt x="207" y="91"/>
                  </a:lnTo>
                  <a:lnTo>
                    <a:pt x="196" y="92"/>
                  </a:lnTo>
                  <a:lnTo>
                    <a:pt x="190" y="92"/>
                  </a:lnTo>
                  <a:lnTo>
                    <a:pt x="184" y="91"/>
                  </a:lnTo>
                  <a:lnTo>
                    <a:pt x="177" y="94"/>
                  </a:lnTo>
                  <a:lnTo>
                    <a:pt x="167" y="101"/>
                  </a:lnTo>
                  <a:lnTo>
                    <a:pt x="157" y="112"/>
                  </a:lnTo>
                  <a:lnTo>
                    <a:pt x="146" y="128"/>
                  </a:lnTo>
                  <a:lnTo>
                    <a:pt x="140" y="139"/>
                  </a:lnTo>
                  <a:lnTo>
                    <a:pt x="136" y="148"/>
                  </a:lnTo>
                  <a:lnTo>
                    <a:pt x="131" y="156"/>
                  </a:lnTo>
                  <a:lnTo>
                    <a:pt x="125" y="167"/>
                  </a:lnTo>
                  <a:lnTo>
                    <a:pt x="120" y="176"/>
                  </a:lnTo>
                  <a:lnTo>
                    <a:pt x="117" y="181"/>
                  </a:lnTo>
                  <a:lnTo>
                    <a:pt x="117" y="185"/>
                  </a:lnTo>
                  <a:lnTo>
                    <a:pt x="114" y="190"/>
                  </a:lnTo>
                  <a:lnTo>
                    <a:pt x="109" y="196"/>
                  </a:lnTo>
                  <a:lnTo>
                    <a:pt x="98" y="205"/>
                  </a:lnTo>
                  <a:lnTo>
                    <a:pt x="90" y="212"/>
                  </a:lnTo>
                  <a:lnTo>
                    <a:pt x="87" y="221"/>
                  </a:lnTo>
                  <a:lnTo>
                    <a:pt x="86" y="224"/>
                  </a:lnTo>
                  <a:lnTo>
                    <a:pt x="84" y="226"/>
                  </a:lnTo>
                  <a:lnTo>
                    <a:pt x="81" y="227"/>
                  </a:lnTo>
                  <a:lnTo>
                    <a:pt x="78" y="227"/>
                  </a:lnTo>
                  <a:lnTo>
                    <a:pt x="73" y="227"/>
                  </a:lnTo>
                  <a:lnTo>
                    <a:pt x="70" y="229"/>
                  </a:lnTo>
                  <a:lnTo>
                    <a:pt x="67" y="230"/>
                  </a:lnTo>
                  <a:lnTo>
                    <a:pt x="63" y="235"/>
                  </a:lnTo>
                  <a:lnTo>
                    <a:pt x="56" y="241"/>
                  </a:lnTo>
                  <a:lnTo>
                    <a:pt x="50" y="246"/>
                  </a:lnTo>
                  <a:lnTo>
                    <a:pt x="44" y="252"/>
                  </a:lnTo>
                  <a:lnTo>
                    <a:pt x="41" y="260"/>
                  </a:lnTo>
                  <a:lnTo>
                    <a:pt x="41" y="271"/>
                  </a:lnTo>
                  <a:lnTo>
                    <a:pt x="44" y="285"/>
                  </a:lnTo>
                  <a:lnTo>
                    <a:pt x="45" y="294"/>
                  </a:lnTo>
                  <a:lnTo>
                    <a:pt x="45" y="299"/>
                  </a:lnTo>
                  <a:lnTo>
                    <a:pt x="41" y="305"/>
                  </a:lnTo>
                  <a:lnTo>
                    <a:pt x="35" y="306"/>
                  </a:lnTo>
                  <a:lnTo>
                    <a:pt x="27" y="305"/>
                  </a:lnTo>
                  <a:lnTo>
                    <a:pt x="19" y="300"/>
                  </a:lnTo>
                  <a:lnTo>
                    <a:pt x="14" y="297"/>
                  </a:lnTo>
                  <a:lnTo>
                    <a:pt x="13" y="29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FBA43CC8-0DE9-4D2E-9DA2-F4A8C6799F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888" y="1273"/>
              <a:ext cx="39" cy="40"/>
            </a:xfrm>
            <a:custGeom>
              <a:avLst/>
              <a:gdLst>
                <a:gd name="T0" fmla="*/ 16 w 78"/>
                <a:gd name="T1" fmla="*/ 81 h 81"/>
                <a:gd name="T2" fmla="*/ 5 w 78"/>
                <a:gd name="T3" fmla="*/ 71 h 81"/>
                <a:gd name="T4" fmla="*/ 0 w 78"/>
                <a:gd name="T5" fmla="*/ 59 h 81"/>
                <a:gd name="T6" fmla="*/ 2 w 78"/>
                <a:gd name="T7" fmla="*/ 48 h 81"/>
                <a:gd name="T8" fmla="*/ 8 w 78"/>
                <a:gd name="T9" fmla="*/ 35 h 81"/>
                <a:gd name="T10" fmla="*/ 20 w 78"/>
                <a:gd name="T11" fmla="*/ 25 h 81"/>
                <a:gd name="T12" fmla="*/ 38 w 78"/>
                <a:gd name="T13" fmla="*/ 15 h 81"/>
                <a:gd name="T14" fmla="*/ 47 w 78"/>
                <a:gd name="T15" fmla="*/ 9 h 81"/>
                <a:gd name="T16" fmla="*/ 53 w 78"/>
                <a:gd name="T17" fmla="*/ 3 h 81"/>
                <a:gd name="T18" fmla="*/ 58 w 78"/>
                <a:gd name="T19" fmla="*/ 0 h 81"/>
                <a:gd name="T20" fmla="*/ 62 w 78"/>
                <a:gd name="T21" fmla="*/ 0 h 81"/>
                <a:gd name="T22" fmla="*/ 67 w 78"/>
                <a:gd name="T23" fmla="*/ 6 h 81"/>
                <a:gd name="T24" fmla="*/ 73 w 78"/>
                <a:gd name="T25" fmla="*/ 15 h 81"/>
                <a:gd name="T26" fmla="*/ 76 w 78"/>
                <a:gd name="T27" fmla="*/ 26 h 81"/>
                <a:gd name="T28" fmla="*/ 78 w 78"/>
                <a:gd name="T29" fmla="*/ 35 h 81"/>
                <a:gd name="T30" fmla="*/ 76 w 78"/>
                <a:gd name="T31" fmla="*/ 45 h 81"/>
                <a:gd name="T32" fmla="*/ 67 w 78"/>
                <a:gd name="T33" fmla="*/ 53 h 81"/>
                <a:gd name="T34" fmla="*/ 55 w 78"/>
                <a:gd name="T35" fmla="*/ 60 h 81"/>
                <a:gd name="T36" fmla="*/ 41 w 78"/>
                <a:gd name="T37" fmla="*/ 67 h 81"/>
                <a:gd name="T38" fmla="*/ 28 w 78"/>
                <a:gd name="T39" fmla="*/ 74 h 81"/>
                <a:gd name="T40" fmla="*/ 19 w 78"/>
                <a:gd name="T41" fmla="*/ 79 h 81"/>
                <a:gd name="T42" fmla="*/ 16 w 78"/>
                <a:gd name="T4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" h="81">
                  <a:moveTo>
                    <a:pt x="16" y="81"/>
                  </a:moveTo>
                  <a:lnTo>
                    <a:pt x="5" y="71"/>
                  </a:lnTo>
                  <a:lnTo>
                    <a:pt x="0" y="59"/>
                  </a:lnTo>
                  <a:lnTo>
                    <a:pt x="2" y="48"/>
                  </a:lnTo>
                  <a:lnTo>
                    <a:pt x="8" y="35"/>
                  </a:lnTo>
                  <a:lnTo>
                    <a:pt x="20" y="25"/>
                  </a:lnTo>
                  <a:lnTo>
                    <a:pt x="38" y="15"/>
                  </a:lnTo>
                  <a:lnTo>
                    <a:pt x="47" y="9"/>
                  </a:lnTo>
                  <a:lnTo>
                    <a:pt x="53" y="3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7" y="6"/>
                  </a:lnTo>
                  <a:lnTo>
                    <a:pt x="73" y="15"/>
                  </a:lnTo>
                  <a:lnTo>
                    <a:pt x="76" y="26"/>
                  </a:lnTo>
                  <a:lnTo>
                    <a:pt x="78" y="35"/>
                  </a:lnTo>
                  <a:lnTo>
                    <a:pt x="76" y="45"/>
                  </a:lnTo>
                  <a:lnTo>
                    <a:pt x="67" y="53"/>
                  </a:lnTo>
                  <a:lnTo>
                    <a:pt x="55" y="60"/>
                  </a:lnTo>
                  <a:lnTo>
                    <a:pt x="41" y="67"/>
                  </a:lnTo>
                  <a:lnTo>
                    <a:pt x="28" y="74"/>
                  </a:lnTo>
                  <a:lnTo>
                    <a:pt x="19" y="79"/>
                  </a:lnTo>
                  <a:lnTo>
                    <a:pt x="16" y="8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ADD5748A-8A1A-4437-8144-13E73B7EFB67}"/>
                </a:ext>
              </a:extLst>
            </p:cNvPr>
            <p:cNvSpPr>
              <a:spLocks/>
            </p:cNvSpPr>
            <p:nvPr/>
          </p:nvSpPr>
          <p:spPr bwMode="gray">
            <a:xfrm>
              <a:off x="3910" y="962"/>
              <a:ext cx="234" cy="223"/>
            </a:xfrm>
            <a:custGeom>
              <a:avLst/>
              <a:gdLst>
                <a:gd name="T0" fmla="*/ 0 w 467"/>
                <a:gd name="T1" fmla="*/ 418 h 447"/>
                <a:gd name="T2" fmla="*/ 20 w 467"/>
                <a:gd name="T3" fmla="*/ 387 h 447"/>
                <a:gd name="T4" fmla="*/ 28 w 467"/>
                <a:gd name="T5" fmla="*/ 374 h 447"/>
                <a:gd name="T6" fmla="*/ 49 w 467"/>
                <a:gd name="T7" fmla="*/ 362 h 447"/>
                <a:gd name="T8" fmla="*/ 65 w 467"/>
                <a:gd name="T9" fmla="*/ 348 h 447"/>
                <a:gd name="T10" fmla="*/ 62 w 467"/>
                <a:gd name="T11" fmla="*/ 332 h 447"/>
                <a:gd name="T12" fmla="*/ 54 w 467"/>
                <a:gd name="T13" fmla="*/ 317 h 447"/>
                <a:gd name="T14" fmla="*/ 67 w 467"/>
                <a:gd name="T15" fmla="*/ 294 h 447"/>
                <a:gd name="T16" fmla="*/ 90 w 467"/>
                <a:gd name="T17" fmla="*/ 277 h 447"/>
                <a:gd name="T18" fmla="*/ 116 w 467"/>
                <a:gd name="T19" fmla="*/ 250 h 447"/>
                <a:gd name="T20" fmla="*/ 132 w 467"/>
                <a:gd name="T21" fmla="*/ 211 h 447"/>
                <a:gd name="T22" fmla="*/ 149 w 467"/>
                <a:gd name="T23" fmla="*/ 188 h 447"/>
                <a:gd name="T24" fmla="*/ 160 w 467"/>
                <a:gd name="T25" fmla="*/ 196 h 447"/>
                <a:gd name="T26" fmla="*/ 178 w 467"/>
                <a:gd name="T27" fmla="*/ 182 h 447"/>
                <a:gd name="T28" fmla="*/ 182 w 467"/>
                <a:gd name="T29" fmla="*/ 166 h 447"/>
                <a:gd name="T30" fmla="*/ 206 w 467"/>
                <a:gd name="T31" fmla="*/ 145 h 447"/>
                <a:gd name="T32" fmla="*/ 228 w 467"/>
                <a:gd name="T33" fmla="*/ 137 h 447"/>
                <a:gd name="T34" fmla="*/ 225 w 467"/>
                <a:gd name="T35" fmla="*/ 107 h 447"/>
                <a:gd name="T36" fmla="*/ 225 w 467"/>
                <a:gd name="T37" fmla="*/ 68 h 447"/>
                <a:gd name="T38" fmla="*/ 245 w 467"/>
                <a:gd name="T39" fmla="*/ 65 h 447"/>
                <a:gd name="T40" fmla="*/ 261 w 467"/>
                <a:gd name="T41" fmla="*/ 98 h 447"/>
                <a:gd name="T42" fmla="*/ 292 w 467"/>
                <a:gd name="T43" fmla="*/ 110 h 447"/>
                <a:gd name="T44" fmla="*/ 321 w 467"/>
                <a:gd name="T45" fmla="*/ 98 h 447"/>
                <a:gd name="T46" fmla="*/ 338 w 467"/>
                <a:gd name="T47" fmla="*/ 92 h 447"/>
                <a:gd name="T48" fmla="*/ 360 w 467"/>
                <a:gd name="T49" fmla="*/ 70 h 447"/>
                <a:gd name="T50" fmla="*/ 401 w 467"/>
                <a:gd name="T51" fmla="*/ 20 h 447"/>
                <a:gd name="T52" fmla="*/ 439 w 467"/>
                <a:gd name="T53" fmla="*/ 2 h 447"/>
                <a:gd name="T54" fmla="*/ 466 w 467"/>
                <a:gd name="T55" fmla="*/ 5 h 447"/>
                <a:gd name="T56" fmla="*/ 461 w 467"/>
                <a:gd name="T57" fmla="*/ 28 h 447"/>
                <a:gd name="T58" fmla="*/ 453 w 467"/>
                <a:gd name="T59" fmla="*/ 45 h 447"/>
                <a:gd name="T60" fmla="*/ 467 w 467"/>
                <a:gd name="T61" fmla="*/ 67 h 447"/>
                <a:gd name="T62" fmla="*/ 449 w 467"/>
                <a:gd name="T63" fmla="*/ 87 h 447"/>
                <a:gd name="T64" fmla="*/ 411 w 467"/>
                <a:gd name="T65" fmla="*/ 90 h 447"/>
                <a:gd name="T66" fmla="*/ 373 w 467"/>
                <a:gd name="T67" fmla="*/ 110 h 447"/>
                <a:gd name="T68" fmla="*/ 351 w 467"/>
                <a:gd name="T69" fmla="*/ 123 h 447"/>
                <a:gd name="T70" fmla="*/ 309 w 467"/>
                <a:gd name="T71" fmla="*/ 140 h 447"/>
                <a:gd name="T72" fmla="*/ 293 w 467"/>
                <a:gd name="T73" fmla="*/ 155 h 447"/>
                <a:gd name="T74" fmla="*/ 272 w 467"/>
                <a:gd name="T75" fmla="*/ 193 h 447"/>
                <a:gd name="T76" fmla="*/ 245 w 467"/>
                <a:gd name="T77" fmla="*/ 219 h 447"/>
                <a:gd name="T78" fmla="*/ 208 w 467"/>
                <a:gd name="T79" fmla="*/ 227 h 447"/>
                <a:gd name="T80" fmla="*/ 183 w 467"/>
                <a:gd name="T81" fmla="*/ 225 h 447"/>
                <a:gd name="T82" fmla="*/ 169 w 467"/>
                <a:gd name="T83" fmla="*/ 231 h 447"/>
                <a:gd name="T84" fmla="*/ 163 w 467"/>
                <a:gd name="T85" fmla="*/ 241 h 447"/>
                <a:gd name="T86" fmla="*/ 171 w 467"/>
                <a:gd name="T87" fmla="*/ 266 h 447"/>
                <a:gd name="T88" fmla="*/ 149 w 467"/>
                <a:gd name="T89" fmla="*/ 297 h 447"/>
                <a:gd name="T90" fmla="*/ 110 w 467"/>
                <a:gd name="T91" fmla="*/ 337 h 447"/>
                <a:gd name="T92" fmla="*/ 91 w 467"/>
                <a:gd name="T93" fmla="*/ 379 h 447"/>
                <a:gd name="T94" fmla="*/ 62 w 467"/>
                <a:gd name="T95" fmla="*/ 393 h 447"/>
                <a:gd name="T96" fmla="*/ 40 w 467"/>
                <a:gd name="T97" fmla="*/ 410 h 447"/>
                <a:gd name="T98" fmla="*/ 31 w 467"/>
                <a:gd name="T99" fmla="*/ 440 h 447"/>
                <a:gd name="T100" fmla="*/ 14 w 467"/>
                <a:gd name="T101" fmla="*/ 446 h 447"/>
                <a:gd name="T102" fmla="*/ 4 w 467"/>
                <a:gd name="T103" fmla="*/ 43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7" h="447">
                  <a:moveTo>
                    <a:pt x="3" y="436"/>
                  </a:moveTo>
                  <a:lnTo>
                    <a:pt x="0" y="426"/>
                  </a:lnTo>
                  <a:lnTo>
                    <a:pt x="0" y="418"/>
                  </a:lnTo>
                  <a:lnTo>
                    <a:pt x="4" y="408"/>
                  </a:lnTo>
                  <a:lnTo>
                    <a:pt x="14" y="396"/>
                  </a:lnTo>
                  <a:lnTo>
                    <a:pt x="20" y="387"/>
                  </a:lnTo>
                  <a:lnTo>
                    <a:pt x="23" y="382"/>
                  </a:lnTo>
                  <a:lnTo>
                    <a:pt x="25" y="379"/>
                  </a:lnTo>
                  <a:lnTo>
                    <a:pt x="28" y="374"/>
                  </a:lnTo>
                  <a:lnTo>
                    <a:pt x="34" y="368"/>
                  </a:lnTo>
                  <a:lnTo>
                    <a:pt x="42" y="363"/>
                  </a:lnTo>
                  <a:lnTo>
                    <a:pt x="49" y="362"/>
                  </a:lnTo>
                  <a:lnTo>
                    <a:pt x="56" y="360"/>
                  </a:lnTo>
                  <a:lnTo>
                    <a:pt x="60" y="357"/>
                  </a:lnTo>
                  <a:lnTo>
                    <a:pt x="65" y="348"/>
                  </a:lnTo>
                  <a:lnTo>
                    <a:pt x="67" y="340"/>
                  </a:lnTo>
                  <a:lnTo>
                    <a:pt x="65" y="336"/>
                  </a:lnTo>
                  <a:lnTo>
                    <a:pt x="62" y="332"/>
                  </a:lnTo>
                  <a:lnTo>
                    <a:pt x="57" y="329"/>
                  </a:lnTo>
                  <a:lnTo>
                    <a:pt x="54" y="325"/>
                  </a:lnTo>
                  <a:lnTo>
                    <a:pt x="54" y="317"/>
                  </a:lnTo>
                  <a:lnTo>
                    <a:pt x="57" y="304"/>
                  </a:lnTo>
                  <a:lnTo>
                    <a:pt x="62" y="298"/>
                  </a:lnTo>
                  <a:lnTo>
                    <a:pt x="67" y="294"/>
                  </a:lnTo>
                  <a:lnTo>
                    <a:pt x="74" y="287"/>
                  </a:lnTo>
                  <a:lnTo>
                    <a:pt x="82" y="281"/>
                  </a:lnTo>
                  <a:lnTo>
                    <a:pt x="90" y="277"/>
                  </a:lnTo>
                  <a:lnTo>
                    <a:pt x="98" y="270"/>
                  </a:lnTo>
                  <a:lnTo>
                    <a:pt x="107" y="263"/>
                  </a:lnTo>
                  <a:lnTo>
                    <a:pt x="116" y="250"/>
                  </a:lnTo>
                  <a:lnTo>
                    <a:pt x="124" y="235"/>
                  </a:lnTo>
                  <a:lnTo>
                    <a:pt x="129" y="222"/>
                  </a:lnTo>
                  <a:lnTo>
                    <a:pt x="132" y="211"/>
                  </a:lnTo>
                  <a:lnTo>
                    <a:pt x="136" y="202"/>
                  </a:lnTo>
                  <a:lnTo>
                    <a:pt x="143" y="193"/>
                  </a:lnTo>
                  <a:lnTo>
                    <a:pt x="149" y="188"/>
                  </a:lnTo>
                  <a:lnTo>
                    <a:pt x="154" y="190"/>
                  </a:lnTo>
                  <a:lnTo>
                    <a:pt x="157" y="193"/>
                  </a:lnTo>
                  <a:lnTo>
                    <a:pt x="160" y="196"/>
                  </a:lnTo>
                  <a:lnTo>
                    <a:pt x="164" y="196"/>
                  </a:lnTo>
                  <a:lnTo>
                    <a:pt x="172" y="191"/>
                  </a:lnTo>
                  <a:lnTo>
                    <a:pt x="178" y="182"/>
                  </a:lnTo>
                  <a:lnTo>
                    <a:pt x="180" y="176"/>
                  </a:lnTo>
                  <a:lnTo>
                    <a:pt x="182" y="171"/>
                  </a:lnTo>
                  <a:lnTo>
                    <a:pt x="182" y="166"/>
                  </a:lnTo>
                  <a:lnTo>
                    <a:pt x="186" y="160"/>
                  </a:lnTo>
                  <a:lnTo>
                    <a:pt x="194" y="152"/>
                  </a:lnTo>
                  <a:lnTo>
                    <a:pt x="206" y="145"/>
                  </a:lnTo>
                  <a:lnTo>
                    <a:pt x="216" y="141"/>
                  </a:lnTo>
                  <a:lnTo>
                    <a:pt x="223" y="140"/>
                  </a:lnTo>
                  <a:lnTo>
                    <a:pt x="228" y="137"/>
                  </a:lnTo>
                  <a:lnTo>
                    <a:pt x="230" y="131"/>
                  </a:lnTo>
                  <a:lnTo>
                    <a:pt x="228" y="121"/>
                  </a:lnTo>
                  <a:lnTo>
                    <a:pt x="225" y="107"/>
                  </a:lnTo>
                  <a:lnTo>
                    <a:pt x="223" y="93"/>
                  </a:lnTo>
                  <a:lnTo>
                    <a:pt x="222" y="79"/>
                  </a:lnTo>
                  <a:lnTo>
                    <a:pt x="225" y="68"/>
                  </a:lnTo>
                  <a:lnTo>
                    <a:pt x="233" y="61"/>
                  </a:lnTo>
                  <a:lnTo>
                    <a:pt x="239" y="59"/>
                  </a:lnTo>
                  <a:lnTo>
                    <a:pt x="245" y="65"/>
                  </a:lnTo>
                  <a:lnTo>
                    <a:pt x="250" y="75"/>
                  </a:lnTo>
                  <a:lnTo>
                    <a:pt x="255" y="87"/>
                  </a:lnTo>
                  <a:lnTo>
                    <a:pt x="261" y="98"/>
                  </a:lnTo>
                  <a:lnTo>
                    <a:pt x="267" y="106"/>
                  </a:lnTo>
                  <a:lnTo>
                    <a:pt x="276" y="110"/>
                  </a:lnTo>
                  <a:lnTo>
                    <a:pt x="292" y="110"/>
                  </a:lnTo>
                  <a:lnTo>
                    <a:pt x="303" y="107"/>
                  </a:lnTo>
                  <a:lnTo>
                    <a:pt x="310" y="104"/>
                  </a:lnTo>
                  <a:lnTo>
                    <a:pt x="321" y="98"/>
                  </a:lnTo>
                  <a:lnTo>
                    <a:pt x="329" y="95"/>
                  </a:lnTo>
                  <a:lnTo>
                    <a:pt x="334" y="93"/>
                  </a:lnTo>
                  <a:lnTo>
                    <a:pt x="338" y="92"/>
                  </a:lnTo>
                  <a:lnTo>
                    <a:pt x="345" y="89"/>
                  </a:lnTo>
                  <a:lnTo>
                    <a:pt x="351" y="81"/>
                  </a:lnTo>
                  <a:lnTo>
                    <a:pt x="360" y="70"/>
                  </a:lnTo>
                  <a:lnTo>
                    <a:pt x="373" y="51"/>
                  </a:lnTo>
                  <a:lnTo>
                    <a:pt x="387" y="34"/>
                  </a:lnTo>
                  <a:lnTo>
                    <a:pt x="401" y="20"/>
                  </a:lnTo>
                  <a:lnTo>
                    <a:pt x="416" y="9"/>
                  </a:lnTo>
                  <a:lnTo>
                    <a:pt x="427" y="5"/>
                  </a:lnTo>
                  <a:lnTo>
                    <a:pt x="439" y="2"/>
                  </a:lnTo>
                  <a:lnTo>
                    <a:pt x="450" y="0"/>
                  </a:lnTo>
                  <a:lnTo>
                    <a:pt x="460" y="2"/>
                  </a:lnTo>
                  <a:lnTo>
                    <a:pt x="466" y="5"/>
                  </a:lnTo>
                  <a:lnTo>
                    <a:pt x="467" y="13"/>
                  </a:lnTo>
                  <a:lnTo>
                    <a:pt x="466" y="22"/>
                  </a:lnTo>
                  <a:lnTo>
                    <a:pt x="461" y="28"/>
                  </a:lnTo>
                  <a:lnTo>
                    <a:pt x="456" y="34"/>
                  </a:lnTo>
                  <a:lnTo>
                    <a:pt x="453" y="39"/>
                  </a:lnTo>
                  <a:lnTo>
                    <a:pt x="453" y="45"/>
                  </a:lnTo>
                  <a:lnTo>
                    <a:pt x="458" y="53"/>
                  </a:lnTo>
                  <a:lnTo>
                    <a:pt x="464" y="61"/>
                  </a:lnTo>
                  <a:lnTo>
                    <a:pt x="467" y="67"/>
                  </a:lnTo>
                  <a:lnTo>
                    <a:pt x="467" y="75"/>
                  </a:lnTo>
                  <a:lnTo>
                    <a:pt x="460" y="82"/>
                  </a:lnTo>
                  <a:lnTo>
                    <a:pt x="449" y="87"/>
                  </a:lnTo>
                  <a:lnTo>
                    <a:pt x="438" y="87"/>
                  </a:lnTo>
                  <a:lnTo>
                    <a:pt x="425" y="89"/>
                  </a:lnTo>
                  <a:lnTo>
                    <a:pt x="411" y="90"/>
                  </a:lnTo>
                  <a:lnTo>
                    <a:pt x="394" y="98"/>
                  </a:lnTo>
                  <a:lnTo>
                    <a:pt x="382" y="104"/>
                  </a:lnTo>
                  <a:lnTo>
                    <a:pt x="373" y="110"/>
                  </a:lnTo>
                  <a:lnTo>
                    <a:pt x="366" y="113"/>
                  </a:lnTo>
                  <a:lnTo>
                    <a:pt x="360" y="118"/>
                  </a:lnTo>
                  <a:lnTo>
                    <a:pt x="351" y="123"/>
                  </a:lnTo>
                  <a:lnTo>
                    <a:pt x="335" y="129"/>
                  </a:lnTo>
                  <a:lnTo>
                    <a:pt x="318" y="137"/>
                  </a:lnTo>
                  <a:lnTo>
                    <a:pt x="309" y="140"/>
                  </a:lnTo>
                  <a:lnTo>
                    <a:pt x="303" y="145"/>
                  </a:lnTo>
                  <a:lnTo>
                    <a:pt x="298" y="148"/>
                  </a:lnTo>
                  <a:lnTo>
                    <a:pt x="293" y="155"/>
                  </a:lnTo>
                  <a:lnTo>
                    <a:pt x="286" y="166"/>
                  </a:lnTo>
                  <a:lnTo>
                    <a:pt x="278" y="182"/>
                  </a:lnTo>
                  <a:lnTo>
                    <a:pt x="272" y="193"/>
                  </a:lnTo>
                  <a:lnTo>
                    <a:pt x="265" y="202"/>
                  </a:lnTo>
                  <a:lnTo>
                    <a:pt x="258" y="210"/>
                  </a:lnTo>
                  <a:lnTo>
                    <a:pt x="245" y="219"/>
                  </a:lnTo>
                  <a:lnTo>
                    <a:pt x="231" y="227"/>
                  </a:lnTo>
                  <a:lnTo>
                    <a:pt x="219" y="228"/>
                  </a:lnTo>
                  <a:lnTo>
                    <a:pt x="208" y="227"/>
                  </a:lnTo>
                  <a:lnTo>
                    <a:pt x="197" y="225"/>
                  </a:lnTo>
                  <a:lnTo>
                    <a:pt x="188" y="225"/>
                  </a:lnTo>
                  <a:lnTo>
                    <a:pt x="183" y="225"/>
                  </a:lnTo>
                  <a:lnTo>
                    <a:pt x="177" y="227"/>
                  </a:lnTo>
                  <a:lnTo>
                    <a:pt x="172" y="228"/>
                  </a:lnTo>
                  <a:lnTo>
                    <a:pt x="169" y="231"/>
                  </a:lnTo>
                  <a:lnTo>
                    <a:pt x="166" y="233"/>
                  </a:lnTo>
                  <a:lnTo>
                    <a:pt x="164" y="236"/>
                  </a:lnTo>
                  <a:lnTo>
                    <a:pt x="163" y="241"/>
                  </a:lnTo>
                  <a:lnTo>
                    <a:pt x="164" y="245"/>
                  </a:lnTo>
                  <a:lnTo>
                    <a:pt x="169" y="255"/>
                  </a:lnTo>
                  <a:lnTo>
                    <a:pt x="171" y="266"/>
                  </a:lnTo>
                  <a:lnTo>
                    <a:pt x="169" y="275"/>
                  </a:lnTo>
                  <a:lnTo>
                    <a:pt x="161" y="286"/>
                  </a:lnTo>
                  <a:lnTo>
                    <a:pt x="149" y="297"/>
                  </a:lnTo>
                  <a:lnTo>
                    <a:pt x="135" y="308"/>
                  </a:lnTo>
                  <a:lnTo>
                    <a:pt x="122" y="320"/>
                  </a:lnTo>
                  <a:lnTo>
                    <a:pt x="110" y="337"/>
                  </a:lnTo>
                  <a:lnTo>
                    <a:pt x="102" y="354"/>
                  </a:lnTo>
                  <a:lnTo>
                    <a:pt x="96" y="370"/>
                  </a:lnTo>
                  <a:lnTo>
                    <a:pt x="91" y="379"/>
                  </a:lnTo>
                  <a:lnTo>
                    <a:pt x="82" y="385"/>
                  </a:lnTo>
                  <a:lnTo>
                    <a:pt x="73" y="390"/>
                  </a:lnTo>
                  <a:lnTo>
                    <a:pt x="62" y="393"/>
                  </a:lnTo>
                  <a:lnTo>
                    <a:pt x="53" y="396"/>
                  </a:lnTo>
                  <a:lnTo>
                    <a:pt x="45" y="402"/>
                  </a:lnTo>
                  <a:lnTo>
                    <a:pt x="40" y="410"/>
                  </a:lnTo>
                  <a:lnTo>
                    <a:pt x="37" y="421"/>
                  </a:lnTo>
                  <a:lnTo>
                    <a:pt x="34" y="432"/>
                  </a:lnTo>
                  <a:lnTo>
                    <a:pt x="31" y="440"/>
                  </a:lnTo>
                  <a:lnTo>
                    <a:pt x="26" y="446"/>
                  </a:lnTo>
                  <a:lnTo>
                    <a:pt x="18" y="447"/>
                  </a:lnTo>
                  <a:lnTo>
                    <a:pt x="14" y="446"/>
                  </a:lnTo>
                  <a:lnTo>
                    <a:pt x="9" y="443"/>
                  </a:lnTo>
                  <a:lnTo>
                    <a:pt x="6" y="441"/>
                  </a:lnTo>
                  <a:lnTo>
                    <a:pt x="4" y="438"/>
                  </a:lnTo>
                  <a:lnTo>
                    <a:pt x="3" y="436"/>
                  </a:lnTo>
                  <a:lnTo>
                    <a:pt x="3" y="4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4826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dirty="0">
                <a:latin typeface="DX경필명조B" panose="02010606000101010101" pitchFamily="2" charset="-127"/>
                <a:ea typeface="DX경필명조B" panose="02010606000101010101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08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159046" y="409575"/>
            <a:ext cx="7642428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3B8D5AB-AF8D-4153-8B58-889E8AB241C3}"/>
              </a:ext>
            </a:extLst>
          </p:cNvPr>
          <p:cNvSpPr/>
          <p:nvPr/>
        </p:nvSpPr>
        <p:spPr>
          <a:xfrm>
            <a:off x="4180413" y="773977"/>
            <a:ext cx="3788982" cy="29662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5CCBF7B-14DA-426D-B3D0-55F549BA664D}"/>
              </a:ext>
            </a:extLst>
          </p:cNvPr>
          <p:cNvSpPr/>
          <p:nvPr/>
        </p:nvSpPr>
        <p:spPr>
          <a:xfrm>
            <a:off x="390527" y="366712"/>
            <a:ext cx="3526097" cy="6167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57878A-762C-4FBF-BEA0-A080532BD2E0}"/>
              </a:ext>
            </a:extLst>
          </p:cNvPr>
          <p:cNvSpPr/>
          <p:nvPr/>
        </p:nvSpPr>
        <p:spPr>
          <a:xfrm>
            <a:off x="390528" y="807008"/>
            <a:ext cx="3526096" cy="27510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4171" y="129659"/>
            <a:ext cx="6804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시가총액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TOP 1. </a:t>
            </a:r>
            <a:r>
              <a:rPr lang="ko-KR" altLang="en-US" sz="3600" dirty="0" err="1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도요타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 자동차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E024D65-D403-43F7-A4B8-3D7EEE98C05A}"/>
              </a:ext>
            </a:extLst>
          </p:cNvPr>
          <p:cNvSpPr/>
          <p:nvPr/>
        </p:nvSpPr>
        <p:spPr>
          <a:xfrm>
            <a:off x="390527" y="3567883"/>
            <a:ext cx="352609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err="1">
                <a:latin typeface="DX경필명조B" pitchFamily="2" charset="-127"/>
                <a:ea typeface="DX경필명조B" pitchFamily="2" charset="-127"/>
              </a:rPr>
              <a:t>도요타</a:t>
            </a:r>
            <a:r>
              <a:rPr lang="ko-KR" altLang="en-US" sz="3200" dirty="0">
                <a:latin typeface="DX경필명조B" pitchFamily="2" charset="-127"/>
                <a:ea typeface="DX경필명조B" pitchFamily="2" charset="-127"/>
              </a:rPr>
              <a:t> 자동차</a:t>
            </a:r>
            <a:endParaRPr lang="en-US" altLang="ko-KR" sz="32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6270B1C-08AC-49B7-9AB2-229A0C4ED8D0}"/>
              </a:ext>
            </a:extLst>
          </p:cNvPr>
          <p:cNvSpPr/>
          <p:nvPr/>
        </p:nvSpPr>
        <p:spPr>
          <a:xfrm>
            <a:off x="390527" y="4379880"/>
            <a:ext cx="35260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창립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1937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8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28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업종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운송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,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장비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회장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우치야마다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타케시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사장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토요다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아키오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시가총액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279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조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5,153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억 원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(2021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10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 기준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위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)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06CD7C7-4D55-4627-8DE5-66156EC7CAA5}"/>
              </a:ext>
            </a:extLst>
          </p:cNvPr>
          <p:cNvSpPr/>
          <p:nvPr/>
        </p:nvSpPr>
        <p:spPr>
          <a:xfrm>
            <a:off x="8023449" y="3525020"/>
            <a:ext cx="3778023" cy="296626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6F6E9CD-4FA9-4E8A-9E8E-C96EEE94C7B6}"/>
              </a:ext>
            </a:extLst>
          </p:cNvPr>
          <p:cNvSpPr/>
          <p:nvPr/>
        </p:nvSpPr>
        <p:spPr>
          <a:xfrm>
            <a:off x="8563994" y="1828584"/>
            <a:ext cx="3057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일본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아이치현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토요타시의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토요타 본사 건물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A3833257-E7EA-4907-91CE-3F9C21D8B194}"/>
              </a:ext>
            </a:extLst>
          </p:cNvPr>
          <p:cNvSpPr/>
          <p:nvPr/>
        </p:nvSpPr>
        <p:spPr>
          <a:xfrm rot="10800000">
            <a:off x="8038220" y="1978363"/>
            <a:ext cx="540544" cy="4083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F9711EB5-B5A6-4B72-B29C-881A734CF2A7}"/>
              </a:ext>
            </a:extLst>
          </p:cNvPr>
          <p:cNvSpPr/>
          <p:nvPr/>
        </p:nvSpPr>
        <p:spPr>
          <a:xfrm>
            <a:off x="7401979" y="4739240"/>
            <a:ext cx="540544" cy="4083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DA04530-5D80-43FC-B424-21DA05AF47BE}"/>
              </a:ext>
            </a:extLst>
          </p:cNvPr>
          <p:cNvSpPr/>
          <p:nvPr/>
        </p:nvSpPr>
        <p:spPr>
          <a:xfrm>
            <a:off x="4208205" y="4654210"/>
            <a:ext cx="3230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2020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953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만대를 판매하여 전 세계 자동차 판매량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위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425758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76249" y="360413"/>
            <a:ext cx="11325225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4171" y="129659"/>
            <a:ext cx="6804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유튜브 영상 자료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39788DC-DB54-42DA-BC4C-7E4BE2426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951" y="895351"/>
            <a:ext cx="8205820" cy="4615774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05C3B6DA-9D8E-45C9-AAA6-5C0F9B70E2AB}"/>
              </a:ext>
            </a:extLst>
          </p:cNvPr>
          <p:cNvSpPr/>
          <p:nvPr/>
        </p:nvSpPr>
        <p:spPr>
          <a:xfrm>
            <a:off x="2035950" y="5585809"/>
            <a:ext cx="8205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영상자료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https://youtu.be/AhZt7yJ8_ZQ</a:t>
            </a:r>
          </a:p>
        </p:txBody>
      </p:sp>
    </p:spTree>
    <p:extLst>
      <p:ext uri="{BB962C8B-B14F-4D97-AF65-F5344CB8AC3E}">
        <p14:creationId xmlns:p14="http://schemas.microsoft.com/office/powerpoint/2010/main" val="73027010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159046" y="409575"/>
            <a:ext cx="7642428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3B8D5AB-AF8D-4153-8B58-889E8AB241C3}"/>
              </a:ext>
            </a:extLst>
          </p:cNvPr>
          <p:cNvSpPr/>
          <p:nvPr/>
        </p:nvSpPr>
        <p:spPr>
          <a:xfrm>
            <a:off x="4180413" y="773977"/>
            <a:ext cx="3788982" cy="29662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5CCBF7B-14DA-426D-B3D0-55F549BA664D}"/>
              </a:ext>
            </a:extLst>
          </p:cNvPr>
          <p:cNvSpPr/>
          <p:nvPr/>
        </p:nvSpPr>
        <p:spPr>
          <a:xfrm>
            <a:off x="390527" y="366712"/>
            <a:ext cx="3526097" cy="6167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57878A-762C-4FBF-BEA0-A080532BD2E0}"/>
              </a:ext>
            </a:extLst>
          </p:cNvPr>
          <p:cNvSpPr/>
          <p:nvPr/>
        </p:nvSpPr>
        <p:spPr>
          <a:xfrm>
            <a:off x="390528" y="807008"/>
            <a:ext cx="3526096" cy="27510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4171" y="129659"/>
            <a:ext cx="7866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시가총액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TOP 2. 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소프트뱅크 그룹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E024D65-D403-43F7-A4B8-3D7EEE98C05A}"/>
              </a:ext>
            </a:extLst>
          </p:cNvPr>
          <p:cNvSpPr/>
          <p:nvPr/>
        </p:nvSpPr>
        <p:spPr>
          <a:xfrm>
            <a:off x="390527" y="3567883"/>
            <a:ext cx="352609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DX경필명조B" pitchFamily="2" charset="-127"/>
                <a:ea typeface="DX경필명조B" pitchFamily="2" charset="-127"/>
              </a:rPr>
              <a:t>소프트 뱅크 그룹</a:t>
            </a:r>
            <a:endParaRPr lang="en-US" altLang="ko-KR" sz="32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6270B1C-08AC-49B7-9AB2-229A0C4ED8D0}"/>
              </a:ext>
            </a:extLst>
          </p:cNvPr>
          <p:cNvSpPr/>
          <p:nvPr/>
        </p:nvSpPr>
        <p:spPr>
          <a:xfrm>
            <a:off x="390527" y="4379880"/>
            <a:ext cx="35260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창립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1981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9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3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업종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인터넷 통신업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회장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손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마사요시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사장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손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마사요시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시가총액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109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조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5,279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억원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(2021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10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 기준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5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위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)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06CD7C7-4D55-4627-8DE5-66156EC7CAA5}"/>
              </a:ext>
            </a:extLst>
          </p:cNvPr>
          <p:cNvSpPr/>
          <p:nvPr/>
        </p:nvSpPr>
        <p:spPr>
          <a:xfrm>
            <a:off x="8013617" y="3525020"/>
            <a:ext cx="3778023" cy="296626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6F6E9CD-4FA9-4E8A-9E8E-C96EEE94C7B6}"/>
              </a:ext>
            </a:extLst>
          </p:cNvPr>
          <p:cNvSpPr/>
          <p:nvPr/>
        </p:nvSpPr>
        <p:spPr>
          <a:xfrm>
            <a:off x="8563994" y="1828584"/>
            <a:ext cx="3057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소프트 뱅크의 본사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건물인일본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도쿄도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미나토구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도쿄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시오도메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빌딩 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(3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층부터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26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층 입주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)</a:t>
            </a: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A3833257-E7EA-4907-91CE-3F9C21D8B194}"/>
              </a:ext>
            </a:extLst>
          </p:cNvPr>
          <p:cNvSpPr/>
          <p:nvPr/>
        </p:nvSpPr>
        <p:spPr>
          <a:xfrm rot="10800000">
            <a:off x="8038220" y="1978363"/>
            <a:ext cx="540544" cy="4083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F9711EB5-B5A6-4B72-B29C-881A734CF2A7}"/>
              </a:ext>
            </a:extLst>
          </p:cNvPr>
          <p:cNvSpPr/>
          <p:nvPr/>
        </p:nvSpPr>
        <p:spPr>
          <a:xfrm>
            <a:off x="7401979" y="4739240"/>
            <a:ext cx="540544" cy="4083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DA04530-5D80-43FC-B424-21DA05AF47BE}"/>
              </a:ext>
            </a:extLst>
          </p:cNvPr>
          <p:cNvSpPr/>
          <p:nvPr/>
        </p:nvSpPr>
        <p:spPr>
          <a:xfrm>
            <a:off x="4054852" y="4500321"/>
            <a:ext cx="3451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소프트뱅크 그룹의 회장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,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사장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,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대표이사인 재일교포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3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세 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손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마사요시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(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한국명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손정의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3466989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33385" y="694874"/>
            <a:ext cx="11325225" cy="49351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4171" y="129659"/>
            <a:ext cx="739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시가총액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TOP 2. 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소프트 뱅크 그룹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02A5A23-A077-47B5-8081-8EA78289C484}"/>
              </a:ext>
            </a:extLst>
          </p:cNvPr>
          <p:cNvSpPr/>
          <p:nvPr/>
        </p:nvSpPr>
        <p:spPr>
          <a:xfrm>
            <a:off x="3180675" y="5820296"/>
            <a:ext cx="6572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latin typeface="DX경필명조B" pitchFamily="2" charset="-127"/>
                <a:ea typeface="DX경필명조B" pitchFamily="2" charset="-127"/>
              </a:rPr>
              <a:t>소프트뱅크 그룹의 주요 사업</a:t>
            </a:r>
            <a:endParaRPr lang="en-US" altLang="ko-KR" sz="3600" dirty="0">
              <a:latin typeface="DX경필명조B" pitchFamily="2" charset="-127"/>
              <a:ea typeface="DX경필명조B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474104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159046" y="409575"/>
            <a:ext cx="7642428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3B8D5AB-AF8D-4153-8B58-889E8AB241C3}"/>
              </a:ext>
            </a:extLst>
          </p:cNvPr>
          <p:cNvSpPr/>
          <p:nvPr/>
        </p:nvSpPr>
        <p:spPr>
          <a:xfrm>
            <a:off x="4180413" y="773977"/>
            <a:ext cx="3788982" cy="29662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5CCBF7B-14DA-426D-B3D0-55F549BA664D}"/>
              </a:ext>
            </a:extLst>
          </p:cNvPr>
          <p:cNvSpPr/>
          <p:nvPr/>
        </p:nvSpPr>
        <p:spPr>
          <a:xfrm>
            <a:off x="390527" y="366712"/>
            <a:ext cx="3526097" cy="6167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57878A-762C-4FBF-BEA0-A080532BD2E0}"/>
              </a:ext>
            </a:extLst>
          </p:cNvPr>
          <p:cNvSpPr/>
          <p:nvPr/>
        </p:nvSpPr>
        <p:spPr>
          <a:xfrm>
            <a:off x="390528" y="807008"/>
            <a:ext cx="3526096" cy="27510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4171" y="129659"/>
            <a:ext cx="7866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시가총액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TOP 3. </a:t>
            </a:r>
            <a:r>
              <a:rPr lang="ko-KR" altLang="en-US" sz="3600" dirty="0" err="1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키엔스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E024D65-D403-43F7-A4B8-3D7EEE98C05A}"/>
              </a:ext>
            </a:extLst>
          </p:cNvPr>
          <p:cNvSpPr/>
          <p:nvPr/>
        </p:nvSpPr>
        <p:spPr>
          <a:xfrm>
            <a:off x="390527" y="3567883"/>
            <a:ext cx="352609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err="1">
                <a:latin typeface="DX경필명조B" pitchFamily="2" charset="-127"/>
                <a:ea typeface="DX경필명조B" pitchFamily="2" charset="-127"/>
              </a:rPr>
              <a:t>키엔스</a:t>
            </a:r>
            <a:endParaRPr lang="en-US" altLang="ko-KR" sz="32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6270B1C-08AC-49B7-9AB2-229A0C4ED8D0}"/>
              </a:ext>
            </a:extLst>
          </p:cNvPr>
          <p:cNvSpPr/>
          <p:nvPr/>
        </p:nvSpPr>
        <p:spPr>
          <a:xfrm>
            <a:off x="390527" y="4379880"/>
            <a:ext cx="35260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창립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1974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5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27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업종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전기 기기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회장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다키자키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다케미쓰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시가총액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161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조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7,276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억원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(2021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10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 기준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2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위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)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06CD7C7-4D55-4627-8DE5-66156EC7CAA5}"/>
              </a:ext>
            </a:extLst>
          </p:cNvPr>
          <p:cNvSpPr/>
          <p:nvPr/>
        </p:nvSpPr>
        <p:spPr>
          <a:xfrm>
            <a:off x="8013617" y="3525020"/>
            <a:ext cx="3778023" cy="296626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6F6E9CD-4FA9-4E8A-9E8E-C96EEE94C7B6}"/>
              </a:ext>
            </a:extLst>
          </p:cNvPr>
          <p:cNvSpPr/>
          <p:nvPr/>
        </p:nvSpPr>
        <p:spPr>
          <a:xfrm>
            <a:off x="8578764" y="1749278"/>
            <a:ext cx="3057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오사카부 오사카시 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히가시요도가와구에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있는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키엔스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본사 건물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A3833257-E7EA-4907-91CE-3F9C21D8B194}"/>
              </a:ext>
            </a:extLst>
          </p:cNvPr>
          <p:cNvSpPr/>
          <p:nvPr/>
        </p:nvSpPr>
        <p:spPr>
          <a:xfrm rot="10800000">
            <a:off x="8038220" y="1978363"/>
            <a:ext cx="540544" cy="4083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F9711EB5-B5A6-4B72-B29C-881A734CF2A7}"/>
              </a:ext>
            </a:extLst>
          </p:cNvPr>
          <p:cNvSpPr/>
          <p:nvPr/>
        </p:nvSpPr>
        <p:spPr>
          <a:xfrm>
            <a:off x="7401979" y="4739240"/>
            <a:ext cx="540544" cy="4083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DA04530-5D80-43FC-B424-21DA05AF47BE}"/>
              </a:ext>
            </a:extLst>
          </p:cNvPr>
          <p:cNvSpPr/>
          <p:nvPr/>
        </p:nvSpPr>
        <p:spPr>
          <a:xfrm>
            <a:off x="4054852" y="4737087"/>
            <a:ext cx="3451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일본 기업 연봉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위인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키엔스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88593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886632" y="409575"/>
            <a:ext cx="6914842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5CCBF7B-14DA-426D-B3D0-55F549BA664D}"/>
              </a:ext>
            </a:extLst>
          </p:cNvPr>
          <p:cNvSpPr/>
          <p:nvPr/>
        </p:nvSpPr>
        <p:spPr>
          <a:xfrm>
            <a:off x="390527" y="366712"/>
            <a:ext cx="4331090" cy="6167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4171" y="129659"/>
            <a:ext cx="7866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시가총액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TOP 3. </a:t>
            </a:r>
            <a:r>
              <a:rPr lang="ko-KR" altLang="en-US" sz="3600" dirty="0" err="1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키엔스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E024D65-D403-43F7-A4B8-3D7EEE98C05A}"/>
              </a:ext>
            </a:extLst>
          </p:cNvPr>
          <p:cNvSpPr/>
          <p:nvPr/>
        </p:nvSpPr>
        <p:spPr>
          <a:xfrm>
            <a:off x="390527" y="3567883"/>
            <a:ext cx="433109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err="1">
                <a:latin typeface="DX경필명조B" pitchFamily="2" charset="-127"/>
                <a:ea typeface="DX경필명조B" pitchFamily="2" charset="-127"/>
              </a:rPr>
              <a:t>다키자키</a:t>
            </a:r>
            <a:r>
              <a:rPr lang="ko-KR" altLang="en-US" sz="32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3200" dirty="0" err="1">
                <a:latin typeface="DX경필명조B" pitchFamily="2" charset="-127"/>
                <a:ea typeface="DX경필명조B" pitchFamily="2" charset="-127"/>
              </a:rPr>
              <a:t>다케미쓰</a:t>
            </a:r>
            <a:endParaRPr lang="en-US" altLang="ko-KR" sz="32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6270B1C-08AC-49B7-9AB2-229A0C4ED8D0}"/>
              </a:ext>
            </a:extLst>
          </p:cNvPr>
          <p:cNvSpPr/>
          <p:nvPr/>
        </p:nvSpPr>
        <p:spPr>
          <a:xfrm>
            <a:off x="390526" y="4491734"/>
            <a:ext cx="4331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키엔스의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창업자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다키자키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다케미쓰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(76)</a:t>
            </a:r>
          </a:p>
          <a:p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현재 일본 최고의 부자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자산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382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억 달러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(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약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44.8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조원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)</a:t>
            </a:r>
          </a:p>
          <a:p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           </a:t>
            </a:r>
            <a:r>
              <a:rPr lang="en-US" altLang="ko-KR" dirty="0">
                <a:latin typeface="DX경필명조B" pitchFamily="2" charset="-127"/>
                <a:ea typeface="DX경필명조B" pitchFamily="2" charset="-127"/>
              </a:rPr>
              <a:t>(2021</a:t>
            </a:r>
            <a:r>
              <a:rPr lang="ko-KR" altLang="en-US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dirty="0">
                <a:latin typeface="DX경필명조B" pitchFamily="2" charset="-127"/>
                <a:ea typeface="DX경필명조B" pitchFamily="2" charset="-127"/>
              </a:rPr>
              <a:t>9</a:t>
            </a:r>
            <a:r>
              <a:rPr lang="ko-KR" altLang="en-US" dirty="0">
                <a:latin typeface="DX경필명조B" pitchFamily="2" charset="-127"/>
                <a:ea typeface="DX경필명조B" pitchFamily="2" charset="-127"/>
              </a:rPr>
              <a:t>월 기준</a:t>
            </a:r>
            <a:r>
              <a:rPr lang="en-US" altLang="ko-KR" dirty="0">
                <a:latin typeface="DX경필명조B" pitchFamily="2" charset="-127"/>
                <a:ea typeface="DX경필명조B" pitchFamily="2" charset="-127"/>
              </a:rPr>
              <a:t>)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pic>
        <p:nvPicPr>
          <p:cNvPr id="18" name="Picture 2" descr="손정의 제치고 일본 최고 부자로 등극한 주인공?…예상밖 인물 : 네이트 뉴스">
            <a:extLst>
              <a:ext uri="{FF2B5EF4-FFF2-40B4-BE49-F238E27FC236}">
                <a16:creationId xmlns:a16="http://schemas.microsoft.com/office/drawing/2014/main" id="{377B2679-84BB-4072-9DB2-1700545A9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6" y="1014985"/>
            <a:ext cx="4331091" cy="243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FD4991D4-6226-493C-A6A7-9E5FB5E3EDFA}"/>
              </a:ext>
            </a:extLst>
          </p:cNvPr>
          <p:cNvSpPr/>
          <p:nvPr/>
        </p:nvSpPr>
        <p:spPr>
          <a:xfrm>
            <a:off x="5130468" y="1014985"/>
            <a:ext cx="6427170" cy="429235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D222431-3566-4BB8-B6C4-A16B49FE6528}"/>
              </a:ext>
            </a:extLst>
          </p:cNvPr>
          <p:cNvSpPr/>
          <p:nvPr/>
        </p:nvSpPr>
        <p:spPr>
          <a:xfrm>
            <a:off x="6372685" y="5522019"/>
            <a:ext cx="3942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 err="1">
                <a:latin typeface="DX경필명조B" pitchFamily="2" charset="-127"/>
                <a:ea typeface="DX경필명조B" pitchFamily="2" charset="-127"/>
              </a:rPr>
              <a:t>키엔스의</a:t>
            </a:r>
            <a:r>
              <a:rPr lang="ko-KR" altLang="en-US" sz="3600" dirty="0">
                <a:latin typeface="DX경필명조B" pitchFamily="2" charset="-127"/>
                <a:ea typeface="DX경필명조B" pitchFamily="2" charset="-127"/>
              </a:rPr>
              <a:t> 주요 사업</a:t>
            </a:r>
            <a:endParaRPr lang="en-US" altLang="ko-KR" sz="3600" dirty="0">
              <a:latin typeface="DX경필명조B" pitchFamily="2" charset="-127"/>
              <a:ea typeface="DX경필명조B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259235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159046" y="409575"/>
            <a:ext cx="7642428" cy="6124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3B8D5AB-AF8D-4153-8B58-889E8AB241C3}"/>
              </a:ext>
            </a:extLst>
          </p:cNvPr>
          <p:cNvSpPr/>
          <p:nvPr/>
        </p:nvSpPr>
        <p:spPr>
          <a:xfrm>
            <a:off x="4180413" y="773977"/>
            <a:ext cx="3788982" cy="29662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5CCBF7B-14DA-426D-B3D0-55F549BA664D}"/>
              </a:ext>
            </a:extLst>
          </p:cNvPr>
          <p:cNvSpPr/>
          <p:nvPr/>
        </p:nvSpPr>
        <p:spPr>
          <a:xfrm>
            <a:off x="390527" y="366712"/>
            <a:ext cx="3526097" cy="6167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557878A-762C-4FBF-BEA0-A080532BD2E0}"/>
              </a:ext>
            </a:extLst>
          </p:cNvPr>
          <p:cNvSpPr/>
          <p:nvPr/>
        </p:nvSpPr>
        <p:spPr>
          <a:xfrm>
            <a:off x="390528" y="807008"/>
            <a:ext cx="3526096" cy="27510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6" name="순서도: 수동 입력 5"/>
          <p:cNvSpPr/>
          <p:nvPr/>
        </p:nvSpPr>
        <p:spPr>
          <a:xfrm rot="10800000">
            <a:off x="0" y="-19051"/>
            <a:ext cx="12192000" cy="914401"/>
          </a:xfrm>
          <a:prstGeom prst="flowChartManualInpu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14171" y="129659"/>
            <a:ext cx="7866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시가총액 </a:t>
            </a:r>
            <a:r>
              <a:rPr lang="en-US" altLang="ko-KR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TOP 4. </a:t>
            </a:r>
            <a:r>
              <a:rPr lang="ko-KR" altLang="en-US" sz="3600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소니</a:t>
            </a:r>
            <a:endParaRPr lang="en-US" altLang="ko-KR" sz="3600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E024D65-D403-43F7-A4B8-3D7EEE98C05A}"/>
              </a:ext>
            </a:extLst>
          </p:cNvPr>
          <p:cNvSpPr/>
          <p:nvPr/>
        </p:nvSpPr>
        <p:spPr>
          <a:xfrm>
            <a:off x="390527" y="3567883"/>
            <a:ext cx="352609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>
                <a:latin typeface="DX경필명조B" pitchFamily="2" charset="-127"/>
                <a:ea typeface="DX경필명조B" pitchFamily="2" charset="-127"/>
              </a:rPr>
              <a:t>소니</a:t>
            </a:r>
            <a:endParaRPr lang="en-US" altLang="ko-KR" sz="32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6270B1C-08AC-49B7-9AB2-229A0C4ED8D0}"/>
              </a:ext>
            </a:extLst>
          </p:cNvPr>
          <p:cNvSpPr/>
          <p:nvPr/>
        </p:nvSpPr>
        <p:spPr>
          <a:xfrm>
            <a:off x="390527" y="4379880"/>
            <a:ext cx="35260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창립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1946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5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7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업종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가전제품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,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반도체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,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엔터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설립자</a:t>
            </a:r>
            <a:r>
              <a:rPr lang="en-US" altLang="ko-KR" sz="2000" b="1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모리타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아키오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         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이부카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마사루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회장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 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요시다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켄이치로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r>
              <a:rPr lang="ko-KR" altLang="en-US" sz="2000" b="1" dirty="0">
                <a:latin typeface="DX경필명조B" pitchFamily="2" charset="-127"/>
                <a:ea typeface="DX경필명조B" pitchFamily="2" charset="-127"/>
              </a:rPr>
              <a:t>시가총액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: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157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조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94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억 원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(2021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10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월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11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일 기준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3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위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)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6F6E9CD-4FA9-4E8A-9E8E-C96EEE94C7B6}"/>
              </a:ext>
            </a:extLst>
          </p:cNvPr>
          <p:cNvSpPr/>
          <p:nvPr/>
        </p:nvSpPr>
        <p:spPr>
          <a:xfrm>
            <a:off x="8578764" y="1749278"/>
            <a:ext cx="3057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도쿄도 </a:t>
            </a:r>
            <a:r>
              <a:rPr lang="ko-KR" altLang="en-US" sz="2000" dirty="0" err="1">
                <a:latin typeface="DX경필명조B" pitchFamily="2" charset="-127"/>
                <a:ea typeface="DX경필명조B" pitchFamily="2" charset="-127"/>
              </a:rPr>
              <a:t>미나토구에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 있는 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소니 본사 건물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A3833257-E7EA-4907-91CE-3F9C21D8B194}"/>
              </a:ext>
            </a:extLst>
          </p:cNvPr>
          <p:cNvSpPr/>
          <p:nvPr/>
        </p:nvSpPr>
        <p:spPr>
          <a:xfrm rot="10800000">
            <a:off x="8038220" y="1978363"/>
            <a:ext cx="540544" cy="4083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F9711EB5-B5A6-4B72-B29C-881A734CF2A7}"/>
              </a:ext>
            </a:extLst>
          </p:cNvPr>
          <p:cNvSpPr/>
          <p:nvPr/>
        </p:nvSpPr>
        <p:spPr>
          <a:xfrm>
            <a:off x="7767948" y="4814469"/>
            <a:ext cx="540544" cy="4083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DX경필명조B" panose="02010606000101010101" pitchFamily="2" charset="-127"/>
              <a:ea typeface="DX경필명조B" panose="02010606000101010101" pitchFamily="2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DA04530-5D80-43FC-B424-21DA05AF47BE}"/>
              </a:ext>
            </a:extLst>
          </p:cNvPr>
          <p:cNvSpPr/>
          <p:nvPr/>
        </p:nvSpPr>
        <p:spPr>
          <a:xfrm>
            <a:off x="4120670" y="4510802"/>
            <a:ext cx="3633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소니의 황금기 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1982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년대에 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내 건 소니의 슬로건</a:t>
            </a:r>
            <a:endParaRPr lang="en-US" altLang="ko-KR" sz="2000" dirty="0">
              <a:latin typeface="DX경필명조B" pitchFamily="2" charset="-127"/>
              <a:ea typeface="DX경필명조B" pitchFamily="2" charset="-127"/>
            </a:endParaRPr>
          </a:p>
          <a:p>
            <a:pPr algn="ctr"/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(80~90</a:t>
            </a:r>
            <a:r>
              <a:rPr lang="ko-KR" altLang="en-US" sz="2000" dirty="0">
                <a:latin typeface="DX경필명조B" pitchFamily="2" charset="-127"/>
                <a:ea typeface="DX경필명조B" pitchFamily="2" charset="-127"/>
              </a:rPr>
              <a:t>년대 광고에 항상 사용됨</a:t>
            </a:r>
            <a:r>
              <a:rPr lang="en-US" altLang="ko-KR" sz="2000" dirty="0">
                <a:latin typeface="DX경필명조B" pitchFamily="2" charset="-127"/>
                <a:ea typeface="DX경필명조B" pitchFamily="2" charset="-127"/>
              </a:rPr>
              <a:t>)</a:t>
            </a:r>
          </a:p>
        </p:txBody>
      </p:sp>
      <p:pic>
        <p:nvPicPr>
          <p:cNvPr id="2052" name="Picture 4" descr="external/cf.jugg...">
            <a:extLst>
              <a:ext uri="{FF2B5EF4-FFF2-40B4-BE49-F238E27FC236}">
                <a16:creationId xmlns:a16="http://schemas.microsoft.com/office/drawing/2014/main" id="{BF531E71-C047-4929-B7E9-DEF151729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01" y="3208403"/>
            <a:ext cx="3057736" cy="305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2047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999</Words>
  <Application>Microsoft Office PowerPoint</Application>
  <PresentationFormat>와이드스크린</PresentationFormat>
  <Paragraphs>210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5" baseType="lpstr">
      <vt:lpstr>Arial</vt:lpstr>
      <vt:lpstr>DX경필명조B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서건우</dc:creator>
  <cp:lastModifiedBy>EoJin Jeong</cp:lastModifiedBy>
  <cp:revision>16</cp:revision>
  <dcterms:created xsi:type="dcterms:W3CDTF">2017-06-17T11:31:41Z</dcterms:created>
  <dcterms:modified xsi:type="dcterms:W3CDTF">2021-10-11T21:44:41Z</dcterms:modified>
  <cp:contentStatus/>
</cp:coreProperties>
</file>