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9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914399" y="2386585"/>
            <a:ext cx="10363199" cy="957706"/>
          </a:xfrm>
        </p:spPr>
        <p:txBody>
          <a:bodyPr>
            <a:normAutofit/>
          </a:bodyPr>
          <a:lstStyle>
            <a:lvl1pPr>
              <a:defRPr sz="4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828799" y="3357562"/>
            <a:ext cx="8534399" cy="5715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B8BF92-4A55-4BCE-8C94-781CB9EAA7D9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>
            <a:normAutofit/>
          </a:bodyPr>
          <a:lstStyle>
            <a:lvl1pPr>
              <a:defRPr sz="4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88DBF4CC-E0B6-4A8B-97B2-9EB3C98E6B03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238215" y="500042"/>
            <a:ext cx="9620317" cy="11430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body" sz="quarter" idx="14"/>
          </p:nvPr>
        </p:nvSpPr>
        <p:spPr>
          <a:xfrm>
            <a:off x="1238215" y="2214562"/>
            <a:ext cx="6163199" cy="32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DDD3BCB-2689-4AB8-9A4D-25F216F80A46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5E2A901-F605-4DA2-9265-69CA28C85457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AF2CD08-275D-4FF7-9726-B045882F2C27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714235E-36E2-4010-95AD-F66F173E1860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63083" y="4071931"/>
            <a:ext cx="10363199" cy="928705"/>
          </a:xfrm>
        </p:spPr>
        <p:txBody>
          <a:bodyPr anchor="t">
            <a:normAutofit/>
          </a:bodyPr>
          <a:lstStyle>
            <a:lvl1pPr algn="l">
              <a:defRPr sz="4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963083" y="3643314"/>
            <a:ext cx="10363199" cy="4286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B570C3B-E77D-4E54-B80E-63B0666A27C6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09599" y="1571625"/>
            <a:ext cx="5370285" cy="46434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sz="quarter" idx="14"/>
          </p:nvPr>
        </p:nvSpPr>
        <p:spPr>
          <a:xfrm>
            <a:off x="6212114" y="1571625"/>
            <a:ext cx="5370285" cy="46434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129CBD8-6C6E-4786-8D74-5DF74FD10351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8762FF1-B80D-491A-9650-EED9A8B60EF6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51FBE6DB-C0C8-4BBE-9EFF-877F517B5FD9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72B603C4-F7DF-4A8C-8D40-4D009117C657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389717" y="4767942"/>
            <a:ext cx="7315199" cy="566738"/>
          </a:xfrm>
        </p:spPr>
        <p:txBody>
          <a:bodyPr anchor="ctr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D21B1C-95B6-40CA-AB3D-01287DCDB8FC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얼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9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05D2FCC2-8659-4510-A71D-689D5E409701}" type="datetime1">
              <a:rPr lang="ko-KR" altLang="en-US"/>
              <a:pPr lvl="0">
                <a:defRPr lang="ko-KR" altLang="en-US"/>
              </a:pPr>
              <a:t>2021-03-31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F28FB93-0A08-4E7D-8E63-9EFA29F1E09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p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9350" indent="-266700" algn="l" defTabSz="914400" rtl="0" eaLnBrk="1" latinLnBrk="1" hangingPunct="1">
        <a:spcBef>
          <a:spcPct val="20000"/>
        </a:spcBef>
        <a:buFont typeface="Arial"/>
        <a:buChar char="»"/>
        <a:defRPr sz="1600" b="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781300" indent="-26670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1432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495675" indent="-26670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연중행사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defRPr/>
            </a:pPr>
            <a:r>
              <a:rPr lang="ko-KR" altLang="en-US" sz="2700"/>
              <a:t>일본어일본학과</a:t>
            </a:r>
            <a:endParaRPr lang="ko-KR" altLang="en-US" sz="2700"/>
          </a:p>
          <a:p>
            <a:pPr algn="r">
              <a:defRPr/>
            </a:pPr>
            <a:r>
              <a:rPr lang="en-US" altLang="ko-KR" sz="2700"/>
              <a:t>22001840</a:t>
            </a:r>
            <a:endParaRPr lang="en-US" altLang="ko-KR" sz="2700"/>
          </a:p>
          <a:p>
            <a:pPr algn="r">
              <a:defRPr/>
            </a:pPr>
            <a:r>
              <a:rPr lang="ko-KR" altLang="en-US" sz="2700"/>
              <a:t>채승원</a:t>
            </a:r>
            <a:endParaRPr lang="en-US" altLang="ko-KR" sz="2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7월 타나바타(七夕-칠석)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4127966"/>
            <a:ext cx="10972799" cy="1998197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칠석에는 소원을 적은 탄자쿠(短冊-글씨를 쓰거나 표시로 물건에 붙이거나 하는 조붓한 종이)를 조릿대에 장식</a:t>
            </a:r>
            <a:endParaRPr lang="ko-KR" altLang="en-US"/>
          </a:p>
          <a:p>
            <a:pPr>
              <a:defRPr/>
            </a:pPr>
            <a:r>
              <a:rPr lang="ko-KR" altLang="en-US"/>
              <a:t> 전설에서 오리히메(織姫-직녀)와 히코보시(彦星-견우성)가 1년에 한 번만 만날 수 있게 허락된 날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852987" y="1417638"/>
            <a:ext cx="2486025" cy="2710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칠석 축제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35895" y="1157024"/>
            <a:ext cx="9320210" cy="570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8월 (お盆-오봉)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4572000"/>
            <a:ext cx="10972799" cy="15541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「우란봉에(盂蘭盆会-백중맞이)」를 줄인 말로, 조상을 공양하는 행사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76687" y="1386281"/>
            <a:ext cx="4238625" cy="3185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9월 오츠키미(お月見-달맞이)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3714749" y="1653381"/>
            <a:ext cx="7867649" cy="447278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o-KR" altLang="en-US"/>
              <a:t> 음력 보름의 달은 중추 명월이라고 불림</a:t>
            </a:r>
            <a:endParaRPr lang="ko-KR" altLang="en-US"/>
          </a:p>
          <a:p>
            <a:pPr>
              <a:defRPr/>
            </a:pPr>
            <a:r>
              <a:rPr lang="ko-KR" altLang="en-US"/>
              <a:t> 옛날부터 이 시기가 달을 감상하기에 좋은 계절</a:t>
            </a:r>
            <a:endParaRPr lang="ko-KR" altLang="en-US"/>
          </a:p>
          <a:p>
            <a:pPr>
              <a:defRPr/>
            </a:pPr>
            <a:r>
              <a:rPr lang="ko-KR" altLang="en-US"/>
              <a:t>이날 밤은 달이 제단을 만들고 단고(お団子-경단)나 참억새, 감자 등을 공양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653381"/>
            <a:ext cx="3105150" cy="4366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10월 칸나즈키(神無月-음력10월)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600" y="4595018"/>
            <a:ext cx="10972799" cy="226298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ko-KR" altLang="en-US"/>
              <a:t>칸나츠키란</a:t>
            </a:r>
            <a:r>
              <a:rPr lang="en-US" altLang="ko-KR"/>
              <a:t>?</a:t>
            </a:r>
            <a:endParaRPr lang="ko-KR" altLang="en-US"/>
          </a:p>
          <a:p>
            <a:pPr>
              <a:defRPr/>
            </a:pPr>
            <a:r>
              <a:rPr lang="ko-KR" altLang="en-US"/>
              <a:t>달의 차고 기움을 기준으로 생활하고 있던 무렵의 달을 칭하는 이름 </a:t>
            </a:r>
            <a:endParaRPr lang="ko-KR" altLang="en-US"/>
          </a:p>
          <a:p>
            <a:pPr>
              <a:defRPr/>
            </a:pPr>
            <a:r>
              <a:rPr lang="ko-KR" altLang="en-US"/>
              <a:t>어원의 유래</a:t>
            </a:r>
            <a:endParaRPr lang="ko-KR" altLang="en-US"/>
          </a:p>
          <a:p>
            <a:pPr>
              <a:defRPr/>
            </a:pPr>
            <a:r>
              <a:rPr lang="ko-KR" altLang="en-US"/>
              <a:t>일본 중의 신들이 이즈모(出雲) 지방에 모여 회의를 하므로 지역신들이 없어진다고 하여 「칸나즈키(神無月)」라고 불리우고, 반대로 신들이 모인 이즈모(出雲) 지역에는 「카미아리츠키(神在月)」라고 불렸기 때문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52875" y="1417638"/>
            <a:ext cx="4286250" cy="322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신들이 이즈모에 모이는 이유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4476749" y="1600200"/>
            <a:ext cx="7105649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이즈모(出雲)에 신들이 모인 이유는 인간의 운명이나 남녀의 인연를 상담을 하기 위해서라고 전해지고 있습니다.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657349"/>
            <a:ext cx="4533900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11월 시치고산(七五三)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4237750"/>
            <a:ext cx="10972799" cy="188841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시치고산(七五三)이란</a:t>
            </a:r>
            <a:r>
              <a:rPr lang="en-US" altLang="ko-KR"/>
              <a:t>?</a:t>
            </a:r>
            <a:endParaRPr lang="en-US" altLang="ko-KR"/>
          </a:p>
          <a:p>
            <a:pPr>
              <a:defRPr/>
            </a:pPr>
            <a:r>
              <a:rPr lang="ko-KR" altLang="en-US"/>
              <a:t> 세살의 남녀아이, 5세 남아, 7세 여아가 11월 15일에 어린이의 성장과 행복을 빌고 신사에 참배하는 날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81500" y="1417638"/>
            <a:ext cx="3429000" cy="2820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ko-KR" altLang="en-US"/>
              <a:t>어린이의 성장을 축원하는 길조를 비는 물건</a:t>
            </a:r>
            <a:br>
              <a:rPr lang="ko-KR" altLang="en-US"/>
            </a:br>
            <a:r>
              <a:rPr lang="ko-KR" altLang="en-US"/>
              <a:t>「치토세아메(千歳飴)」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5143499" y="1600200"/>
            <a:ext cx="6438898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「치토세아메(千歳飴)란</a:t>
            </a:r>
            <a:r>
              <a:rPr lang="en-US" altLang="ko-KR"/>
              <a:t>?</a:t>
            </a:r>
            <a:endParaRPr lang="ko-KR" altLang="en-US"/>
          </a:p>
          <a:p>
            <a:pPr>
              <a:defRPr/>
            </a:pPr>
            <a:r>
              <a:rPr lang="ko-KR" altLang="en-US"/>
              <a:t> 치토세아메는 홍백의 긴 봉의 사탕으로 이것은 어린이의 장수하기를 바라는 소원이 담겨 있는 것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600200"/>
            <a:ext cx="4219695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12월 섣달그믐날(大晦日-오오미소카）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4772025"/>
            <a:ext cx="10972799" cy="17922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o-KR" altLang="en-US"/>
              <a:t> 「미소카(晦日-그믐날)」란, 매달 말일을 의미</a:t>
            </a:r>
            <a:endParaRPr lang="ko-KR" altLang="en-US"/>
          </a:p>
          <a:p>
            <a:pPr>
              <a:defRPr/>
            </a:pPr>
            <a:r>
              <a:rPr lang="ko-KR" altLang="en-US"/>
              <a:t> 이 날은 오곡을 지키는 신을 맞이하기 위해 대청소를 하거나 명절음식(おせち料理-오세치)을 준비</a:t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14750" y="1200150"/>
            <a:ext cx="4762500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제야의 종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5067299" y="1600200"/>
            <a:ext cx="6515099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제야의 종 이란</a:t>
            </a:r>
            <a:r>
              <a:rPr lang="en-US" altLang="ko-KR"/>
              <a:t>?</a:t>
            </a:r>
            <a:endParaRPr lang="en-US" altLang="ko-KR"/>
          </a:p>
          <a:p>
            <a:pPr>
              <a:defRPr/>
            </a:pPr>
            <a:r>
              <a:rPr lang="ko-KR" altLang="en-US"/>
              <a:t>섣달그믐날의 한밤중에 절에서 치는 108개의 종 </a:t>
            </a:r>
            <a:endParaRPr lang="ko-KR" altLang="en-US"/>
          </a:p>
          <a:p>
            <a:pPr>
              <a:defRPr/>
            </a:pPr>
            <a:r>
              <a:rPr lang="ko-KR" altLang="en-US"/>
              <a:t>인간의 고뇌(고민과 괴로움）를 108번이라 하고 종을 침으로써 앞으로의 번뇌를 버리고 깨끗한 마음으로 신년을 맞이하기 위해 침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600200"/>
            <a:ext cx="4401031" cy="292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1월 정월(お正月)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893094" y="2213565"/>
            <a:ext cx="8405813" cy="2430869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380998" y="5094286"/>
            <a:ext cx="10972799" cy="9045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１월１일（정월）은 새해가 시작되는 날</a:t>
            </a:r>
            <a:endParaRPr lang="ko-KR" altLang="en-US"/>
          </a:p>
          <a:p>
            <a:pPr>
              <a:defRPr/>
            </a:pPr>
            <a:r>
              <a:rPr lang="ko-KR" altLang="en-US"/>
              <a:t> 가족이 모여 조우니(お雑煮-떡국)이나 오세치요리(おせち料理-정월요리)를 먹고 좋은 한해를 지낼 수 있도록 기원하는 날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914400" y="2950147"/>
            <a:ext cx="10363199" cy="957706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이상 일본의 연중행사였습니다</a:t>
            </a:r>
            <a:r>
              <a:rPr lang="en-US" altLang="ko-KR"/>
              <a:t>!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828800" y="938212"/>
            <a:ext cx="8534399" cy="14483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/>
              <a:t>참고 자료</a:t>
            </a:r>
            <a:endParaRPr lang="ko-KR" altLang="en-US"/>
          </a:p>
          <a:p>
            <a:pPr>
              <a:defRPr/>
            </a:pPr>
            <a:r>
              <a:rPr lang="en-US" altLang="ko-KR"/>
              <a:t>https://www.youtube.com/watch?v=tZQNsRqfIYA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1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정월에 하는 것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4171949" y="1600200"/>
            <a:ext cx="7410449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o-KR" altLang="en-US"/>
              <a:t> 「카토마츠(門松)」</a:t>
            </a:r>
            <a:br>
              <a:rPr lang="ko-KR" altLang="en-US"/>
            </a:br>
            <a:r>
              <a:rPr lang="ko-KR" altLang="en-US"/>
              <a:t>고 토시가미(年神)가 길을 잃지않고 올 수 있도록 표시로써 장식</a:t>
            </a:r>
            <a:br>
              <a:rPr lang="ko-KR" altLang="en-US"/>
            </a:br>
            <a:endParaRPr lang="ko-KR" altLang="en-US"/>
          </a:p>
          <a:p>
            <a:pPr>
              <a:defRPr/>
            </a:pPr>
            <a:r>
              <a:rPr lang="ko-KR" altLang="en-US"/>
              <a:t>오세치(おせち)요리. </a:t>
            </a:r>
            <a:br>
              <a:rPr lang="ko-KR" altLang="en-US"/>
            </a:br>
            <a:r>
              <a:rPr lang="ko-KR" altLang="en-US"/>
              <a:t> 여러가지 소원이 담겨져 만들어짐</a:t>
            </a:r>
            <a:br>
              <a:rPr lang="ko-KR" altLang="en-US"/>
            </a:br>
            <a:br>
              <a:rPr lang="ko-KR" altLang="en-US"/>
            </a:br>
            <a:endParaRPr lang="ko-KR" altLang="en-US"/>
          </a:p>
          <a:p>
            <a:pPr marL="342900" indent="-3429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Wingdings"/>
              <a:buChar char="p"/>
              <a:defRPr/>
            </a:pPr>
            <a:r>
              <a: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<a:solidFill>
                  <a:srgbClr val="303030"/>
                </a:solidFill>
                <a:latin typeface="Arial"/>
                <a:ea typeface="함초롬돋움"/>
                <a:cs typeface="함초롬돋움"/>
              </a:rPr>
              <a:t>「나나쿠사가유(七草粥)」</a:t>
            </a:r>
            <a:br>
              <a:rPr xmlns:mc="http://schemas.openxmlformats.org/markup-compatibility/2006" xmlns:hp="http://schemas.haansoft.com/office/presentation/8.0" kumimoji="0" lang="ko-KR" altLang="en-US" b="0" i="0" u="none" strike="noStrike" kern="1200" cap="none" spc="0" normalizeH="0" baseline="0" mc:Ignorable="hp" hp:hslEmbossed="0">
                <a:solidFill>
                  <a:srgbClr val="303030"/>
                </a:solidFill>
                <a:latin typeface="Arial"/>
                <a:ea typeface="함초롬돋움"/>
                <a:cs typeface="함초롬돋움"/>
              </a:rPr>
            </a:br>
            <a:r>
              <a:rPr lang="ko-KR" altLang="en-US"/>
              <a:t>1월7일 아침에는 하루노나나쿠사(春の七草-일곱가지 나물（미나리・냉이・떡쑥・별꽃・광대나물・무청・무우）를 넣은 죽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17638"/>
            <a:ext cx="3152774" cy="139223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599" y="2621756"/>
            <a:ext cx="3152775" cy="142636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599" y="4048125"/>
            <a:ext cx="3152775" cy="150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2월 세츠분(節分-절분)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3863182"/>
            <a:ext cx="10972799" cy="1756567"/>
          </a:xfrm>
        </p:spPr>
        <p:txBody>
          <a:bodyPr/>
          <a:lstStyle/>
          <a:p>
            <a:pPr>
              <a:defRPr/>
            </a:pPr>
            <a:r>
              <a:rPr lang="ko-KR" altLang="en-US" sz="3100"/>
              <a:t> 좋은 일이 많도록, 그리고 병이나 나쁜 일이 일어나지 않도록 소원을 담아 「복은 안으로(福は内)！귀신은 밖으로(鬼は外！)」라고 하면서 마메마키(豆まき-콩뿌리기)를 하는 날</a:t>
            </a:r>
            <a:endParaRPr lang="ko-KR" altLang="en-US" sz="31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81425" y="1417638"/>
            <a:ext cx="4629150" cy="2445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3월 히나마츠리(ひな祭り-히나축제)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600" y="4362450"/>
            <a:ext cx="10972799" cy="1173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o-KR" altLang="en-US"/>
              <a:t>여자 아이가 행복하게 성장하기를 기원하는 축제</a:t>
            </a:r>
            <a:endParaRPr lang="ko-KR" altLang="en-US"/>
          </a:p>
          <a:p>
            <a:pPr>
              <a:defRPr/>
            </a:pPr>
            <a:r>
              <a:rPr lang="ko-KR" altLang="en-US"/>
              <a:t> 여자 아이가 있는 가정에서는 히나인형(ひな人形)을 장식하고 마름떡이나 백주・찰떡・복숭아 꽃을 공양</a:t>
            </a:r>
            <a:endParaRPr lang="en-US" altLang="ko-KR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17637"/>
            <a:ext cx="10972799" cy="2669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4월 하나미(お花見-벚꽃놀이)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4686300"/>
            <a:ext cx="10972799" cy="14398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o-KR" altLang="en-US"/>
              <a:t>일본에서는 3월부터 4월에 걸쳐 전국에 벚꽃이 피어 각지에서 벚꽃놀이를 진행</a:t>
            </a:r>
            <a:endParaRPr lang="ko-KR" altLang="en-US"/>
          </a:p>
          <a:p>
            <a:pPr>
              <a:defRPr/>
            </a:pPr>
            <a:r>
              <a:rPr lang="ko-KR" altLang="en-US"/>
              <a:t>이 시기가 되면 ＴＶ에서도 잡지에서도 벚꽃놀이 특집이 편성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17638"/>
            <a:ext cx="10972799" cy="326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5월 단오절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600" y="4381500"/>
            <a:ext cx="10972799" cy="20113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o-KR" altLang="en-US"/>
              <a:t>남자 아이가 강하고 건강하게 자라기를 비는 행사</a:t>
            </a:r>
            <a:endParaRPr lang="ko-KR" altLang="en-US"/>
          </a:p>
          <a:p>
            <a:pPr>
              <a:defRPr/>
            </a:pPr>
            <a:r>
              <a:rPr lang="ko-KR" altLang="en-US"/>
              <a:t>남자 아이가 있는 가정에서는 치마키(ちまき-띠·조릿대 잎에 싸서 찐 찹쌀떡)나 카시와모치(餅-떡갈나무잎에 싼  팥소를 넣은 찰떡）먹기</a:t>
            </a:r>
            <a:endParaRPr lang="ko-KR" altLang="en-US"/>
          </a:p>
          <a:p>
            <a:pPr>
              <a:defRPr/>
            </a:pPr>
            <a:r>
              <a:rPr lang="ko-KR" altLang="en-US"/>
              <a:t> 잉어모양의 연과 투구를 장식, 축원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17637"/>
            <a:ext cx="10972799" cy="2669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6월 수국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4367586"/>
            <a:ext cx="10972799" cy="1758576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장마시기에 피는 꽃으로서 대표적인 꽃「아지사이(紫陽花-수국）」,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67187" y="1417638"/>
            <a:ext cx="3857625" cy="2949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6</a:t>
            </a:r>
            <a:r>
              <a:rPr lang="ko-KR" altLang="en-US"/>
              <a:t>월의 꽃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24025" y="1417638"/>
            <a:ext cx="8743950" cy="5348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얼음">
  <a:themeElements>
    <a:clrScheme name="얼음">
      <a:dk1>
        <a:srgbClr val="5f5f5f"/>
      </a:dk1>
      <a:lt1>
        <a:srgbClr val="ffffff"/>
      </a:lt1>
      <a:dk2>
        <a:srgbClr val="919191"/>
      </a:dk2>
      <a:lt2>
        <a:srgbClr val="d3cfb4"/>
      </a:lt2>
      <a:accent1>
        <a:srgbClr val="27557b"/>
      </a:accent1>
      <a:accent2>
        <a:srgbClr val="2c9dd7"/>
      </a:accent2>
      <a:accent3>
        <a:srgbClr val="c04e71"/>
      </a:accent3>
      <a:accent4>
        <a:srgbClr val="2e539e"/>
      </a:accent4>
      <a:accent5>
        <a:srgbClr val="da93bc"/>
      </a:accent5>
      <a:accent6>
        <a:srgbClr val="bb3783"/>
      </a:accent6>
      <a:hlink>
        <a:srgbClr val="66ffff"/>
      </a:hlink>
      <a:folHlink>
        <a:srgbClr val="660066"/>
      </a:folHlink>
    </a:clrScheme>
    <a:fontScheme name="얼음">
      <a:maj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얼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5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  <a:lum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70000"/>
                <a:satMod val="255000"/>
              </a:schemeClr>
            </a:gs>
          </a:gsLst>
          <a:lin ang="5400000" scaled="0"/>
        </a:gradFill>
        <a:gradFill rotWithShape="1">
          <a:gsLst>
            <a:gs pos="5200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333</ep:Words>
  <ep:PresentationFormat>화면 슬라이드 쇼(4:3)</ep:PresentationFormat>
  <ep:Paragraphs>59</ep:Paragraphs>
  <ep:Slides>20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얼음</vt:lpstr>
      <vt:lpstr>일본의 연중행사</vt:lpstr>
      <vt:lpstr>1월 정월(お正月)</vt:lpstr>
      <vt:lpstr>정월에 하는 것</vt:lpstr>
      <vt:lpstr>2월 세츠분(節分-절분)</vt:lpstr>
      <vt:lpstr>3월 히나마츠리(ひな祭り-히나축제)</vt:lpstr>
      <vt:lpstr>4월 하나미(お花見-벚꽃놀이)</vt:lpstr>
      <vt:lpstr>5월 단오절</vt:lpstr>
      <vt:lpstr>6월 수국</vt:lpstr>
      <vt:lpstr>6월의 꽃</vt:lpstr>
      <vt:lpstr>7월 타나바타(七夕-칠석)</vt:lpstr>
      <vt:lpstr>칠석 축제</vt:lpstr>
      <vt:lpstr>8월 (お盆-오봉)</vt:lpstr>
      <vt:lpstr>9월 오츠키미(お月見-달맞이)</vt:lpstr>
      <vt:lpstr>10월 칸나즈키(神無月-음력10월)</vt:lpstr>
      <vt:lpstr>신들이 이즈모에 모이는 이유</vt:lpstr>
      <vt:lpstr>11월 시치고산(七五三)</vt:lpstr>
      <vt:lpstr>어린이의 성장을 축원하는 길조를 비는 물건 「치토세아메(千歳飴)」</vt:lpstr>
      <vt:lpstr>12월 섣달그믐날(大晦日-오오미소카）</vt:lpstr>
      <vt:lpstr>제야의 종</vt:lpstr>
      <vt:lpstr>이상 일본의 연중행사였습니다!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2021-03-31T08:08:18.788</dcterms:created>
  <dc:creator>82103</dc:creator>
  <cp:lastModifiedBy>82103</cp:lastModifiedBy>
  <dcterms:modified xsi:type="dcterms:W3CDTF">2021-03-31T16:11:05.287</dcterms:modified>
  <cp:revision>19</cp:revision>
  <dc:title>일본의 연중행사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