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6" d="100"/>
          <a:sy n="76" d="100"/>
        </p:scale>
        <p:origin x="67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3/31/2021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3/31/2021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3/31/2021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3/31/2021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3/31/2021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3/31/2021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3/31/2021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3/31/2021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3/31/2021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3/31/2021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3/31/2021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3/31/2021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namu.wiki/w/%EC%95%BC%EA%B5%AC%EC%9E%A5" TargetMode="External"/><Relationship Id="rId2" Type="http://schemas.openxmlformats.org/officeDocument/2006/relationships/hyperlink" Target="https://namu.wiki/w/%EA%B5%AC%EA%B8%80%20%EC%96%B4%EC%8A%A4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namu.wiki/w/%ED%95%9C%EC%8B%A0%20%ED%83%80%EC%9D%B4%EA%B1%B0%EC%A6%88" TargetMode="External"/><Relationship Id="rId5" Type="http://schemas.openxmlformats.org/officeDocument/2006/relationships/hyperlink" Target="https://namu.wiki/w/%EC%9A%94%EB%AF%B8%EC%9A%B0%EB%A6%AC%20%EC%9E%90%EC%9D%B4%EC%96%B8%EC%B8%A0" TargetMode="External"/><Relationship Id="rId4" Type="http://schemas.openxmlformats.org/officeDocument/2006/relationships/hyperlink" Target="https://namu.wiki/w/%EB%A9%94%EC%9D%B4%EC%A0%80%20%EB%A6%AC%EA%B7%B8%20%EB%B2%A0%EC%9D%B4%EC%8A%A4%EB%B3%BC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namu.wiki/w/%ED%95%98%EC%84%B8%EB%B2%A0%20%EB%A7%88%EC%BD%94%ED%86%A0" TargetMode="External"/><Relationship Id="rId2" Type="http://schemas.openxmlformats.org/officeDocument/2006/relationships/hyperlink" Target="https://namu.wiki/w/%EC%B9%B4%EA%B0%80%EC%99%80%20%EC%8B%A0%EC%A7%80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namu.wiki/w/%EB%B6%84%EB%8D%B0%EC%8A%A4%EB%A6%AC%EA%B0%80" TargetMode="Externa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s://namu.wiki/w/%EC%9D%BC%EB%B3%B8/%EC%8A%A4%ED%8F%AC%EC%B8%A0#fn-19" TargetMode="External"/><Relationship Id="rId3" Type="http://schemas.openxmlformats.org/officeDocument/2006/relationships/hyperlink" Target="https://namu.wiki/w/%EC%95%BC%EA%B5%AC" TargetMode="External"/><Relationship Id="rId7" Type="http://schemas.openxmlformats.org/officeDocument/2006/relationships/hyperlink" Target="https://namu.wiki/w/%EC%86%8C%EB%A0%A8" TargetMode="External"/><Relationship Id="rId2" Type="http://schemas.openxmlformats.org/officeDocument/2006/relationships/hyperlink" Target="https://namu.wiki/w/%EC%B6%95%EA%B5%AC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namu.wiki/w/1964%20%EB%8F%84%EC%BF%84%20%EC%98%AC%EB%A6%BC%ED%94%BD" TargetMode="External"/><Relationship Id="rId5" Type="http://schemas.openxmlformats.org/officeDocument/2006/relationships/hyperlink" Target="https://namu.wiki/w/%EC%98%AC%EB%A6%BC%ED%94%BD" TargetMode="External"/><Relationship Id="rId4" Type="http://schemas.openxmlformats.org/officeDocument/2006/relationships/hyperlink" Target="https://namu.wiki/w/%EB%9F%AD%EB%B9%84" TargetMode="External"/><Relationship Id="rId9" Type="http://schemas.openxmlformats.org/officeDocument/2006/relationships/hyperlink" Target="https://namu.wiki/w/%EC%9D%BC%EB%B3%B8/%EC%8A%A4%ED%8F%AC%EC%B8%A0#fn-20" TargetMode="Externa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s://namu.wiki/w/2016%20%EB%A6%AC%EC%9A%B0%EB%8D%B0%EC%9E%90%EB%84%A4%EC%9D%B4%EB%A3%A8%20%EC%98%AC%EB%A6%BC%ED%94%BD" TargetMode="External"/><Relationship Id="rId3" Type="http://schemas.openxmlformats.org/officeDocument/2006/relationships/hyperlink" Target="https://namu.wiki/w/%EC%98%81%EA%B5%AD" TargetMode="External"/><Relationship Id="rId7" Type="http://schemas.openxmlformats.org/officeDocument/2006/relationships/hyperlink" Target="https://namu.wiki/w/1964%20%EB%8F%84%EC%BF%84%20%EC%98%AC%EB%A6%BC%ED%94%BD" TargetMode="External"/><Relationship Id="rId2" Type="http://schemas.openxmlformats.org/officeDocument/2006/relationships/hyperlink" Target="https://namu.wiki/w/2020%20%EB%8F%84%EC%BF%84%20%EC%98%AC%EB%A6%BC%ED%94%BD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namu.wiki/w/%EA%B7%B8%EB%A6%AC%EC%8A%A4" TargetMode="External"/><Relationship Id="rId5" Type="http://schemas.openxmlformats.org/officeDocument/2006/relationships/hyperlink" Target="https://namu.wiki/w/%EB%AF%B8%EA%B5%AD" TargetMode="External"/><Relationship Id="rId10" Type="http://schemas.openxmlformats.org/officeDocument/2006/relationships/hyperlink" Target="https://namu.wiki/w/%EB%A3%A8%EC%9D%B4%20%ED%95%98%EC%B9%98%EB%AC%B4%EB%9D%BC" TargetMode="External"/><Relationship Id="rId4" Type="http://schemas.openxmlformats.org/officeDocument/2006/relationships/hyperlink" Target="https://namu.wiki/w/%ED%94%84%EB%9E%91%EC%8A%A4" TargetMode="External"/><Relationship Id="rId9" Type="http://schemas.openxmlformats.org/officeDocument/2006/relationships/hyperlink" Target="https://namu.wiki/w/%EC%98%A4%EC%82%AC%EC%B9%B4%20%EB%82%98%EC%98%A4%EB%AF%B8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7F83B209-6F2A-43B5-9AEE-8CE5CE16A51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ko-KR" altLang="en-US" sz="4800" dirty="0"/>
              <a:t>일본의 스포츠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B0C44E13-63E7-48F5-A583-9E485E60C22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ko-KR" dirty="0"/>
              <a:t>22101494</a:t>
            </a:r>
            <a:r>
              <a:rPr lang="ko-KR" altLang="en-US" dirty="0" err="1"/>
              <a:t>장경필</a:t>
            </a:r>
            <a:endParaRPr lang="en-US" altLang="ko-KR" dirty="0"/>
          </a:p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9247868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0FDFD9DC-8399-41B9-9644-F511F34AB8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일본의 스포츠에 대하여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6FF16729-FFF1-4DB9-8FAD-F5C09C8A38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ko-KR" altLang="ko-KR" sz="1600" dirty="0">
                <a:solidFill>
                  <a:srgbClr val="373A3C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rPr>
              <a:t>경제</a:t>
            </a:r>
            <a:r>
              <a:rPr lang="ko-KR" altLang="ko-KR" sz="1600" dirty="0">
                <a:solidFill>
                  <a:srgbClr val="373A3C"/>
                </a:solidFill>
                <a:effectLst/>
                <a:ea typeface="Arial" panose="020B0604020202020204" pitchFamily="34" charset="0"/>
              </a:rPr>
              <a:t> </a:t>
            </a:r>
            <a:r>
              <a:rPr lang="ko-KR" altLang="ko-KR" sz="1600" dirty="0">
                <a:solidFill>
                  <a:srgbClr val="373A3C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rPr>
              <a:t>수준도</a:t>
            </a:r>
            <a:r>
              <a:rPr lang="ko-KR" altLang="ko-KR" sz="1600" dirty="0">
                <a:solidFill>
                  <a:srgbClr val="373A3C"/>
                </a:solidFill>
                <a:effectLst/>
                <a:ea typeface="Arial" panose="020B0604020202020204" pitchFamily="34" charset="0"/>
              </a:rPr>
              <a:t> </a:t>
            </a:r>
            <a:r>
              <a:rPr lang="ko-KR" altLang="ko-KR" sz="1600" dirty="0">
                <a:solidFill>
                  <a:srgbClr val="373A3C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rPr>
              <a:t>세계</a:t>
            </a:r>
            <a:r>
              <a:rPr lang="en-US" altLang="ko-KR" sz="1600" dirty="0">
                <a:solidFill>
                  <a:srgbClr val="373A3C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</a:rPr>
              <a:t> 3</a:t>
            </a:r>
            <a:r>
              <a:rPr lang="ko-KR" altLang="ko-KR" sz="1600" dirty="0">
                <a:solidFill>
                  <a:srgbClr val="373A3C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rPr>
              <a:t>위이고</a:t>
            </a:r>
            <a:r>
              <a:rPr lang="ko-KR" altLang="ko-KR" sz="1600" dirty="0">
                <a:solidFill>
                  <a:srgbClr val="373A3C"/>
                </a:solidFill>
                <a:effectLst/>
                <a:ea typeface="Arial" panose="020B0604020202020204" pitchFamily="34" charset="0"/>
              </a:rPr>
              <a:t> </a:t>
            </a:r>
            <a:r>
              <a:rPr lang="ko-KR" altLang="ko-KR" sz="1600" dirty="0">
                <a:solidFill>
                  <a:srgbClr val="373A3C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rPr>
              <a:t>인구도</a:t>
            </a:r>
            <a:r>
              <a:rPr lang="ko-KR" altLang="ko-KR" sz="1600" dirty="0">
                <a:solidFill>
                  <a:srgbClr val="373A3C"/>
                </a:solidFill>
                <a:effectLst/>
                <a:ea typeface="Arial" panose="020B0604020202020204" pitchFamily="34" charset="0"/>
              </a:rPr>
              <a:t> </a:t>
            </a:r>
            <a:r>
              <a:rPr lang="ko-KR" altLang="ko-KR" sz="1600" dirty="0">
                <a:solidFill>
                  <a:srgbClr val="373A3C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rPr>
              <a:t>많아서</a:t>
            </a:r>
            <a:r>
              <a:rPr lang="en-US" altLang="ko-KR" sz="1600" dirty="0">
                <a:solidFill>
                  <a:srgbClr val="373A3C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</a:rPr>
              <a:t> </a:t>
            </a:r>
            <a:r>
              <a:rPr lang="ko-KR" altLang="ko-KR" sz="1600" dirty="0">
                <a:solidFill>
                  <a:srgbClr val="373A3C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rPr>
              <a:t>전</a:t>
            </a:r>
            <a:r>
              <a:rPr lang="ko-KR" altLang="ko-KR" sz="1600" dirty="0">
                <a:solidFill>
                  <a:srgbClr val="373A3C"/>
                </a:solidFill>
                <a:effectLst/>
                <a:ea typeface="Arial" panose="020B0604020202020204" pitchFamily="34" charset="0"/>
              </a:rPr>
              <a:t> </a:t>
            </a:r>
            <a:r>
              <a:rPr lang="ko-KR" altLang="ko-KR" sz="1600" dirty="0">
                <a:solidFill>
                  <a:srgbClr val="373A3C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rPr>
              <a:t>세계적으로</a:t>
            </a:r>
            <a:r>
              <a:rPr lang="ko-KR" altLang="ko-KR" sz="1600" dirty="0">
                <a:solidFill>
                  <a:srgbClr val="373A3C"/>
                </a:solidFill>
                <a:effectLst/>
                <a:ea typeface="Arial" panose="020B0604020202020204" pitchFamily="34" charset="0"/>
              </a:rPr>
              <a:t> </a:t>
            </a:r>
            <a:r>
              <a:rPr lang="ko-KR" altLang="ko-KR" sz="1600" dirty="0">
                <a:solidFill>
                  <a:srgbClr val="373A3C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rPr>
              <a:t>스포츠</a:t>
            </a:r>
            <a:r>
              <a:rPr lang="ko-KR" altLang="ko-KR" sz="1600" dirty="0">
                <a:solidFill>
                  <a:srgbClr val="373A3C"/>
                </a:solidFill>
                <a:effectLst/>
                <a:ea typeface="Arial" panose="020B0604020202020204" pitchFamily="34" charset="0"/>
              </a:rPr>
              <a:t> </a:t>
            </a:r>
            <a:r>
              <a:rPr lang="ko-KR" altLang="ko-KR" sz="1600" dirty="0">
                <a:solidFill>
                  <a:srgbClr val="373A3C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rPr>
              <a:t>산업이</a:t>
            </a:r>
            <a:r>
              <a:rPr lang="ko-KR" altLang="ko-KR" sz="1600" dirty="0">
                <a:solidFill>
                  <a:srgbClr val="373A3C"/>
                </a:solidFill>
                <a:effectLst/>
                <a:ea typeface="Arial" panose="020B0604020202020204" pitchFamily="34" charset="0"/>
              </a:rPr>
              <a:t> </a:t>
            </a:r>
            <a:r>
              <a:rPr lang="ko-KR" altLang="ko-KR" sz="1600" dirty="0">
                <a:solidFill>
                  <a:srgbClr val="373A3C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rPr>
              <a:t>다방면에서</a:t>
            </a:r>
            <a:r>
              <a:rPr lang="ko-KR" altLang="ko-KR" sz="1600" dirty="0">
                <a:solidFill>
                  <a:srgbClr val="373A3C"/>
                </a:solidFill>
                <a:effectLst/>
                <a:ea typeface="Arial" panose="020B0604020202020204" pitchFamily="34" charset="0"/>
              </a:rPr>
              <a:t> </a:t>
            </a:r>
            <a:r>
              <a:rPr lang="ko-KR" altLang="ko-KR" sz="1600" dirty="0">
                <a:solidFill>
                  <a:srgbClr val="373A3C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rPr>
              <a:t>골고루</a:t>
            </a:r>
            <a:r>
              <a:rPr lang="ko-KR" altLang="ko-KR" sz="1600" dirty="0">
                <a:solidFill>
                  <a:srgbClr val="373A3C"/>
                </a:solidFill>
                <a:effectLst/>
                <a:ea typeface="Arial" panose="020B0604020202020204" pitchFamily="34" charset="0"/>
              </a:rPr>
              <a:t> </a:t>
            </a:r>
            <a:r>
              <a:rPr lang="ko-KR" altLang="ko-KR" sz="1600" dirty="0">
                <a:solidFill>
                  <a:srgbClr val="373A3C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rPr>
              <a:t>발전해</a:t>
            </a:r>
            <a:r>
              <a:rPr lang="ko-KR" altLang="ko-KR" sz="1600" dirty="0">
                <a:solidFill>
                  <a:srgbClr val="373A3C"/>
                </a:solidFill>
                <a:effectLst/>
                <a:ea typeface="Arial" panose="020B0604020202020204" pitchFamily="34" charset="0"/>
              </a:rPr>
              <a:t> </a:t>
            </a:r>
            <a:r>
              <a:rPr lang="ko-KR" altLang="ko-KR" sz="1600" dirty="0">
                <a:solidFill>
                  <a:srgbClr val="373A3C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rPr>
              <a:t>있는</a:t>
            </a:r>
            <a:r>
              <a:rPr lang="ko-KR" altLang="ko-KR" sz="1600" dirty="0">
                <a:solidFill>
                  <a:srgbClr val="373A3C"/>
                </a:solidFill>
                <a:effectLst/>
                <a:ea typeface="Arial" panose="020B0604020202020204" pitchFamily="34" charset="0"/>
              </a:rPr>
              <a:t> </a:t>
            </a:r>
            <a:r>
              <a:rPr lang="ko-KR" altLang="ko-KR" sz="1600" dirty="0">
                <a:solidFill>
                  <a:srgbClr val="373A3C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rPr>
              <a:t>국가</a:t>
            </a:r>
            <a:r>
              <a:rPr lang="ko-KR" altLang="ko-KR" sz="1600" dirty="0">
                <a:solidFill>
                  <a:srgbClr val="373A3C"/>
                </a:solidFill>
                <a:effectLst/>
                <a:ea typeface="Arial" panose="020B0604020202020204" pitchFamily="34" charset="0"/>
              </a:rPr>
              <a:t> </a:t>
            </a:r>
            <a:r>
              <a:rPr lang="ko-KR" altLang="ko-KR" sz="1600" dirty="0">
                <a:solidFill>
                  <a:srgbClr val="373A3C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rPr>
              <a:t>중</a:t>
            </a:r>
            <a:r>
              <a:rPr lang="ko-KR" altLang="ko-KR" sz="1600" dirty="0">
                <a:solidFill>
                  <a:srgbClr val="373A3C"/>
                </a:solidFill>
                <a:effectLst/>
                <a:ea typeface="Arial" panose="020B0604020202020204" pitchFamily="34" charset="0"/>
              </a:rPr>
              <a:t> </a:t>
            </a:r>
            <a:r>
              <a:rPr lang="ko-KR" altLang="ko-KR" sz="1600" dirty="0">
                <a:solidFill>
                  <a:srgbClr val="373A3C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rPr>
              <a:t>하나이다</a:t>
            </a:r>
            <a:r>
              <a:rPr lang="en-US" altLang="ko-KR" sz="1600" dirty="0">
                <a:solidFill>
                  <a:srgbClr val="373A3C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</a:rPr>
              <a:t>. </a:t>
            </a:r>
            <a:r>
              <a:rPr lang="ko-KR" altLang="ko-KR" sz="1600" dirty="0">
                <a:solidFill>
                  <a:srgbClr val="373A3C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rPr>
              <a:t>특히</a:t>
            </a:r>
            <a:r>
              <a:rPr lang="ko-KR" altLang="ko-KR" sz="1600" dirty="0">
                <a:solidFill>
                  <a:srgbClr val="373A3C"/>
                </a:solidFill>
                <a:effectLst/>
                <a:ea typeface="Arial" panose="020B0604020202020204" pitchFamily="34" charset="0"/>
              </a:rPr>
              <a:t> </a:t>
            </a:r>
            <a:r>
              <a:rPr lang="ko-KR" altLang="ko-KR" sz="1600" dirty="0">
                <a:solidFill>
                  <a:srgbClr val="373A3C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rPr>
              <a:t>학교</a:t>
            </a:r>
            <a:r>
              <a:rPr lang="ko-KR" altLang="ko-KR" sz="1600" dirty="0">
                <a:solidFill>
                  <a:srgbClr val="373A3C"/>
                </a:solidFill>
                <a:effectLst/>
                <a:ea typeface="Arial" panose="020B0604020202020204" pitchFamily="34" charset="0"/>
              </a:rPr>
              <a:t> </a:t>
            </a:r>
            <a:r>
              <a:rPr lang="ko-KR" altLang="ko-KR" sz="1600" dirty="0">
                <a:solidFill>
                  <a:srgbClr val="373A3C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rPr>
              <a:t>교육에서</a:t>
            </a:r>
            <a:r>
              <a:rPr lang="ko-KR" altLang="ko-KR" sz="1600" dirty="0">
                <a:solidFill>
                  <a:srgbClr val="373A3C"/>
                </a:solidFill>
                <a:effectLst/>
                <a:ea typeface="Arial" panose="020B0604020202020204" pitchFamily="34" charset="0"/>
              </a:rPr>
              <a:t> </a:t>
            </a:r>
            <a:r>
              <a:rPr lang="ko-KR" altLang="ko-KR" sz="1600" dirty="0">
                <a:solidFill>
                  <a:srgbClr val="373A3C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rPr>
              <a:t>클럽</a:t>
            </a:r>
            <a:r>
              <a:rPr lang="ko-KR" altLang="ko-KR" sz="1600" dirty="0">
                <a:solidFill>
                  <a:srgbClr val="373A3C"/>
                </a:solidFill>
                <a:effectLst/>
                <a:ea typeface="Arial" panose="020B0604020202020204" pitchFamily="34" charset="0"/>
              </a:rPr>
              <a:t> </a:t>
            </a:r>
            <a:r>
              <a:rPr lang="ko-KR" altLang="ko-KR" sz="1600" dirty="0">
                <a:solidFill>
                  <a:srgbClr val="373A3C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rPr>
              <a:t>활동이</a:t>
            </a:r>
            <a:r>
              <a:rPr lang="ko-KR" altLang="ko-KR" sz="1600" dirty="0">
                <a:solidFill>
                  <a:srgbClr val="373A3C"/>
                </a:solidFill>
                <a:effectLst/>
                <a:ea typeface="Arial" panose="020B0604020202020204" pitchFamily="34" charset="0"/>
              </a:rPr>
              <a:t> </a:t>
            </a:r>
            <a:r>
              <a:rPr lang="ko-KR" altLang="ko-KR" sz="1600" dirty="0">
                <a:solidFill>
                  <a:srgbClr val="373A3C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rPr>
              <a:t>큰</a:t>
            </a:r>
            <a:r>
              <a:rPr lang="ko-KR" altLang="ko-KR" sz="1600" dirty="0">
                <a:solidFill>
                  <a:srgbClr val="373A3C"/>
                </a:solidFill>
                <a:effectLst/>
                <a:ea typeface="Arial" panose="020B0604020202020204" pitchFamily="34" charset="0"/>
              </a:rPr>
              <a:t> </a:t>
            </a:r>
            <a:r>
              <a:rPr lang="ko-KR" altLang="ko-KR" sz="1600" dirty="0">
                <a:solidFill>
                  <a:srgbClr val="373A3C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rPr>
              <a:t>비중을</a:t>
            </a:r>
            <a:r>
              <a:rPr lang="ko-KR" altLang="ko-KR" sz="1600" dirty="0">
                <a:solidFill>
                  <a:srgbClr val="373A3C"/>
                </a:solidFill>
                <a:effectLst/>
                <a:ea typeface="Arial" panose="020B0604020202020204" pitchFamily="34" charset="0"/>
              </a:rPr>
              <a:t> </a:t>
            </a:r>
            <a:r>
              <a:rPr lang="ko-KR" altLang="ko-KR" sz="1600" dirty="0">
                <a:solidFill>
                  <a:srgbClr val="373A3C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rPr>
              <a:t>가지고</a:t>
            </a:r>
            <a:r>
              <a:rPr lang="ko-KR" altLang="ko-KR" sz="1600" dirty="0">
                <a:solidFill>
                  <a:srgbClr val="373A3C"/>
                </a:solidFill>
                <a:effectLst/>
                <a:ea typeface="Arial" panose="020B0604020202020204" pitchFamily="34" charset="0"/>
              </a:rPr>
              <a:t> </a:t>
            </a:r>
            <a:r>
              <a:rPr lang="ko-KR" altLang="ko-KR" sz="1600" dirty="0">
                <a:solidFill>
                  <a:srgbClr val="373A3C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rPr>
              <a:t>활발하게</a:t>
            </a:r>
            <a:r>
              <a:rPr lang="ko-KR" altLang="ko-KR" sz="1600" dirty="0">
                <a:solidFill>
                  <a:srgbClr val="373A3C"/>
                </a:solidFill>
                <a:effectLst/>
                <a:ea typeface="Arial" panose="020B0604020202020204" pitchFamily="34" charset="0"/>
              </a:rPr>
              <a:t> </a:t>
            </a:r>
            <a:r>
              <a:rPr lang="ko-KR" altLang="ko-KR" sz="1600" dirty="0">
                <a:solidFill>
                  <a:srgbClr val="373A3C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rPr>
              <a:t>이루어지는</a:t>
            </a:r>
            <a:r>
              <a:rPr lang="ko-KR" altLang="ko-KR" sz="1600" dirty="0">
                <a:solidFill>
                  <a:srgbClr val="373A3C"/>
                </a:solidFill>
                <a:effectLst/>
                <a:ea typeface="Arial" panose="020B0604020202020204" pitchFamily="34" charset="0"/>
              </a:rPr>
              <a:t> </a:t>
            </a:r>
            <a:r>
              <a:rPr lang="ko-KR" altLang="ko-KR" sz="1600" dirty="0" err="1">
                <a:solidFill>
                  <a:srgbClr val="373A3C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rPr>
              <a:t>나라답게</a:t>
            </a:r>
            <a:r>
              <a:rPr lang="ko-KR" altLang="ko-KR" sz="1600" dirty="0">
                <a:solidFill>
                  <a:srgbClr val="373A3C"/>
                </a:solidFill>
                <a:effectLst/>
                <a:ea typeface="Arial" panose="020B0604020202020204" pitchFamily="34" charset="0"/>
              </a:rPr>
              <a:t> </a:t>
            </a:r>
            <a:r>
              <a:rPr lang="ko-KR" altLang="ko-KR" sz="1600" dirty="0">
                <a:solidFill>
                  <a:srgbClr val="373A3C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rPr>
              <a:t>학창시절</a:t>
            </a:r>
            <a:r>
              <a:rPr lang="ko-KR" altLang="ko-KR" sz="1600" dirty="0">
                <a:solidFill>
                  <a:srgbClr val="373A3C"/>
                </a:solidFill>
                <a:effectLst/>
                <a:ea typeface="Arial" panose="020B0604020202020204" pitchFamily="34" charset="0"/>
              </a:rPr>
              <a:t> </a:t>
            </a:r>
            <a:r>
              <a:rPr lang="ko-KR" altLang="ko-KR" sz="1600" dirty="0">
                <a:solidFill>
                  <a:srgbClr val="373A3C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rPr>
              <a:t>각종</a:t>
            </a:r>
            <a:r>
              <a:rPr lang="ko-KR" altLang="ko-KR" sz="1600" dirty="0">
                <a:solidFill>
                  <a:srgbClr val="373A3C"/>
                </a:solidFill>
                <a:effectLst/>
                <a:ea typeface="Arial" panose="020B0604020202020204" pitchFamily="34" charset="0"/>
              </a:rPr>
              <a:t> </a:t>
            </a:r>
            <a:r>
              <a:rPr lang="ko-KR" altLang="ko-KR" sz="1600" dirty="0">
                <a:solidFill>
                  <a:srgbClr val="373A3C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rPr>
              <a:t>스포츠를</a:t>
            </a:r>
            <a:r>
              <a:rPr lang="ko-KR" altLang="ko-KR" sz="1600" dirty="0">
                <a:solidFill>
                  <a:srgbClr val="373A3C"/>
                </a:solidFill>
                <a:effectLst/>
                <a:ea typeface="Arial" panose="020B0604020202020204" pitchFamily="34" charset="0"/>
              </a:rPr>
              <a:t> </a:t>
            </a:r>
            <a:r>
              <a:rPr lang="ko-KR" altLang="ko-KR" sz="1600" dirty="0">
                <a:solidFill>
                  <a:srgbClr val="373A3C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rPr>
              <a:t>접할</a:t>
            </a:r>
            <a:r>
              <a:rPr lang="ko-KR" altLang="ko-KR" sz="1600" dirty="0">
                <a:solidFill>
                  <a:srgbClr val="373A3C"/>
                </a:solidFill>
                <a:effectLst/>
                <a:ea typeface="Arial" panose="020B0604020202020204" pitchFamily="34" charset="0"/>
              </a:rPr>
              <a:t> </a:t>
            </a:r>
            <a:r>
              <a:rPr lang="ko-KR" altLang="ko-KR" sz="1600" dirty="0">
                <a:solidFill>
                  <a:srgbClr val="373A3C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rPr>
              <a:t>기회가</a:t>
            </a:r>
            <a:r>
              <a:rPr lang="ko-KR" altLang="ko-KR" sz="1600" dirty="0">
                <a:solidFill>
                  <a:srgbClr val="373A3C"/>
                </a:solidFill>
                <a:effectLst/>
                <a:ea typeface="Arial" panose="020B0604020202020204" pitchFamily="34" charset="0"/>
              </a:rPr>
              <a:t> </a:t>
            </a:r>
            <a:r>
              <a:rPr lang="ko-KR" altLang="ko-KR" sz="1600" dirty="0">
                <a:solidFill>
                  <a:srgbClr val="373A3C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rPr>
              <a:t>굉장히</a:t>
            </a:r>
            <a:r>
              <a:rPr lang="ko-KR" altLang="ko-KR" sz="1600" dirty="0">
                <a:solidFill>
                  <a:srgbClr val="373A3C"/>
                </a:solidFill>
                <a:effectLst/>
                <a:ea typeface="Arial" panose="020B0604020202020204" pitchFamily="34" charset="0"/>
              </a:rPr>
              <a:t> </a:t>
            </a:r>
            <a:r>
              <a:rPr lang="ko-KR" altLang="ko-KR" sz="1600" dirty="0">
                <a:solidFill>
                  <a:srgbClr val="373A3C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rPr>
              <a:t>많아</a:t>
            </a:r>
            <a:r>
              <a:rPr lang="en-US" altLang="ko-KR" sz="1600" dirty="0">
                <a:solidFill>
                  <a:srgbClr val="373A3C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</a:rPr>
              <a:t>, </a:t>
            </a:r>
            <a:r>
              <a:rPr lang="ko-KR" altLang="ko-KR" sz="1600" dirty="0">
                <a:solidFill>
                  <a:srgbClr val="373A3C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rPr>
              <a:t>생활체육의</a:t>
            </a:r>
            <a:r>
              <a:rPr lang="ko-KR" altLang="ko-KR" sz="1600" dirty="0">
                <a:solidFill>
                  <a:srgbClr val="373A3C"/>
                </a:solidFill>
                <a:effectLst/>
                <a:ea typeface="Arial" panose="020B0604020202020204" pitchFamily="34" charset="0"/>
              </a:rPr>
              <a:t> </a:t>
            </a:r>
            <a:r>
              <a:rPr lang="ko-KR" altLang="ko-KR" sz="1600" dirty="0">
                <a:solidFill>
                  <a:srgbClr val="373A3C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rPr>
              <a:t>저변이</a:t>
            </a:r>
            <a:r>
              <a:rPr lang="ko-KR" altLang="ko-KR" sz="1600" dirty="0">
                <a:solidFill>
                  <a:srgbClr val="373A3C"/>
                </a:solidFill>
                <a:effectLst/>
                <a:ea typeface="Arial" panose="020B0604020202020204" pitchFamily="34" charset="0"/>
              </a:rPr>
              <a:t> </a:t>
            </a:r>
            <a:r>
              <a:rPr lang="ko-KR" altLang="ko-KR" sz="1600" dirty="0">
                <a:solidFill>
                  <a:srgbClr val="373A3C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rPr>
              <a:t>엄청나게</a:t>
            </a:r>
            <a:r>
              <a:rPr lang="ko-KR" altLang="ko-KR" sz="1600" dirty="0">
                <a:solidFill>
                  <a:srgbClr val="373A3C"/>
                </a:solidFill>
                <a:effectLst/>
                <a:ea typeface="Arial" panose="020B0604020202020204" pitchFamily="34" charset="0"/>
              </a:rPr>
              <a:t> </a:t>
            </a:r>
            <a:r>
              <a:rPr lang="ko-KR" altLang="ko-KR" sz="1600" dirty="0">
                <a:solidFill>
                  <a:srgbClr val="373A3C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rPr>
              <a:t>넓다</a:t>
            </a:r>
            <a:r>
              <a:rPr lang="en-US" altLang="ko-KR" sz="1600" dirty="0">
                <a:solidFill>
                  <a:srgbClr val="373A3C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</a:rPr>
              <a:t>. </a:t>
            </a:r>
            <a:r>
              <a:rPr lang="ko-KR" altLang="ko-KR" sz="1600" dirty="0">
                <a:solidFill>
                  <a:srgbClr val="373A3C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rPr>
              <a:t>거의</a:t>
            </a:r>
            <a:r>
              <a:rPr lang="ko-KR" altLang="ko-KR" sz="1600" dirty="0">
                <a:solidFill>
                  <a:srgbClr val="373A3C"/>
                </a:solidFill>
                <a:effectLst/>
                <a:ea typeface="Arial" panose="020B0604020202020204" pitchFamily="34" charset="0"/>
              </a:rPr>
              <a:t> </a:t>
            </a:r>
            <a:r>
              <a:rPr lang="ko-KR" altLang="ko-KR" sz="1600" dirty="0">
                <a:solidFill>
                  <a:srgbClr val="373A3C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rPr>
              <a:t>전</a:t>
            </a:r>
            <a:r>
              <a:rPr lang="ko-KR" altLang="ko-KR" sz="1600" dirty="0">
                <a:solidFill>
                  <a:srgbClr val="373A3C"/>
                </a:solidFill>
                <a:effectLst/>
                <a:ea typeface="Arial" panose="020B0604020202020204" pitchFamily="34" charset="0"/>
              </a:rPr>
              <a:t> </a:t>
            </a:r>
            <a:r>
              <a:rPr lang="ko-KR" altLang="ko-KR" sz="1600" dirty="0">
                <a:solidFill>
                  <a:srgbClr val="373A3C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rPr>
              <a:t>국민이</a:t>
            </a:r>
            <a:r>
              <a:rPr lang="ko-KR" altLang="ko-KR" sz="1600" dirty="0">
                <a:solidFill>
                  <a:srgbClr val="373A3C"/>
                </a:solidFill>
                <a:effectLst/>
                <a:ea typeface="Arial" panose="020B0604020202020204" pitchFamily="34" charset="0"/>
              </a:rPr>
              <a:t> </a:t>
            </a:r>
            <a:r>
              <a:rPr lang="ko-KR" altLang="ko-KR" sz="1600" dirty="0" err="1">
                <a:solidFill>
                  <a:srgbClr val="373A3C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rPr>
              <a:t>한두개</a:t>
            </a:r>
            <a:r>
              <a:rPr lang="ko-KR" altLang="ko-KR" sz="1600" dirty="0">
                <a:solidFill>
                  <a:srgbClr val="373A3C"/>
                </a:solidFill>
                <a:effectLst/>
                <a:ea typeface="Arial" panose="020B0604020202020204" pitchFamily="34" charset="0"/>
              </a:rPr>
              <a:t> </a:t>
            </a:r>
            <a:r>
              <a:rPr lang="ko-KR" altLang="ko-KR" sz="1600" dirty="0" err="1">
                <a:solidFill>
                  <a:srgbClr val="373A3C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rPr>
              <a:t>이상쯤은</a:t>
            </a:r>
            <a:r>
              <a:rPr lang="ko-KR" altLang="ko-KR" sz="1600" dirty="0">
                <a:solidFill>
                  <a:srgbClr val="373A3C"/>
                </a:solidFill>
                <a:effectLst/>
                <a:ea typeface="Arial" panose="020B0604020202020204" pitchFamily="34" charset="0"/>
              </a:rPr>
              <a:t> </a:t>
            </a:r>
            <a:r>
              <a:rPr lang="ko-KR" altLang="ko-KR" sz="1600" dirty="0">
                <a:solidFill>
                  <a:srgbClr val="373A3C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rPr>
              <a:t>스포츠</a:t>
            </a:r>
            <a:r>
              <a:rPr lang="ko-KR" altLang="ko-KR" sz="1600" dirty="0">
                <a:solidFill>
                  <a:srgbClr val="373A3C"/>
                </a:solidFill>
                <a:effectLst/>
                <a:ea typeface="Arial" panose="020B0604020202020204" pitchFamily="34" charset="0"/>
              </a:rPr>
              <a:t> </a:t>
            </a:r>
            <a:r>
              <a:rPr lang="ko-KR" altLang="ko-KR" sz="1600" dirty="0">
                <a:solidFill>
                  <a:srgbClr val="373A3C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rPr>
              <a:t>경험이</a:t>
            </a:r>
            <a:r>
              <a:rPr lang="ko-KR" altLang="ko-KR" sz="1600" dirty="0">
                <a:solidFill>
                  <a:srgbClr val="373A3C"/>
                </a:solidFill>
                <a:effectLst/>
                <a:ea typeface="Arial" panose="020B0604020202020204" pitchFamily="34" charset="0"/>
              </a:rPr>
              <a:t> </a:t>
            </a:r>
            <a:r>
              <a:rPr lang="ko-KR" altLang="ko-KR" sz="1600" dirty="0">
                <a:solidFill>
                  <a:srgbClr val="373A3C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rPr>
              <a:t>있는</a:t>
            </a:r>
            <a:r>
              <a:rPr lang="ko-KR" altLang="ko-KR" sz="1600" dirty="0">
                <a:solidFill>
                  <a:srgbClr val="373A3C"/>
                </a:solidFill>
                <a:effectLst/>
                <a:ea typeface="Arial" panose="020B0604020202020204" pitchFamily="34" charset="0"/>
              </a:rPr>
              <a:t> </a:t>
            </a:r>
            <a:r>
              <a:rPr lang="ko-KR" altLang="ko-KR" sz="1600" dirty="0">
                <a:solidFill>
                  <a:srgbClr val="373A3C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rPr>
              <a:t>생활체육대국이다</a:t>
            </a:r>
            <a:r>
              <a:rPr lang="en-US" altLang="ko-KR" sz="1600" dirty="0">
                <a:solidFill>
                  <a:srgbClr val="373A3C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</a:rPr>
              <a:t>. </a:t>
            </a:r>
            <a:r>
              <a:rPr lang="ko-KR" altLang="ko-KR" sz="1600" dirty="0">
                <a:solidFill>
                  <a:srgbClr val="373A3C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rPr>
              <a:t>올림픽에서</a:t>
            </a:r>
            <a:r>
              <a:rPr lang="ko-KR" altLang="ko-KR" sz="1600" dirty="0">
                <a:solidFill>
                  <a:srgbClr val="373A3C"/>
                </a:solidFill>
                <a:effectLst/>
                <a:ea typeface="Arial" panose="020B0604020202020204" pitchFamily="34" charset="0"/>
              </a:rPr>
              <a:t> </a:t>
            </a:r>
            <a:r>
              <a:rPr lang="ko-KR" altLang="ko-KR" sz="1600" dirty="0">
                <a:solidFill>
                  <a:srgbClr val="373A3C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rPr>
              <a:t>가장</a:t>
            </a:r>
            <a:r>
              <a:rPr lang="ko-KR" altLang="ko-KR" sz="1600" dirty="0">
                <a:solidFill>
                  <a:srgbClr val="373A3C"/>
                </a:solidFill>
                <a:effectLst/>
                <a:ea typeface="Arial" panose="020B0604020202020204" pitchFamily="34" charset="0"/>
              </a:rPr>
              <a:t> </a:t>
            </a:r>
            <a:r>
              <a:rPr lang="ko-KR" altLang="ko-KR" sz="1600" dirty="0">
                <a:solidFill>
                  <a:srgbClr val="373A3C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rPr>
              <a:t>많은</a:t>
            </a:r>
            <a:r>
              <a:rPr lang="ko-KR" altLang="ko-KR" sz="1600" dirty="0">
                <a:solidFill>
                  <a:srgbClr val="373A3C"/>
                </a:solidFill>
                <a:effectLst/>
                <a:ea typeface="Arial" panose="020B0604020202020204" pitchFamily="34" charset="0"/>
              </a:rPr>
              <a:t> </a:t>
            </a:r>
            <a:r>
              <a:rPr lang="ko-KR" altLang="ko-KR" sz="1600" dirty="0">
                <a:solidFill>
                  <a:srgbClr val="373A3C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rPr>
              <a:t>종목에</a:t>
            </a:r>
            <a:r>
              <a:rPr lang="ko-KR" altLang="ko-KR" sz="1600" dirty="0">
                <a:solidFill>
                  <a:srgbClr val="373A3C"/>
                </a:solidFill>
                <a:effectLst/>
                <a:ea typeface="Arial" panose="020B0604020202020204" pitchFamily="34" charset="0"/>
              </a:rPr>
              <a:t> </a:t>
            </a:r>
            <a:r>
              <a:rPr lang="ko-KR" altLang="ko-KR" sz="1600" dirty="0">
                <a:solidFill>
                  <a:srgbClr val="373A3C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rPr>
              <a:t>참가하는</a:t>
            </a:r>
            <a:r>
              <a:rPr lang="ko-KR" altLang="ko-KR" sz="1600" dirty="0">
                <a:solidFill>
                  <a:srgbClr val="373A3C"/>
                </a:solidFill>
                <a:effectLst/>
                <a:ea typeface="Arial" panose="020B0604020202020204" pitchFamily="34" charset="0"/>
              </a:rPr>
              <a:t> </a:t>
            </a:r>
            <a:r>
              <a:rPr lang="ko-KR" altLang="ko-KR" sz="1600" dirty="0">
                <a:solidFill>
                  <a:srgbClr val="373A3C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rPr>
              <a:t>나라</a:t>
            </a:r>
            <a:r>
              <a:rPr lang="ko-KR" altLang="ko-KR" sz="1600" dirty="0">
                <a:solidFill>
                  <a:srgbClr val="373A3C"/>
                </a:solidFill>
                <a:effectLst/>
                <a:ea typeface="Arial" panose="020B0604020202020204" pitchFamily="34" charset="0"/>
              </a:rPr>
              <a:t> </a:t>
            </a:r>
            <a:r>
              <a:rPr lang="ko-KR" altLang="ko-KR" sz="1600" dirty="0">
                <a:solidFill>
                  <a:srgbClr val="373A3C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rPr>
              <a:t>중</a:t>
            </a:r>
            <a:r>
              <a:rPr lang="ko-KR" altLang="ko-KR" sz="1600" dirty="0">
                <a:solidFill>
                  <a:srgbClr val="373A3C"/>
                </a:solidFill>
                <a:effectLst/>
                <a:ea typeface="Arial" panose="020B0604020202020204" pitchFamily="34" charset="0"/>
              </a:rPr>
              <a:t> </a:t>
            </a:r>
            <a:r>
              <a:rPr lang="ko-KR" altLang="ko-KR" sz="1600" dirty="0">
                <a:solidFill>
                  <a:srgbClr val="373A3C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rPr>
              <a:t>하나이며</a:t>
            </a:r>
            <a:r>
              <a:rPr lang="en-US" altLang="ko-KR" sz="1600" dirty="0">
                <a:solidFill>
                  <a:srgbClr val="373A3C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</a:rPr>
              <a:t>, </a:t>
            </a:r>
            <a:r>
              <a:rPr lang="ko-KR" altLang="ko-KR" sz="1600" dirty="0">
                <a:solidFill>
                  <a:srgbClr val="373A3C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rPr>
              <a:t>이</a:t>
            </a:r>
            <a:r>
              <a:rPr lang="ko-KR" altLang="ko-KR" sz="1600" dirty="0">
                <a:solidFill>
                  <a:srgbClr val="373A3C"/>
                </a:solidFill>
                <a:effectLst/>
                <a:ea typeface="Arial" panose="020B0604020202020204" pitchFamily="34" charset="0"/>
              </a:rPr>
              <a:t> </a:t>
            </a:r>
            <a:r>
              <a:rPr lang="ko-KR" altLang="ko-KR" sz="1600" dirty="0">
                <a:solidFill>
                  <a:srgbClr val="373A3C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rPr>
              <a:t>전</a:t>
            </a:r>
            <a:r>
              <a:rPr lang="ko-KR" altLang="ko-KR" sz="1600" dirty="0">
                <a:solidFill>
                  <a:srgbClr val="373A3C"/>
                </a:solidFill>
                <a:effectLst/>
                <a:ea typeface="Arial" panose="020B0604020202020204" pitchFamily="34" charset="0"/>
              </a:rPr>
              <a:t> </a:t>
            </a:r>
            <a:r>
              <a:rPr lang="ko-KR" altLang="ko-KR" sz="1600" dirty="0">
                <a:solidFill>
                  <a:srgbClr val="373A3C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rPr>
              <a:t>국민의</a:t>
            </a:r>
            <a:r>
              <a:rPr lang="ko-KR" altLang="ko-KR" sz="1600" dirty="0">
                <a:solidFill>
                  <a:srgbClr val="373A3C"/>
                </a:solidFill>
                <a:effectLst/>
                <a:ea typeface="Arial" panose="020B0604020202020204" pitchFamily="34" charset="0"/>
              </a:rPr>
              <a:t> </a:t>
            </a:r>
            <a:r>
              <a:rPr lang="ko-KR" altLang="ko-KR" sz="1600" dirty="0">
                <a:solidFill>
                  <a:srgbClr val="373A3C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rPr>
              <a:t>생활체육</a:t>
            </a:r>
            <a:r>
              <a:rPr lang="ko-KR" altLang="ko-KR" sz="1600" dirty="0">
                <a:solidFill>
                  <a:srgbClr val="373A3C"/>
                </a:solidFill>
                <a:effectLst/>
                <a:ea typeface="Arial" panose="020B0604020202020204" pitchFamily="34" charset="0"/>
              </a:rPr>
              <a:t> </a:t>
            </a:r>
            <a:r>
              <a:rPr lang="ko-KR" altLang="ko-KR" sz="1600" dirty="0">
                <a:solidFill>
                  <a:srgbClr val="373A3C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rPr>
              <a:t>경험과정에서</a:t>
            </a:r>
            <a:r>
              <a:rPr lang="ko-KR" altLang="ko-KR" sz="1600" dirty="0">
                <a:solidFill>
                  <a:srgbClr val="373A3C"/>
                </a:solidFill>
                <a:effectLst/>
                <a:ea typeface="Arial" panose="020B0604020202020204" pitchFamily="34" charset="0"/>
              </a:rPr>
              <a:t> </a:t>
            </a:r>
            <a:r>
              <a:rPr lang="ko-KR" altLang="ko-KR" sz="1600" dirty="0">
                <a:solidFill>
                  <a:srgbClr val="373A3C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rPr>
              <a:t>엘리트스포츠</a:t>
            </a:r>
            <a:r>
              <a:rPr lang="ko-KR" altLang="ko-KR" sz="1600" dirty="0">
                <a:solidFill>
                  <a:srgbClr val="373A3C"/>
                </a:solidFill>
                <a:effectLst/>
                <a:ea typeface="Arial" panose="020B0604020202020204" pitchFamily="34" charset="0"/>
              </a:rPr>
              <a:t> </a:t>
            </a:r>
            <a:r>
              <a:rPr lang="ko-KR" altLang="ko-KR" sz="1600" dirty="0">
                <a:solidFill>
                  <a:srgbClr val="373A3C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rPr>
              <a:t>인재가</a:t>
            </a:r>
            <a:r>
              <a:rPr lang="ko-KR" altLang="ko-KR" sz="1600" dirty="0">
                <a:solidFill>
                  <a:srgbClr val="373A3C"/>
                </a:solidFill>
                <a:effectLst/>
                <a:ea typeface="Arial" panose="020B0604020202020204" pitchFamily="34" charset="0"/>
              </a:rPr>
              <a:t> </a:t>
            </a:r>
            <a:r>
              <a:rPr lang="ko-KR" altLang="ko-KR" sz="1600" dirty="0">
                <a:solidFill>
                  <a:srgbClr val="373A3C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rPr>
              <a:t>발굴되고</a:t>
            </a:r>
            <a:r>
              <a:rPr lang="en-US" altLang="ko-KR" sz="1600" dirty="0">
                <a:solidFill>
                  <a:srgbClr val="373A3C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</a:rPr>
              <a:t>, </a:t>
            </a:r>
            <a:r>
              <a:rPr lang="ko-KR" altLang="ko-KR" sz="1600" dirty="0">
                <a:solidFill>
                  <a:srgbClr val="373A3C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rPr>
              <a:t>이러한</a:t>
            </a:r>
            <a:r>
              <a:rPr lang="ko-KR" altLang="ko-KR" sz="1600" dirty="0">
                <a:solidFill>
                  <a:srgbClr val="373A3C"/>
                </a:solidFill>
                <a:effectLst/>
                <a:ea typeface="Arial" panose="020B0604020202020204" pitchFamily="34" charset="0"/>
              </a:rPr>
              <a:t> </a:t>
            </a:r>
            <a:r>
              <a:rPr lang="ko-KR" altLang="ko-KR" sz="1600" dirty="0">
                <a:solidFill>
                  <a:srgbClr val="373A3C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rPr>
              <a:t>엘리트</a:t>
            </a:r>
            <a:r>
              <a:rPr lang="ko-KR" altLang="ko-KR" sz="1600" dirty="0">
                <a:solidFill>
                  <a:srgbClr val="373A3C"/>
                </a:solidFill>
                <a:effectLst/>
                <a:ea typeface="Arial" panose="020B0604020202020204" pitchFamily="34" charset="0"/>
              </a:rPr>
              <a:t> </a:t>
            </a:r>
            <a:r>
              <a:rPr lang="ko-KR" altLang="ko-KR" sz="1600" dirty="0">
                <a:solidFill>
                  <a:srgbClr val="373A3C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rPr>
              <a:t>스포츠</a:t>
            </a:r>
            <a:r>
              <a:rPr lang="ko-KR" altLang="ko-KR" sz="1600" dirty="0">
                <a:solidFill>
                  <a:srgbClr val="373A3C"/>
                </a:solidFill>
                <a:effectLst/>
                <a:ea typeface="Arial" panose="020B0604020202020204" pitchFamily="34" charset="0"/>
              </a:rPr>
              <a:t> </a:t>
            </a:r>
            <a:r>
              <a:rPr lang="ko-KR" altLang="ko-KR" sz="1600" dirty="0">
                <a:solidFill>
                  <a:srgbClr val="373A3C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rPr>
              <a:t>선수가</a:t>
            </a:r>
            <a:r>
              <a:rPr lang="ko-KR" altLang="ko-KR" sz="1600" dirty="0">
                <a:solidFill>
                  <a:srgbClr val="373A3C"/>
                </a:solidFill>
                <a:effectLst/>
                <a:ea typeface="Arial" panose="020B0604020202020204" pitchFamily="34" charset="0"/>
              </a:rPr>
              <a:t> </a:t>
            </a:r>
            <a:r>
              <a:rPr lang="ko-KR" altLang="ko-KR" sz="1600" dirty="0">
                <a:solidFill>
                  <a:srgbClr val="373A3C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rPr>
              <a:t>해당</a:t>
            </a:r>
            <a:r>
              <a:rPr lang="ko-KR" altLang="ko-KR" sz="1600" dirty="0">
                <a:solidFill>
                  <a:srgbClr val="373A3C"/>
                </a:solidFill>
                <a:effectLst/>
                <a:ea typeface="Arial" panose="020B0604020202020204" pitchFamily="34" charset="0"/>
              </a:rPr>
              <a:t> </a:t>
            </a:r>
            <a:r>
              <a:rPr lang="ko-KR" altLang="ko-KR" sz="1600" dirty="0">
                <a:solidFill>
                  <a:srgbClr val="373A3C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rPr>
              <a:t>종목</a:t>
            </a:r>
            <a:r>
              <a:rPr lang="ko-KR" altLang="ko-KR" sz="1600" dirty="0">
                <a:solidFill>
                  <a:srgbClr val="373A3C"/>
                </a:solidFill>
                <a:effectLst/>
                <a:ea typeface="Arial" panose="020B0604020202020204" pitchFamily="34" charset="0"/>
              </a:rPr>
              <a:t> </a:t>
            </a:r>
            <a:r>
              <a:rPr lang="ko-KR" altLang="ko-KR" sz="1600" dirty="0">
                <a:solidFill>
                  <a:srgbClr val="373A3C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rPr>
              <a:t>붐을</a:t>
            </a:r>
            <a:r>
              <a:rPr lang="ko-KR" altLang="ko-KR" sz="1600" dirty="0">
                <a:solidFill>
                  <a:srgbClr val="373A3C"/>
                </a:solidFill>
                <a:effectLst/>
                <a:ea typeface="Arial" panose="020B0604020202020204" pitchFamily="34" charset="0"/>
              </a:rPr>
              <a:t> </a:t>
            </a:r>
            <a:r>
              <a:rPr lang="ko-KR" altLang="ko-KR" sz="1600" dirty="0">
                <a:solidFill>
                  <a:srgbClr val="373A3C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rPr>
              <a:t>일으키는</a:t>
            </a:r>
            <a:r>
              <a:rPr lang="ko-KR" altLang="ko-KR" sz="1600" dirty="0">
                <a:solidFill>
                  <a:srgbClr val="373A3C"/>
                </a:solidFill>
                <a:effectLst/>
                <a:ea typeface="Arial" panose="020B0604020202020204" pitchFamily="34" charset="0"/>
              </a:rPr>
              <a:t> </a:t>
            </a:r>
            <a:r>
              <a:rPr lang="ko-KR" altLang="ko-KR" sz="1600" dirty="0">
                <a:solidFill>
                  <a:srgbClr val="373A3C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rPr>
              <a:t>등</a:t>
            </a:r>
            <a:r>
              <a:rPr lang="ko-KR" altLang="ko-KR" sz="1600" dirty="0">
                <a:solidFill>
                  <a:srgbClr val="373A3C"/>
                </a:solidFill>
                <a:effectLst/>
                <a:ea typeface="Arial" panose="020B0604020202020204" pitchFamily="34" charset="0"/>
              </a:rPr>
              <a:t> </a:t>
            </a:r>
            <a:r>
              <a:rPr lang="ko-KR" altLang="ko-KR" sz="1600" dirty="0">
                <a:solidFill>
                  <a:srgbClr val="373A3C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rPr>
              <a:t>선순환을</a:t>
            </a:r>
            <a:r>
              <a:rPr lang="ko-KR" altLang="ko-KR" sz="1600" dirty="0">
                <a:solidFill>
                  <a:srgbClr val="373A3C"/>
                </a:solidFill>
                <a:effectLst/>
                <a:ea typeface="Arial" panose="020B0604020202020204" pitchFamily="34" charset="0"/>
              </a:rPr>
              <a:t> </a:t>
            </a:r>
            <a:r>
              <a:rPr lang="ko-KR" altLang="ko-KR" sz="1600" dirty="0">
                <a:solidFill>
                  <a:srgbClr val="373A3C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rPr>
              <a:t>이루는</a:t>
            </a:r>
            <a:r>
              <a:rPr lang="ko-KR" altLang="ko-KR" sz="1600" dirty="0">
                <a:solidFill>
                  <a:srgbClr val="373A3C"/>
                </a:solidFill>
                <a:effectLst/>
                <a:ea typeface="Arial" panose="020B0604020202020204" pitchFamily="34" charset="0"/>
              </a:rPr>
              <a:t> </a:t>
            </a:r>
            <a:r>
              <a:rPr lang="ko-KR" altLang="ko-KR" sz="1600" dirty="0">
                <a:solidFill>
                  <a:srgbClr val="373A3C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rPr>
              <a:t>모범사례로</a:t>
            </a:r>
            <a:r>
              <a:rPr lang="ko-KR" altLang="ko-KR" sz="1600" dirty="0">
                <a:solidFill>
                  <a:srgbClr val="373A3C"/>
                </a:solidFill>
                <a:effectLst/>
                <a:ea typeface="Arial" panose="020B0604020202020204" pitchFamily="34" charset="0"/>
              </a:rPr>
              <a:t> </a:t>
            </a:r>
            <a:r>
              <a:rPr lang="ko-KR" altLang="ko-KR" sz="1600" dirty="0">
                <a:solidFill>
                  <a:srgbClr val="373A3C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rPr>
              <a:t>꼽힌다</a:t>
            </a:r>
            <a:r>
              <a:rPr lang="en-US" altLang="ko-KR" sz="1600" dirty="0">
                <a:solidFill>
                  <a:srgbClr val="373A3C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</a:rPr>
              <a:t>. </a:t>
            </a:r>
            <a:r>
              <a:rPr lang="ko-KR" altLang="ko-KR" sz="1600" dirty="0">
                <a:solidFill>
                  <a:srgbClr val="373A3C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rPr>
              <a:t>문화에</a:t>
            </a:r>
            <a:r>
              <a:rPr lang="ko-KR" altLang="ko-KR" sz="1600" dirty="0">
                <a:solidFill>
                  <a:srgbClr val="373A3C"/>
                </a:solidFill>
                <a:effectLst/>
                <a:ea typeface="Arial" panose="020B0604020202020204" pitchFamily="34" charset="0"/>
              </a:rPr>
              <a:t> </a:t>
            </a:r>
            <a:r>
              <a:rPr lang="ko-KR" altLang="ko-KR" sz="1600" dirty="0">
                <a:solidFill>
                  <a:srgbClr val="373A3C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rPr>
              <a:t>굶주린</a:t>
            </a:r>
            <a:r>
              <a:rPr lang="ko-KR" altLang="ko-KR" sz="1600" dirty="0">
                <a:solidFill>
                  <a:srgbClr val="373A3C"/>
                </a:solidFill>
                <a:effectLst/>
                <a:ea typeface="Arial" panose="020B0604020202020204" pitchFamily="34" charset="0"/>
              </a:rPr>
              <a:t> </a:t>
            </a:r>
            <a:r>
              <a:rPr lang="ko-KR" altLang="ko-KR" sz="1600" dirty="0">
                <a:solidFill>
                  <a:srgbClr val="373A3C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rPr>
              <a:t>민족이라는</a:t>
            </a:r>
            <a:r>
              <a:rPr lang="ko-KR" altLang="ko-KR" sz="1600" dirty="0">
                <a:solidFill>
                  <a:srgbClr val="373A3C"/>
                </a:solidFill>
                <a:effectLst/>
                <a:ea typeface="Arial" panose="020B0604020202020204" pitchFamily="34" charset="0"/>
              </a:rPr>
              <a:t> </a:t>
            </a:r>
            <a:r>
              <a:rPr lang="ko-KR" altLang="ko-KR" sz="1600" dirty="0" err="1">
                <a:solidFill>
                  <a:srgbClr val="373A3C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rPr>
              <a:t>별칭답게</a:t>
            </a:r>
            <a:r>
              <a:rPr lang="ko-KR" altLang="ko-KR" sz="1600" dirty="0">
                <a:solidFill>
                  <a:srgbClr val="373A3C"/>
                </a:solidFill>
                <a:effectLst/>
                <a:ea typeface="Arial" panose="020B0604020202020204" pitchFamily="34" charset="0"/>
              </a:rPr>
              <a:t> </a:t>
            </a:r>
            <a:r>
              <a:rPr lang="ko-KR" altLang="ko-KR" sz="1600" dirty="0">
                <a:solidFill>
                  <a:srgbClr val="373A3C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rPr>
              <a:t>프로스포츠</a:t>
            </a:r>
            <a:r>
              <a:rPr lang="ko-KR" altLang="ko-KR" sz="1600" dirty="0">
                <a:solidFill>
                  <a:srgbClr val="373A3C"/>
                </a:solidFill>
                <a:effectLst/>
                <a:ea typeface="Arial" panose="020B0604020202020204" pitchFamily="34" charset="0"/>
              </a:rPr>
              <a:t> </a:t>
            </a:r>
            <a:r>
              <a:rPr lang="ko-KR" altLang="ko-KR" sz="1600" dirty="0">
                <a:solidFill>
                  <a:srgbClr val="373A3C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rPr>
              <a:t>문화도</a:t>
            </a:r>
            <a:r>
              <a:rPr lang="ko-KR" altLang="ko-KR" sz="1600" dirty="0">
                <a:solidFill>
                  <a:srgbClr val="373A3C"/>
                </a:solidFill>
                <a:effectLst/>
                <a:ea typeface="Arial" panose="020B0604020202020204" pitchFamily="34" charset="0"/>
              </a:rPr>
              <a:t> </a:t>
            </a:r>
            <a:r>
              <a:rPr lang="ko-KR" altLang="ko-KR" sz="1600" dirty="0">
                <a:solidFill>
                  <a:srgbClr val="373A3C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rPr>
              <a:t>아주</a:t>
            </a:r>
            <a:r>
              <a:rPr lang="ko-KR" altLang="ko-KR" sz="1600" dirty="0">
                <a:solidFill>
                  <a:srgbClr val="373A3C"/>
                </a:solidFill>
                <a:effectLst/>
                <a:ea typeface="Arial" panose="020B0604020202020204" pitchFamily="34" charset="0"/>
              </a:rPr>
              <a:t> </a:t>
            </a:r>
            <a:r>
              <a:rPr lang="ko-KR" altLang="ko-KR" sz="1600" dirty="0">
                <a:solidFill>
                  <a:srgbClr val="373A3C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rPr>
              <a:t>좋아해서</a:t>
            </a:r>
            <a:r>
              <a:rPr lang="ko-KR" altLang="ko-KR" sz="1600" dirty="0">
                <a:solidFill>
                  <a:srgbClr val="373A3C"/>
                </a:solidFill>
                <a:effectLst/>
                <a:ea typeface="Arial" panose="020B0604020202020204" pitchFamily="34" charset="0"/>
              </a:rPr>
              <a:t> </a:t>
            </a:r>
            <a:r>
              <a:rPr lang="ko-KR" altLang="ko-KR" sz="1600" dirty="0">
                <a:solidFill>
                  <a:srgbClr val="373A3C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rPr>
              <a:t>미국과</a:t>
            </a:r>
            <a:r>
              <a:rPr lang="ko-KR" altLang="ko-KR" sz="1600" dirty="0">
                <a:solidFill>
                  <a:srgbClr val="373A3C"/>
                </a:solidFill>
                <a:effectLst/>
                <a:ea typeface="Arial" panose="020B0604020202020204" pitchFamily="34" charset="0"/>
              </a:rPr>
              <a:t> </a:t>
            </a:r>
            <a:r>
              <a:rPr lang="ko-KR" altLang="ko-KR" sz="1600" dirty="0">
                <a:solidFill>
                  <a:srgbClr val="373A3C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rPr>
              <a:t>중국</a:t>
            </a:r>
            <a:r>
              <a:rPr lang="ko-KR" altLang="ko-KR" sz="1600" dirty="0">
                <a:solidFill>
                  <a:srgbClr val="373A3C"/>
                </a:solidFill>
                <a:effectLst/>
                <a:ea typeface="Arial" panose="020B0604020202020204" pitchFamily="34" charset="0"/>
              </a:rPr>
              <a:t> </a:t>
            </a:r>
            <a:r>
              <a:rPr lang="ko-KR" altLang="ko-KR" sz="1600" dirty="0">
                <a:solidFill>
                  <a:srgbClr val="373A3C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rPr>
              <a:t>다음으로</a:t>
            </a:r>
            <a:r>
              <a:rPr lang="ko-KR" altLang="ko-KR" sz="1600" dirty="0">
                <a:solidFill>
                  <a:srgbClr val="373A3C"/>
                </a:solidFill>
                <a:effectLst/>
                <a:ea typeface="Arial" panose="020B0604020202020204" pitchFamily="34" charset="0"/>
              </a:rPr>
              <a:t> </a:t>
            </a:r>
            <a:r>
              <a:rPr lang="ko-KR" altLang="ko-KR" sz="1600" dirty="0">
                <a:solidFill>
                  <a:srgbClr val="373A3C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rPr>
              <a:t>큰</a:t>
            </a:r>
            <a:r>
              <a:rPr lang="ko-KR" altLang="ko-KR" sz="1600" dirty="0">
                <a:solidFill>
                  <a:srgbClr val="373A3C"/>
                </a:solidFill>
                <a:effectLst/>
                <a:ea typeface="Arial" panose="020B0604020202020204" pitchFamily="34" charset="0"/>
              </a:rPr>
              <a:t> </a:t>
            </a:r>
            <a:r>
              <a:rPr lang="ko-KR" altLang="ko-KR" sz="1600" dirty="0">
                <a:solidFill>
                  <a:srgbClr val="373A3C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rPr>
              <a:t>스포츠</a:t>
            </a:r>
            <a:r>
              <a:rPr lang="ko-KR" altLang="ko-KR" sz="1600" dirty="0">
                <a:solidFill>
                  <a:srgbClr val="373A3C"/>
                </a:solidFill>
                <a:effectLst/>
                <a:ea typeface="Arial" panose="020B0604020202020204" pitchFamily="34" charset="0"/>
              </a:rPr>
              <a:t> </a:t>
            </a:r>
            <a:r>
              <a:rPr lang="ko-KR" altLang="ko-KR" sz="1600" dirty="0">
                <a:solidFill>
                  <a:srgbClr val="373A3C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rPr>
              <a:t>시장이기도</a:t>
            </a:r>
            <a:r>
              <a:rPr lang="ko-KR" altLang="ko-KR" sz="1600" dirty="0">
                <a:solidFill>
                  <a:srgbClr val="373A3C"/>
                </a:solidFill>
                <a:effectLst/>
                <a:ea typeface="Arial" panose="020B0604020202020204" pitchFamily="34" charset="0"/>
              </a:rPr>
              <a:t> </a:t>
            </a:r>
            <a:r>
              <a:rPr lang="ko-KR" altLang="ko-KR" sz="1600" dirty="0">
                <a:solidFill>
                  <a:srgbClr val="373A3C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rPr>
              <a:t>하다</a:t>
            </a:r>
            <a:r>
              <a:rPr lang="en-US" altLang="ko-KR" sz="1600" dirty="0">
                <a:solidFill>
                  <a:srgbClr val="373A3C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</a:rPr>
              <a:t>.</a:t>
            </a:r>
            <a:br>
              <a:rPr lang="en-US" altLang="ko-KR" sz="1600" dirty="0">
                <a:solidFill>
                  <a:srgbClr val="373A3C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</a:rPr>
            </a:br>
            <a:endParaRPr lang="ko-KR" altLang="en-US" sz="1600" dirty="0"/>
          </a:p>
        </p:txBody>
      </p:sp>
    </p:spTree>
    <p:extLst>
      <p:ext uri="{BB962C8B-B14F-4D97-AF65-F5344CB8AC3E}">
        <p14:creationId xmlns:p14="http://schemas.microsoft.com/office/powerpoint/2010/main" val="23907288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8CBAAA5-C17F-4A1D-A1BD-10CCA0B25D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일본의 야구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713147DE-1BD3-40F2-8C74-404B3162C3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94362" y="1853754"/>
            <a:ext cx="9603275" cy="3450613"/>
          </a:xfrm>
        </p:spPr>
        <p:txBody>
          <a:bodyPr>
            <a:normAutofit fontScale="92500"/>
          </a:bodyPr>
          <a:lstStyle/>
          <a:p>
            <a:r>
              <a:rPr lang="ko-KR" altLang="ko-KR" sz="1800" dirty="0" err="1">
                <a:solidFill>
                  <a:srgbClr val="373A3C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rPr>
              <a:t>야구는명실상부</a:t>
            </a:r>
            <a:r>
              <a:rPr lang="ko-KR" altLang="ko-KR" sz="1800" dirty="0">
                <a:solidFill>
                  <a:srgbClr val="373A3C"/>
                </a:solidFill>
                <a:effectLst/>
                <a:ea typeface="Arial" panose="020B0604020202020204" pitchFamily="34" charset="0"/>
              </a:rPr>
              <a:t> </a:t>
            </a:r>
            <a:r>
              <a:rPr lang="ko-KR" altLang="ko-KR" sz="1800" dirty="0">
                <a:solidFill>
                  <a:srgbClr val="373A3C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rPr>
              <a:t>일본에서</a:t>
            </a:r>
            <a:r>
              <a:rPr lang="en-US" altLang="ko-KR" sz="1800" dirty="0">
                <a:solidFill>
                  <a:srgbClr val="373A3C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</a:rPr>
              <a:t> </a:t>
            </a:r>
            <a:r>
              <a:rPr lang="ko-KR" altLang="ko-KR" sz="1800" b="1" dirty="0">
                <a:solidFill>
                  <a:srgbClr val="373A3C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rPr>
              <a:t>가장</a:t>
            </a:r>
            <a:r>
              <a:rPr lang="ko-KR" altLang="ko-KR" sz="1800" b="1" dirty="0">
                <a:solidFill>
                  <a:srgbClr val="373A3C"/>
                </a:solidFill>
                <a:effectLst/>
                <a:ea typeface="Arial" panose="020B0604020202020204" pitchFamily="34" charset="0"/>
              </a:rPr>
              <a:t> </a:t>
            </a:r>
            <a:r>
              <a:rPr lang="ko-KR" altLang="ko-KR" sz="1800" b="1" dirty="0">
                <a:solidFill>
                  <a:srgbClr val="373A3C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rPr>
              <a:t>인기있는</a:t>
            </a:r>
            <a:r>
              <a:rPr lang="ko-KR" altLang="ko-KR" sz="1800" b="1" dirty="0">
                <a:solidFill>
                  <a:srgbClr val="373A3C"/>
                </a:solidFill>
                <a:effectLst/>
                <a:ea typeface="Arial" panose="020B0604020202020204" pitchFamily="34" charset="0"/>
              </a:rPr>
              <a:t> </a:t>
            </a:r>
            <a:r>
              <a:rPr lang="ko-KR" altLang="ko-KR" sz="1800" b="1" dirty="0">
                <a:solidFill>
                  <a:srgbClr val="373A3C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rPr>
              <a:t>스포츠</a:t>
            </a:r>
            <a:r>
              <a:rPr lang="ko-KR" altLang="ko-KR" sz="1800" dirty="0">
                <a:solidFill>
                  <a:srgbClr val="373A3C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rPr>
              <a:t>이다</a:t>
            </a:r>
            <a:r>
              <a:rPr lang="en-US" altLang="ko-KR" sz="1800" dirty="0">
                <a:solidFill>
                  <a:srgbClr val="373A3C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</a:rPr>
              <a:t>. </a:t>
            </a:r>
            <a:r>
              <a:rPr lang="en-US" altLang="ko-KR" sz="1800" u="sng" dirty="0" err="1">
                <a:solidFill>
                  <a:srgbClr val="0275D8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hlinkClick r:id="rId2" tooltip="구글 어스"/>
              </a:rPr>
              <a:t>구글</a:t>
            </a:r>
            <a:r>
              <a:rPr lang="en-US" altLang="ko-KR" sz="1800" u="sng" dirty="0">
                <a:solidFill>
                  <a:srgbClr val="0275D8"/>
                </a:solidFill>
                <a:effectLst/>
                <a:latin typeface="Arial" panose="020B0604020202020204" pitchFamily="34" charset="0"/>
                <a:cs typeface="Times New Roman" panose="02020603050405020304" pitchFamily="18" charset="0"/>
                <a:hlinkClick r:id="rId2" tooltip="구글 어스"/>
              </a:rPr>
              <a:t> </a:t>
            </a:r>
            <a:r>
              <a:rPr lang="en-US" altLang="ko-KR" sz="1800" u="sng" dirty="0" err="1">
                <a:solidFill>
                  <a:srgbClr val="0275D8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hlinkClick r:id="rId2" tooltip="구글 어스"/>
              </a:rPr>
              <a:t>어스</a:t>
            </a:r>
            <a:r>
              <a:rPr lang="ko-KR" altLang="ko-KR" sz="1800" dirty="0">
                <a:solidFill>
                  <a:srgbClr val="373A3C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rPr>
              <a:t>로</a:t>
            </a:r>
            <a:r>
              <a:rPr lang="ko-KR" altLang="ko-KR" sz="1800" dirty="0">
                <a:solidFill>
                  <a:srgbClr val="373A3C"/>
                </a:solidFill>
                <a:effectLst/>
                <a:ea typeface="Arial" panose="020B0604020202020204" pitchFamily="34" charset="0"/>
              </a:rPr>
              <a:t> </a:t>
            </a:r>
            <a:r>
              <a:rPr lang="ko-KR" altLang="ko-KR" sz="1800" dirty="0">
                <a:solidFill>
                  <a:srgbClr val="373A3C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rPr>
              <a:t>일본을</a:t>
            </a:r>
            <a:r>
              <a:rPr lang="ko-KR" altLang="ko-KR" sz="1800" dirty="0">
                <a:solidFill>
                  <a:srgbClr val="373A3C"/>
                </a:solidFill>
                <a:effectLst/>
                <a:ea typeface="Arial" panose="020B0604020202020204" pitchFamily="34" charset="0"/>
              </a:rPr>
              <a:t> </a:t>
            </a:r>
            <a:r>
              <a:rPr lang="ko-KR" altLang="ko-KR" sz="1800" dirty="0">
                <a:solidFill>
                  <a:srgbClr val="373A3C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rPr>
              <a:t>보게</a:t>
            </a:r>
            <a:r>
              <a:rPr lang="ko-KR" altLang="ko-KR" sz="1800" dirty="0">
                <a:solidFill>
                  <a:srgbClr val="373A3C"/>
                </a:solidFill>
                <a:effectLst/>
                <a:ea typeface="Arial" panose="020B0604020202020204" pitchFamily="34" charset="0"/>
              </a:rPr>
              <a:t> </a:t>
            </a:r>
            <a:r>
              <a:rPr lang="ko-KR" altLang="ko-KR" sz="1800" dirty="0">
                <a:solidFill>
                  <a:srgbClr val="373A3C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rPr>
              <a:t>되면</a:t>
            </a:r>
            <a:r>
              <a:rPr lang="ko-KR" altLang="ko-KR" sz="1800" dirty="0">
                <a:solidFill>
                  <a:srgbClr val="373A3C"/>
                </a:solidFill>
                <a:effectLst/>
                <a:ea typeface="Arial" panose="020B0604020202020204" pitchFamily="34" charset="0"/>
              </a:rPr>
              <a:t> </a:t>
            </a:r>
            <a:r>
              <a:rPr lang="ko-KR" altLang="ko-KR" sz="1800" dirty="0">
                <a:solidFill>
                  <a:srgbClr val="373A3C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rPr>
              <a:t>동네마다</a:t>
            </a:r>
            <a:r>
              <a:rPr lang="en-US" altLang="ko-KR" sz="1800" dirty="0">
                <a:solidFill>
                  <a:srgbClr val="373A3C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</a:rPr>
              <a:t> </a:t>
            </a:r>
            <a:r>
              <a:rPr lang="en-US" altLang="ko-KR" sz="1800" u="sng" dirty="0" err="1">
                <a:solidFill>
                  <a:srgbClr val="0275D8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hlinkClick r:id="rId3" tooltip="야구장"/>
              </a:rPr>
              <a:t>야구장</a:t>
            </a:r>
            <a:r>
              <a:rPr lang="ko-KR" altLang="ko-KR" sz="1800" dirty="0">
                <a:solidFill>
                  <a:srgbClr val="373A3C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rPr>
              <a:t>들이</a:t>
            </a:r>
            <a:r>
              <a:rPr lang="ko-KR" altLang="ko-KR" sz="1800" dirty="0">
                <a:solidFill>
                  <a:srgbClr val="373A3C"/>
                </a:solidFill>
                <a:effectLst/>
                <a:ea typeface="Arial" panose="020B0604020202020204" pitchFamily="34" charset="0"/>
              </a:rPr>
              <a:t> </a:t>
            </a:r>
            <a:r>
              <a:rPr lang="ko-KR" altLang="ko-KR" sz="1800" dirty="0">
                <a:solidFill>
                  <a:srgbClr val="373A3C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rPr>
              <a:t>즐비하게</a:t>
            </a:r>
            <a:r>
              <a:rPr lang="ko-KR" altLang="ko-KR" sz="1800" dirty="0">
                <a:solidFill>
                  <a:srgbClr val="373A3C"/>
                </a:solidFill>
                <a:effectLst/>
                <a:ea typeface="Arial" panose="020B0604020202020204" pitchFamily="34" charset="0"/>
              </a:rPr>
              <a:t> </a:t>
            </a:r>
            <a:r>
              <a:rPr lang="ko-KR" altLang="ko-KR" sz="1800" dirty="0" err="1">
                <a:solidFill>
                  <a:srgbClr val="373A3C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rPr>
              <a:t>널려있는</a:t>
            </a:r>
            <a:r>
              <a:rPr lang="ko-KR" altLang="ko-KR" sz="1800" dirty="0">
                <a:solidFill>
                  <a:srgbClr val="373A3C"/>
                </a:solidFill>
                <a:effectLst/>
                <a:ea typeface="Arial" panose="020B0604020202020204" pitchFamily="34" charset="0"/>
              </a:rPr>
              <a:t> </a:t>
            </a:r>
            <a:r>
              <a:rPr lang="ko-KR" altLang="ko-KR" sz="1800" dirty="0">
                <a:solidFill>
                  <a:srgbClr val="373A3C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rPr>
              <a:t>것을</a:t>
            </a:r>
            <a:r>
              <a:rPr lang="ko-KR" altLang="ko-KR" sz="1800" dirty="0">
                <a:solidFill>
                  <a:srgbClr val="373A3C"/>
                </a:solidFill>
                <a:effectLst/>
                <a:ea typeface="Arial" panose="020B0604020202020204" pitchFamily="34" charset="0"/>
              </a:rPr>
              <a:t> </a:t>
            </a:r>
            <a:r>
              <a:rPr lang="ko-KR" altLang="ko-KR" sz="1800" dirty="0">
                <a:solidFill>
                  <a:srgbClr val="373A3C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rPr>
              <a:t>볼</a:t>
            </a:r>
            <a:r>
              <a:rPr lang="ko-KR" altLang="ko-KR" sz="1800" dirty="0">
                <a:solidFill>
                  <a:srgbClr val="373A3C"/>
                </a:solidFill>
                <a:effectLst/>
                <a:ea typeface="Arial" panose="020B0604020202020204" pitchFamily="34" charset="0"/>
              </a:rPr>
              <a:t> </a:t>
            </a:r>
            <a:r>
              <a:rPr lang="ko-KR" altLang="ko-KR" sz="1800" dirty="0">
                <a:solidFill>
                  <a:srgbClr val="373A3C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rPr>
              <a:t>수가</a:t>
            </a:r>
            <a:r>
              <a:rPr lang="ko-KR" altLang="ko-KR" sz="1800" dirty="0">
                <a:solidFill>
                  <a:srgbClr val="373A3C"/>
                </a:solidFill>
                <a:effectLst/>
                <a:ea typeface="Arial" panose="020B0604020202020204" pitchFamily="34" charset="0"/>
              </a:rPr>
              <a:t> </a:t>
            </a:r>
            <a:r>
              <a:rPr lang="ko-KR" altLang="ko-KR" sz="1800" dirty="0">
                <a:solidFill>
                  <a:srgbClr val="373A3C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rPr>
              <a:t>있다</a:t>
            </a:r>
            <a:endParaRPr lang="en-US" altLang="ko-KR" sz="1800" dirty="0">
              <a:solidFill>
                <a:srgbClr val="373A3C"/>
              </a:solidFill>
              <a:effectLst/>
              <a:latin typeface="Arial" panose="020B0604020202020204" pitchFamily="34" charset="0"/>
              <a:ea typeface="맑은 고딕" panose="020B0503020000020004" pitchFamily="50" charset="-127"/>
              <a:cs typeface="Arial" panose="020B0604020202020204" pitchFamily="34" charset="0"/>
            </a:endParaRPr>
          </a:p>
          <a:p>
            <a:r>
              <a:rPr lang="ko-KR" altLang="ko-KR" sz="1800" dirty="0">
                <a:solidFill>
                  <a:srgbClr val="373A3C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rPr>
              <a:t>그리고</a:t>
            </a:r>
            <a:r>
              <a:rPr lang="en-US" altLang="ko-KR" sz="1800" dirty="0">
                <a:solidFill>
                  <a:srgbClr val="373A3C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</a:rPr>
              <a:t> 2017</a:t>
            </a:r>
            <a:r>
              <a:rPr lang="ko-KR" altLang="ko-KR" sz="1800" dirty="0">
                <a:solidFill>
                  <a:srgbClr val="373A3C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rPr>
              <a:t>년엔</a:t>
            </a:r>
            <a:r>
              <a:rPr lang="ko-KR" altLang="ko-KR" sz="1800" dirty="0">
                <a:solidFill>
                  <a:srgbClr val="373A3C"/>
                </a:solidFill>
                <a:effectLst/>
                <a:ea typeface="Arial" panose="020B0604020202020204" pitchFamily="34" charset="0"/>
              </a:rPr>
              <a:t> </a:t>
            </a:r>
            <a:r>
              <a:rPr lang="ko-KR" altLang="ko-KR" sz="1800" dirty="0">
                <a:solidFill>
                  <a:srgbClr val="373A3C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rPr>
              <a:t>이윽고</a:t>
            </a:r>
            <a:r>
              <a:rPr lang="en-US" altLang="ko-KR" sz="1800" dirty="0">
                <a:solidFill>
                  <a:srgbClr val="373A3C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</a:rPr>
              <a:t> </a:t>
            </a:r>
            <a:r>
              <a:rPr lang="en-US" altLang="ko-KR" sz="1800" b="1" u="sng" dirty="0" err="1">
                <a:solidFill>
                  <a:srgbClr val="0275D8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hlinkClick r:id="rId4" tooltip="메이저 리그 베이스볼"/>
              </a:rPr>
              <a:t>메이저</a:t>
            </a:r>
            <a:r>
              <a:rPr lang="en-US" altLang="ko-KR" sz="1800" b="1" u="sng" dirty="0">
                <a:solidFill>
                  <a:srgbClr val="0275D8"/>
                </a:solidFill>
                <a:effectLst/>
                <a:latin typeface="Arial" panose="020B0604020202020204" pitchFamily="34" charset="0"/>
                <a:cs typeface="Times New Roman" panose="02020603050405020304" pitchFamily="18" charset="0"/>
                <a:hlinkClick r:id="rId4" tooltip="메이저 리그 베이스볼"/>
              </a:rPr>
              <a:t> </a:t>
            </a:r>
            <a:r>
              <a:rPr lang="en-US" altLang="ko-KR" sz="1800" b="1" u="sng" dirty="0" err="1">
                <a:solidFill>
                  <a:srgbClr val="0275D8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hlinkClick r:id="rId4" tooltip="메이저 리그 베이스볼"/>
              </a:rPr>
              <a:t>리그</a:t>
            </a:r>
            <a:r>
              <a:rPr lang="en-US" altLang="ko-KR" sz="1800" b="1" u="sng" dirty="0">
                <a:solidFill>
                  <a:srgbClr val="0275D8"/>
                </a:solidFill>
                <a:effectLst/>
                <a:latin typeface="Arial" panose="020B0604020202020204" pitchFamily="34" charset="0"/>
                <a:cs typeface="Times New Roman" panose="02020603050405020304" pitchFamily="18" charset="0"/>
                <a:hlinkClick r:id="rId4" tooltip="메이저 리그 베이스볼"/>
              </a:rPr>
              <a:t> </a:t>
            </a:r>
            <a:r>
              <a:rPr lang="en-US" altLang="ko-KR" sz="1800" b="1" u="sng" dirty="0" err="1">
                <a:solidFill>
                  <a:srgbClr val="0275D8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hlinkClick r:id="rId4" tooltip="메이저 리그 베이스볼"/>
              </a:rPr>
              <a:t>베이스볼</a:t>
            </a:r>
            <a:r>
              <a:rPr lang="ko-KR" altLang="ko-KR" sz="1800" b="1" dirty="0">
                <a:solidFill>
                  <a:srgbClr val="373A3C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rPr>
              <a:t>을</a:t>
            </a:r>
            <a:r>
              <a:rPr lang="ko-KR" altLang="ko-KR" sz="1800" b="1" dirty="0">
                <a:solidFill>
                  <a:srgbClr val="373A3C"/>
                </a:solidFill>
                <a:effectLst/>
                <a:ea typeface="Arial" panose="020B0604020202020204" pitchFamily="34" charset="0"/>
              </a:rPr>
              <a:t> </a:t>
            </a:r>
            <a:r>
              <a:rPr lang="ko-KR" altLang="ko-KR" sz="1800" b="1" dirty="0">
                <a:solidFill>
                  <a:srgbClr val="373A3C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rPr>
              <a:t>추월</a:t>
            </a:r>
            <a:r>
              <a:rPr lang="en-US" altLang="ko-KR" sz="1800" dirty="0">
                <a:solidFill>
                  <a:srgbClr val="373A3C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</a:rPr>
              <a:t>, </a:t>
            </a:r>
            <a:r>
              <a:rPr lang="ko-KR" altLang="ko-KR" sz="1800" dirty="0">
                <a:solidFill>
                  <a:srgbClr val="373A3C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rPr>
              <a:t>전세계</a:t>
            </a:r>
            <a:r>
              <a:rPr lang="ko-KR" altLang="ko-KR" sz="1800" dirty="0">
                <a:solidFill>
                  <a:srgbClr val="373A3C"/>
                </a:solidFill>
                <a:effectLst/>
                <a:ea typeface="Arial" panose="020B0604020202020204" pitchFamily="34" charset="0"/>
              </a:rPr>
              <a:t> </a:t>
            </a:r>
            <a:r>
              <a:rPr lang="ko-KR" altLang="ko-KR" sz="1800" dirty="0" err="1">
                <a:solidFill>
                  <a:srgbClr val="373A3C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rPr>
              <a:t>평균관중수</a:t>
            </a:r>
            <a:r>
              <a:rPr lang="en-US" altLang="ko-KR" sz="1800" dirty="0">
                <a:solidFill>
                  <a:srgbClr val="373A3C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</a:rPr>
              <a:t> 1</a:t>
            </a:r>
            <a:r>
              <a:rPr lang="ko-KR" altLang="ko-KR" sz="1800" dirty="0">
                <a:solidFill>
                  <a:srgbClr val="373A3C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rPr>
              <a:t>위의</a:t>
            </a:r>
            <a:r>
              <a:rPr lang="ko-KR" altLang="ko-KR" sz="1800" dirty="0">
                <a:solidFill>
                  <a:srgbClr val="373A3C"/>
                </a:solidFill>
                <a:effectLst/>
                <a:ea typeface="Arial" panose="020B0604020202020204" pitchFamily="34" charset="0"/>
              </a:rPr>
              <a:t> </a:t>
            </a:r>
            <a:r>
              <a:rPr lang="ko-KR" altLang="ko-KR" sz="1800" dirty="0">
                <a:solidFill>
                  <a:srgbClr val="373A3C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rPr>
              <a:t>야구리그가</a:t>
            </a:r>
            <a:r>
              <a:rPr lang="ko-KR" altLang="ko-KR" sz="1800" dirty="0">
                <a:solidFill>
                  <a:srgbClr val="373A3C"/>
                </a:solidFill>
                <a:effectLst/>
                <a:ea typeface="Arial" panose="020B0604020202020204" pitchFamily="34" charset="0"/>
              </a:rPr>
              <a:t> </a:t>
            </a:r>
            <a:r>
              <a:rPr lang="ko-KR" altLang="ko-KR" sz="1800" dirty="0">
                <a:solidFill>
                  <a:srgbClr val="373A3C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rPr>
              <a:t>되었다</a:t>
            </a:r>
            <a:r>
              <a:rPr lang="en-US" altLang="ko-KR" sz="1800" dirty="0">
                <a:solidFill>
                  <a:srgbClr val="373A3C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</a:rPr>
              <a:t>. </a:t>
            </a:r>
            <a:r>
              <a:rPr lang="en-US" altLang="ko-KR" sz="1800" u="sng" dirty="0" err="1">
                <a:solidFill>
                  <a:srgbClr val="0275D8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hlinkClick r:id="rId5" tooltip="요미우리 자이언츠"/>
              </a:rPr>
              <a:t>요미우리</a:t>
            </a:r>
            <a:r>
              <a:rPr lang="en-US" altLang="ko-KR" sz="1800" u="sng" dirty="0">
                <a:solidFill>
                  <a:srgbClr val="0275D8"/>
                </a:solidFill>
                <a:effectLst/>
                <a:latin typeface="Arial" panose="020B0604020202020204" pitchFamily="34" charset="0"/>
                <a:cs typeface="Times New Roman" panose="02020603050405020304" pitchFamily="18" charset="0"/>
                <a:hlinkClick r:id="rId5" tooltip="요미우리 자이언츠"/>
              </a:rPr>
              <a:t> </a:t>
            </a:r>
            <a:r>
              <a:rPr lang="en-US" altLang="ko-KR" sz="1800" u="sng" dirty="0" err="1">
                <a:solidFill>
                  <a:srgbClr val="0275D8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hlinkClick r:id="rId5" tooltip="요미우리 자이언츠"/>
              </a:rPr>
              <a:t>자이언츠</a:t>
            </a:r>
            <a:r>
              <a:rPr lang="ko-KR" altLang="ko-KR" sz="1800" dirty="0">
                <a:solidFill>
                  <a:srgbClr val="373A3C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rPr>
              <a:t>나</a:t>
            </a:r>
            <a:r>
              <a:rPr lang="en-US" altLang="ko-KR" sz="1800" dirty="0">
                <a:solidFill>
                  <a:srgbClr val="373A3C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</a:rPr>
              <a:t> </a:t>
            </a:r>
            <a:r>
              <a:rPr lang="en-US" altLang="ko-KR" sz="1800" u="sng" dirty="0" err="1">
                <a:solidFill>
                  <a:srgbClr val="0275D8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hlinkClick r:id="rId6" tooltip="한신 타이거즈"/>
              </a:rPr>
              <a:t>한신</a:t>
            </a:r>
            <a:r>
              <a:rPr lang="en-US" altLang="ko-KR" sz="1800" u="sng" dirty="0">
                <a:solidFill>
                  <a:srgbClr val="0275D8"/>
                </a:solidFill>
                <a:effectLst/>
                <a:latin typeface="Arial" panose="020B0604020202020204" pitchFamily="34" charset="0"/>
                <a:cs typeface="Times New Roman" panose="02020603050405020304" pitchFamily="18" charset="0"/>
                <a:hlinkClick r:id="rId6" tooltip="한신 타이거즈"/>
              </a:rPr>
              <a:t> </a:t>
            </a:r>
            <a:r>
              <a:rPr lang="en-US" altLang="ko-KR" sz="1800" u="sng" dirty="0" err="1">
                <a:solidFill>
                  <a:srgbClr val="0275D8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hlinkClick r:id="rId6" tooltip="한신 타이거즈"/>
              </a:rPr>
              <a:t>타이거즈</a:t>
            </a:r>
            <a:r>
              <a:rPr lang="en-US" altLang="ko-KR" sz="1800" dirty="0">
                <a:solidFill>
                  <a:srgbClr val="373A3C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</a:rPr>
              <a:t> </a:t>
            </a:r>
            <a:r>
              <a:rPr lang="ko-KR" altLang="ko-KR" sz="1800" dirty="0">
                <a:solidFill>
                  <a:srgbClr val="373A3C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rPr>
              <a:t>같은</a:t>
            </a:r>
            <a:r>
              <a:rPr lang="ko-KR" altLang="ko-KR" sz="1800" dirty="0">
                <a:solidFill>
                  <a:srgbClr val="373A3C"/>
                </a:solidFill>
                <a:effectLst/>
                <a:ea typeface="Arial" panose="020B0604020202020204" pitchFamily="34" charset="0"/>
              </a:rPr>
              <a:t> </a:t>
            </a:r>
            <a:r>
              <a:rPr lang="ko-KR" altLang="ko-KR" sz="1800" dirty="0">
                <a:solidFill>
                  <a:srgbClr val="373A3C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rPr>
              <a:t>명문</a:t>
            </a:r>
            <a:r>
              <a:rPr lang="ko-KR" altLang="ko-KR" sz="1800" dirty="0">
                <a:solidFill>
                  <a:srgbClr val="373A3C"/>
                </a:solidFill>
                <a:effectLst/>
                <a:ea typeface="Arial" panose="020B0604020202020204" pitchFamily="34" charset="0"/>
              </a:rPr>
              <a:t> </a:t>
            </a:r>
            <a:r>
              <a:rPr lang="ko-KR" altLang="ko-KR" sz="1800" dirty="0">
                <a:solidFill>
                  <a:srgbClr val="373A3C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rPr>
              <a:t>야구단의</a:t>
            </a:r>
            <a:r>
              <a:rPr lang="ko-KR" altLang="ko-KR" sz="1800" dirty="0">
                <a:solidFill>
                  <a:srgbClr val="373A3C"/>
                </a:solidFill>
                <a:effectLst/>
                <a:ea typeface="Arial" panose="020B0604020202020204" pitchFamily="34" charset="0"/>
              </a:rPr>
              <a:t> </a:t>
            </a:r>
            <a:r>
              <a:rPr lang="ko-KR" altLang="ko-KR" sz="1800" dirty="0">
                <a:solidFill>
                  <a:srgbClr val="373A3C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rPr>
              <a:t>경우</a:t>
            </a:r>
            <a:r>
              <a:rPr lang="ko-KR" altLang="ko-KR" sz="1800" dirty="0">
                <a:solidFill>
                  <a:srgbClr val="373A3C"/>
                </a:solidFill>
                <a:effectLst/>
                <a:ea typeface="Arial" panose="020B0604020202020204" pitchFamily="34" charset="0"/>
              </a:rPr>
              <a:t> </a:t>
            </a:r>
            <a:r>
              <a:rPr lang="ko-KR" altLang="ko-KR" sz="1800" dirty="0" err="1">
                <a:solidFill>
                  <a:srgbClr val="373A3C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rPr>
              <a:t>평균관중수를</a:t>
            </a:r>
            <a:r>
              <a:rPr lang="en-US" altLang="ko-KR" sz="1800" dirty="0">
                <a:solidFill>
                  <a:srgbClr val="373A3C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</a:rPr>
              <a:t> 4</a:t>
            </a:r>
            <a:r>
              <a:rPr lang="ko-KR" altLang="ko-KR" sz="1800" dirty="0">
                <a:solidFill>
                  <a:srgbClr val="373A3C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rPr>
              <a:t>만명</a:t>
            </a:r>
            <a:r>
              <a:rPr lang="ko-KR" altLang="ko-KR" sz="1800" dirty="0">
                <a:solidFill>
                  <a:srgbClr val="373A3C"/>
                </a:solidFill>
                <a:effectLst/>
                <a:ea typeface="Arial" panose="020B0604020202020204" pitchFamily="34" charset="0"/>
              </a:rPr>
              <a:t> </a:t>
            </a:r>
            <a:r>
              <a:rPr lang="ko-KR" altLang="ko-KR" sz="1800" dirty="0">
                <a:solidFill>
                  <a:srgbClr val="373A3C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rPr>
              <a:t>이상</a:t>
            </a:r>
            <a:r>
              <a:rPr lang="ko-KR" altLang="ko-KR" sz="1800" dirty="0">
                <a:solidFill>
                  <a:srgbClr val="373A3C"/>
                </a:solidFill>
                <a:effectLst/>
                <a:ea typeface="Arial" panose="020B0604020202020204" pitchFamily="34" charset="0"/>
              </a:rPr>
              <a:t> </a:t>
            </a:r>
            <a:r>
              <a:rPr lang="ko-KR" altLang="ko-KR" sz="1800" dirty="0">
                <a:solidFill>
                  <a:srgbClr val="373A3C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rPr>
              <a:t>기록하는</a:t>
            </a:r>
            <a:r>
              <a:rPr lang="ko-KR" altLang="ko-KR" sz="1800" dirty="0">
                <a:solidFill>
                  <a:srgbClr val="373A3C"/>
                </a:solidFill>
                <a:effectLst/>
                <a:ea typeface="Arial" panose="020B0604020202020204" pitchFamily="34" charset="0"/>
              </a:rPr>
              <a:t> </a:t>
            </a:r>
            <a:r>
              <a:rPr lang="ko-KR" altLang="ko-KR" sz="1800" dirty="0">
                <a:solidFill>
                  <a:srgbClr val="373A3C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rPr>
              <a:t>초</a:t>
            </a:r>
            <a:r>
              <a:rPr lang="ko-KR" altLang="ko-KR" sz="1800" dirty="0">
                <a:solidFill>
                  <a:srgbClr val="373A3C"/>
                </a:solidFill>
                <a:effectLst/>
                <a:ea typeface="Arial" panose="020B0604020202020204" pitchFamily="34" charset="0"/>
              </a:rPr>
              <a:t> </a:t>
            </a:r>
            <a:r>
              <a:rPr lang="ko-KR" altLang="ko-KR" sz="1800" dirty="0">
                <a:solidFill>
                  <a:srgbClr val="373A3C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rPr>
              <a:t>인기구단으로</a:t>
            </a:r>
            <a:r>
              <a:rPr lang="en-US" altLang="ko-KR" sz="1800" dirty="0">
                <a:solidFill>
                  <a:srgbClr val="373A3C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</a:rPr>
              <a:t> MLB</a:t>
            </a:r>
            <a:r>
              <a:rPr lang="ko-KR" altLang="ko-KR" sz="1800" dirty="0">
                <a:solidFill>
                  <a:srgbClr val="373A3C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rPr>
              <a:t>에서도</a:t>
            </a:r>
            <a:r>
              <a:rPr lang="ko-KR" altLang="ko-KR" sz="1800" dirty="0">
                <a:solidFill>
                  <a:srgbClr val="373A3C"/>
                </a:solidFill>
                <a:effectLst/>
                <a:ea typeface="Arial" panose="020B0604020202020204" pitchFamily="34" charset="0"/>
              </a:rPr>
              <a:t> </a:t>
            </a:r>
            <a:r>
              <a:rPr lang="ko-KR" altLang="ko-KR" sz="1800" dirty="0">
                <a:solidFill>
                  <a:srgbClr val="373A3C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rPr>
              <a:t>한신보다</a:t>
            </a:r>
            <a:r>
              <a:rPr lang="ko-KR" altLang="ko-KR" sz="1800" dirty="0">
                <a:solidFill>
                  <a:srgbClr val="373A3C"/>
                </a:solidFill>
                <a:effectLst/>
                <a:ea typeface="Arial" panose="020B0604020202020204" pitchFamily="34" charset="0"/>
              </a:rPr>
              <a:t> </a:t>
            </a:r>
            <a:r>
              <a:rPr lang="ko-KR" altLang="ko-KR" sz="1800" dirty="0">
                <a:solidFill>
                  <a:srgbClr val="373A3C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rPr>
              <a:t>평균관중이</a:t>
            </a:r>
            <a:r>
              <a:rPr lang="ko-KR" altLang="ko-KR" sz="1800" dirty="0">
                <a:solidFill>
                  <a:srgbClr val="373A3C"/>
                </a:solidFill>
                <a:effectLst/>
                <a:ea typeface="Arial" panose="020B0604020202020204" pitchFamily="34" charset="0"/>
              </a:rPr>
              <a:t> </a:t>
            </a:r>
            <a:r>
              <a:rPr lang="ko-KR" altLang="ko-KR" sz="1800" dirty="0">
                <a:solidFill>
                  <a:srgbClr val="373A3C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rPr>
              <a:t>높은</a:t>
            </a:r>
            <a:r>
              <a:rPr lang="ko-KR" altLang="ko-KR" sz="1800" dirty="0">
                <a:solidFill>
                  <a:srgbClr val="373A3C"/>
                </a:solidFill>
                <a:effectLst/>
                <a:ea typeface="Arial" panose="020B0604020202020204" pitchFamily="34" charset="0"/>
              </a:rPr>
              <a:t> </a:t>
            </a:r>
            <a:r>
              <a:rPr lang="ko-KR" altLang="ko-KR" sz="1800" dirty="0">
                <a:solidFill>
                  <a:srgbClr val="373A3C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rPr>
              <a:t>구단은</a:t>
            </a:r>
            <a:r>
              <a:rPr lang="en-US" altLang="ko-KR" sz="1800" dirty="0">
                <a:solidFill>
                  <a:srgbClr val="373A3C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</a:rPr>
              <a:t> LA</a:t>
            </a:r>
            <a:r>
              <a:rPr lang="ko-KR" altLang="ko-KR" sz="1800" dirty="0">
                <a:solidFill>
                  <a:srgbClr val="373A3C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rPr>
              <a:t>다저스</a:t>
            </a:r>
            <a:r>
              <a:rPr lang="ko-KR" altLang="ko-KR" sz="1800" dirty="0">
                <a:solidFill>
                  <a:srgbClr val="373A3C"/>
                </a:solidFill>
                <a:effectLst/>
                <a:ea typeface="Arial" panose="020B0604020202020204" pitchFamily="34" charset="0"/>
              </a:rPr>
              <a:t> </a:t>
            </a:r>
            <a:r>
              <a:rPr lang="ko-KR" altLang="ko-KR" sz="1800" dirty="0">
                <a:solidFill>
                  <a:srgbClr val="373A3C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rPr>
              <a:t>단</a:t>
            </a:r>
            <a:r>
              <a:rPr lang="ko-KR" altLang="ko-KR" sz="1800" kern="100" dirty="0">
                <a:solidFill>
                  <a:srgbClr val="373A3C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rPr>
              <a:t>실업야구</a:t>
            </a:r>
            <a:r>
              <a:rPr lang="ko-KR" altLang="ko-KR" sz="1800" kern="100" dirty="0">
                <a:solidFill>
                  <a:srgbClr val="373A3C"/>
                </a:solidFill>
                <a:effectLst/>
                <a:latin typeface="맑은 고딕" panose="020B0503020000020004" pitchFamily="50" charset="-127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ko-KR" altLang="ko-KR" sz="1800" kern="100" dirty="0">
                <a:solidFill>
                  <a:srgbClr val="373A3C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rPr>
              <a:t>또한</a:t>
            </a:r>
            <a:r>
              <a:rPr lang="ko-KR" altLang="ko-KR" sz="1800" kern="100" dirty="0">
                <a:solidFill>
                  <a:srgbClr val="373A3C"/>
                </a:solidFill>
                <a:effectLst/>
                <a:latin typeface="맑은 고딕" panose="020B0503020000020004" pitchFamily="50" charset="-127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ko-KR" altLang="ko-KR" sz="1800" kern="100" dirty="0">
                <a:solidFill>
                  <a:srgbClr val="373A3C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rPr>
              <a:t>매우</a:t>
            </a:r>
            <a:r>
              <a:rPr lang="ko-KR" altLang="ko-KR" sz="1800" kern="100" dirty="0">
                <a:solidFill>
                  <a:srgbClr val="373A3C"/>
                </a:solidFill>
                <a:effectLst/>
                <a:latin typeface="맑은 고딕" panose="020B0503020000020004" pitchFamily="50" charset="-127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ko-KR" altLang="ko-KR" sz="1800" kern="100" dirty="0">
                <a:solidFill>
                  <a:srgbClr val="373A3C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rPr>
              <a:t>활성화되어</a:t>
            </a:r>
            <a:r>
              <a:rPr lang="ko-KR" altLang="ko-KR" sz="1800" kern="100" dirty="0">
                <a:solidFill>
                  <a:srgbClr val="373A3C"/>
                </a:solidFill>
                <a:effectLst/>
                <a:latin typeface="맑은 고딕" panose="020B0503020000020004" pitchFamily="50" charset="-127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ko-KR" altLang="ko-KR" sz="1800" kern="100" dirty="0">
                <a:solidFill>
                  <a:srgbClr val="373A3C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rPr>
              <a:t>있다</a:t>
            </a:r>
            <a:r>
              <a:rPr lang="en-US" altLang="ko-KR" sz="1800" kern="100" dirty="0">
                <a:solidFill>
                  <a:srgbClr val="373A3C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  <a:cs typeface="Times New Roman" panose="02020603050405020304" pitchFamily="18" charset="0"/>
              </a:rPr>
              <a:t>.</a:t>
            </a:r>
          </a:p>
          <a:p>
            <a:r>
              <a:rPr lang="en-US" altLang="ko-KR" sz="1800" kern="100" dirty="0">
                <a:solidFill>
                  <a:srgbClr val="373A3C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  <a:cs typeface="Times New Roman" panose="02020603050405020304" pitchFamily="18" charset="0"/>
              </a:rPr>
              <a:t> </a:t>
            </a:r>
            <a:r>
              <a:rPr lang="ko-KR" altLang="ko-KR" sz="1800" kern="100" dirty="0">
                <a:solidFill>
                  <a:srgbClr val="373A3C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rPr>
              <a:t>실업야구가</a:t>
            </a:r>
            <a:r>
              <a:rPr lang="ko-KR" altLang="ko-KR" sz="1800" kern="100" dirty="0">
                <a:solidFill>
                  <a:srgbClr val="373A3C"/>
                </a:solidFill>
                <a:effectLst/>
                <a:latin typeface="맑은 고딕" panose="020B0503020000020004" pitchFamily="50" charset="-127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ko-KR" altLang="ko-KR" sz="1800" kern="100" dirty="0">
                <a:solidFill>
                  <a:srgbClr val="373A3C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rPr>
              <a:t>프로야구</a:t>
            </a:r>
            <a:r>
              <a:rPr lang="ko-KR" altLang="ko-KR" sz="1800" kern="100" dirty="0">
                <a:solidFill>
                  <a:srgbClr val="373A3C"/>
                </a:solidFill>
                <a:effectLst/>
                <a:latin typeface="맑은 고딕" panose="020B0503020000020004" pitchFamily="50" charset="-127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ko-KR" altLang="ko-KR" sz="1800" kern="100" dirty="0">
                <a:solidFill>
                  <a:srgbClr val="373A3C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rPr>
              <a:t>출범</a:t>
            </a:r>
            <a:r>
              <a:rPr lang="ko-KR" altLang="ko-KR" sz="1800" kern="100" dirty="0">
                <a:solidFill>
                  <a:srgbClr val="373A3C"/>
                </a:solidFill>
                <a:effectLst/>
                <a:latin typeface="맑은 고딕" panose="020B0503020000020004" pitchFamily="50" charset="-127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ko-KR" altLang="ko-KR" sz="1800" kern="100" dirty="0">
                <a:solidFill>
                  <a:srgbClr val="373A3C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rPr>
              <a:t>이후</a:t>
            </a:r>
            <a:r>
              <a:rPr lang="ko-KR" altLang="ko-KR" sz="1800" kern="100" dirty="0">
                <a:solidFill>
                  <a:srgbClr val="373A3C"/>
                </a:solidFill>
                <a:effectLst/>
                <a:latin typeface="맑은 고딕" panose="020B0503020000020004" pitchFamily="50" charset="-127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ko-KR" altLang="ko-KR" sz="1800" kern="100" dirty="0">
                <a:solidFill>
                  <a:srgbClr val="373A3C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rPr>
              <a:t>실업야구가</a:t>
            </a:r>
            <a:r>
              <a:rPr lang="ko-KR" altLang="ko-KR" sz="1800" kern="100" dirty="0">
                <a:solidFill>
                  <a:srgbClr val="373A3C"/>
                </a:solidFill>
                <a:effectLst/>
                <a:latin typeface="맑은 고딕" panose="020B0503020000020004" pitchFamily="50" charset="-127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ko-KR" altLang="ko-KR" sz="1800" kern="100" dirty="0">
                <a:solidFill>
                  <a:srgbClr val="373A3C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rPr>
              <a:t>프로야구에</a:t>
            </a:r>
            <a:r>
              <a:rPr lang="ko-KR" altLang="ko-KR" sz="1800" kern="100" dirty="0">
                <a:solidFill>
                  <a:srgbClr val="373A3C"/>
                </a:solidFill>
                <a:effectLst/>
                <a:latin typeface="맑은 고딕" panose="020B0503020000020004" pitchFamily="50" charset="-127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ko-KR" altLang="ko-KR" sz="1800" kern="100" dirty="0">
                <a:solidFill>
                  <a:srgbClr val="373A3C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rPr>
              <a:t>밀려버려</a:t>
            </a:r>
            <a:r>
              <a:rPr lang="ko-KR" altLang="ko-KR" sz="1800" kern="100" dirty="0">
                <a:solidFill>
                  <a:srgbClr val="373A3C"/>
                </a:solidFill>
                <a:effectLst/>
                <a:latin typeface="맑은 고딕" panose="020B0503020000020004" pitchFamily="50" charset="-127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ko-KR" altLang="ko-KR" sz="1800" kern="100" dirty="0">
                <a:solidFill>
                  <a:srgbClr val="373A3C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rPr>
              <a:t>역사</a:t>
            </a:r>
            <a:r>
              <a:rPr lang="ko-KR" altLang="ko-KR" sz="1800" kern="100" dirty="0">
                <a:solidFill>
                  <a:srgbClr val="373A3C"/>
                </a:solidFill>
                <a:effectLst/>
                <a:latin typeface="맑은 고딕" panose="020B0503020000020004" pitchFamily="50" charset="-127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ko-KR" altLang="ko-KR" sz="1800" kern="100" dirty="0">
                <a:solidFill>
                  <a:srgbClr val="373A3C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rPr>
              <a:t>속으로</a:t>
            </a:r>
            <a:r>
              <a:rPr lang="ko-KR" altLang="ko-KR" sz="1800" kern="100" dirty="0">
                <a:solidFill>
                  <a:srgbClr val="373A3C"/>
                </a:solidFill>
                <a:effectLst/>
                <a:latin typeface="맑은 고딕" panose="020B0503020000020004" pitchFamily="50" charset="-127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ko-KR" altLang="ko-KR" sz="1800" kern="100" dirty="0">
                <a:solidFill>
                  <a:srgbClr val="373A3C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rPr>
              <a:t>사라지고</a:t>
            </a:r>
            <a:r>
              <a:rPr lang="ko-KR" altLang="ko-KR" sz="1800" kern="100" dirty="0">
                <a:solidFill>
                  <a:srgbClr val="373A3C"/>
                </a:solidFill>
                <a:effectLst/>
                <a:latin typeface="맑은 고딕" panose="020B0503020000020004" pitchFamily="50" charset="-127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ko-KR" altLang="ko-KR" sz="1800" kern="100" dirty="0">
                <a:solidFill>
                  <a:srgbClr val="373A3C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rPr>
              <a:t>만</a:t>
            </a:r>
            <a:r>
              <a:rPr lang="ko-KR" altLang="ko-KR" sz="1800" kern="100" dirty="0">
                <a:solidFill>
                  <a:srgbClr val="373A3C"/>
                </a:solidFill>
                <a:effectLst/>
                <a:latin typeface="맑은 고딕" panose="020B0503020000020004" pitchFamily="50" charset="-127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ko-KR" altLang="ko-KR" sz="1800" kern="100" dirty="0">
                <a:solidFill>
                  <a:srgbClr val="373A3C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rPr>
              <a:t>한국과는</a:t>
            </a:r>
            <a:r>
              <a:rPr lang="ko-KR" altLang="ko-KR" sz="1800" kern="100" dirty="0">
                <a:solidFill>
                  <a:srgbClr val="373A3C"/>
                </a:solidFill>
                <a:effectLst/>
                <a:latin typeface="맑은 고딕" panose="020B0503020000020004" pitchFamily="50" charset="-127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ko-KR" altLang="ko-KR" sz="1800" kern="100" dirty="0">
                <a:solidFill>
                  <a:srgbClr val="373A3C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rPr>
              <a:t>달리</a:t>
            </a:r>
            <a:r>
              <a:rPr lang="ko-KR" altLang="ko-KR" sz="1800" kern="100" dirty="0">
                <a:solidFill>
                  <a:srgbClr val="373A3C"/>
                </a:solidFill>
                <a:effectLst/>
                <a:latin typeface="맑은 고딕" panose="020B0503020000020004" pitchFamily="50" charset="-127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ko-KR" altLang="ko-KR" sz="1800" kern="100" dirty="0">
                <a:solidFill>
                  <a:srgbClr val="373A3C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rPr>
              <a:t>일본의</a:t>
            </a:r>
            <a:r>
              <a:rPr lang="ko-KR" altLang="ko-KR" sz="1800" kern="100" dirty="0">
                <a:solidFill>
                  <a:srgbClr val="373A3C"/>
                </a:solidFill>
                <a:effectLst/>
                <a:latin typeface="맑은 고딕" panose="020B0503020000020004" pitchFamily="50" charset="-127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ko-KR" altLang="ko-KR" sz="1800" kern="100" dirty="0">
                <a:solidFill>
                  <a:srgbClr val="373A3C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rPr>
              <a:t>실업야구는</a:t>
            </a:r>
            <a:r>
              <a:rPr lang="ko-KR" altLang="ko-KR" sz="1800" kern="100" dirty="0">
                <a:solidFill>
                  <a:srgbClr val="373A3C"/>
                </a:solidFill>
                <a:effectLst/>
                <a:latin typeface="맑은 고딕" panose="020B0503020000020004" pitchFamily="50" charset="-127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ko-KR" altLang="ko-KR" sz="1800" kern="100" dirty="0">
                <a:solidFill>
                  <a:srgbClr val="373A3C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rPr>
              <a:t>여전히</a:t>
            </a:r>
            <a:r>
              <a:rPr lang="ko-KR" altLang="ko-KR" sz="1800" kern="100" dirty="0">
                <a:solidFill>
                  <a:srgbClr val="373A3C"/>
                </a:solidFill>
                <a:effectLst/>
                <a:latin typeface="맑은 고딕" panose="020B0503020000020004" pitchFamily="50" charset="-127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ko-KR" altLang="ko-KR" sz="1800" kern="100" dirty="0">
                <a:solidFill>
                  <a:srgbClr val="373A3C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rPr>
              <a:t>공생관계를</a:t>
            </a:r>
            <a:r>
              <a:rPr lang="ko-KR" altLang="ko-KR" sz="1800" kern="100" dirty="0">
                <a:solidFill>
                  <a:srgbClr val="373A3C"/>
                </a:solidFill>
                <a:effectLst/>
                <a:latin typeface="맑은 고딕" panose="020B0503020000020004" pitchFamily="50" charset="-127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ko-KR" altLang="ko-KR" sz="1800" kern="100" dirty="0">
                <a:solidFill>
                  <a:srgbClr val="373A3C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rPr>
              <a:t>유지하며</a:t>
            </a:r>
            <a:r>
              <a:rPr lang="ko-KR" altLang="ko-KR" sz="1800" kern="100" dirty="0">
                <a:solidFill>
                  <a:srgbClr val="373A3C"/>
                </a:solidFill>
                <a:effectLst/>
                <a:latin typeface="맑은 고딕" panose="020B0503020000020004" pitchFamily="50" charset="-127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ko-KR" altLang="ko-KR" sz="1800" kern="100" dirty="0">
                <a:solidFill>
                  <a:srgbClr val="373A3C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rPr>
              <a:t>오늘날까지</a:t>
            </a:r>
            <a:r>
              <a:rPr lang="ko-KR" altLang="ko-KR" sz="1800" kern="100" dirty="0">
                <a:solidFill>
                  <a:srgbClr val="373A3C"/>
                </a:solidFill>
                <a:effectLst/>
                <a:latin typeface="맑은 고딕" panose="020B0503020000020004" pitchFamily="50" charset="-127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ko-KR" altLang="ko-KR" sz="1800" kern="100" dirty="0">
                <a:solidFill>
                  <a:srgbClr val="373A3C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rPr>
              <a:t>이어져</a:t>
            </a:r>
            <a:r>
              <a:rPr lang="ko-KR" altLang="ko-KR" sz="1800" kern="100" dirty="0">
                <a:solidFill>
                  <a:srgbClr val="373A3C"/>
                </a:solidFill>
                <a:effectLst/>
                <a:latin typeface="맑은 고딕" panose="020B0503020000020004" pitchFamily="50" charset="-127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ko-KR" altLang="ko-KR" sz="1800" kern="100" dirty="0">
                <a:solidFill>
                  <a:srgbClr val="373A3C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rPr>
              <a:t>오고</a:t>
            </a:r>
            <a:r>
              <a:rPr lang="ko-KR" altLang="ko-KR" sz="1800" kern="100" dirty="0">
                <a:solidFill>
                  <a:srgbClr val="373A3C"/>
                </a:solidFill>
                <a:effectLst/>
                <a:latin typeface="맑은 고딕" panose="020B0503020000020004" pitchFamily="50" charset="-127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ko-KR" altLang="ko-KR" sz="1800" kern="100" dirty="0">
                <a:solidFill>
                  <a:srgbClr val="373A3C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rPr>
              <a:t>있다</a:t>
            </a:r>
            <a:r>
              <a:rPr lang="en-US" altLang="ko-KR" sz="1800" kern="100" dirty="0">
                <a:solidFill>
                  <a:srgbClr val="373A3C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  <a:cs typeface="Times New Roman" panose="02020603050405020304" pitchFamily="18" charset="0"/>
              </a:rPr>
              <a:t>. </a:t>
            </a:r>
            <a:r>
              <a:rPr lang="ko-KR" altLang="ko-KR" sz="1800" kern="100" dirty="0">
                <a:solidFill>
                  <a:srgbClr val="373A3C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rPr>
              <a:t>실업야구에서</a:t>
            </a:r>
            <a:r>
              <a:rPr lang="ko-KR" altLang="ko-KR" sz="1800" kern="100" dirty="0">
                <a:solidFill>
                  <a:srgbClr val="373A3C"/>
                </a:solidFill>
                <a:effectLst/>
                <a:latin typeface="맑은 고딕" panose="020B0503020000020004" pitchFamily="50" charset="-127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ko-KR" altLang="ko-KR" sz="1800" kern="100" dirty="0">
                <a:solidFill>
                  <a:srgbClr val="373A3C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rPr>
              <a:t>잘하는</a:t>
            </a:r>
            <a:r>
              <a:rPr lang="ko-KR" altLang="ko-KR" sz="1800" kern="100" dirty="0">
                <a:solidFill>
                  <a:srgbClr val="373A3C"/>
                </a:solidFill>
                <a:effectLst/>
                <a:latin typeface="맑은 고딕" panose="020B0503020000020004" pitchFamily="50" charset="-127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ko-KR" altLang="ko-KR" sz="1800" kern="100" dirty="0">
                <a:solidFill>
                  <a:srgbClr val="373A3C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rPr>
              <a:t>선수는</a:t>
            </a:r>
            <a:r>
              <a:rPr lang="ko-KR" altLang="ko-KR" sz="1800" kern="100" dirty="0">
                <a:solidFill>
                  <a:srgbClr val="373A3C"/>
                </a:solidFill>
                <a:effectLst/>
                <a:latin typeface="맑은 고딕" panose="020B0503020000020004" pitchFamily="50" charset="-127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ko-KR" altLang="ko-KR" sz="1800" kern="100" dirty="0">
                <a:solidFill>
                  <a:srgbClr val="373A3C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rPr>
              <a:t>프로로</a:t>
            </a:r>
            <a:r>
              <a:rPr lang="ko-KR" altLang="ko-KR" sz="1800" kern="100" dirty="0">
                <a:solidFill>
                  <a:srgbClr val="373A3C"/>
                </a:solidFill>
                <a:effectLst/>
                <a:latin typeface="맑은 고딕" panose="020B0503020000020004" pitchFamily="50" charset="-127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ko-KR" altLang="ko-KR" sz="1800" kern="100" dirty="0">
                <a:solidFill>
                  <a:srgbClr val="373A3C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rPr>
              <a:t>스카우트되고</a:t>
            </a:r>
            <a:r>
              <a:rPr lang="ko-KR" altLang="ko-KR" sz="1800" kern="100" dirty="0">
                <a:solidFill>
                  <a:srgbClr val="373A3C"/>
                </a:solidFill>
                <a:effectLst/>
                <a:latin typeface="맑은 고딕" panose="020B0503020000020004" pitchFamily="50" charset="-127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ko-KR" altLang="ko-KR" sz="1800" kern="100" dirty="0">
                <a:solidFill>
                  <a:srgbClr val="373A3C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rPr>
              <a:t>프로에서</a:t>
            </a:r>
            <a:r>
              <a:rPr lang="ko-KR" altLang="ko-KR" sz="1800" kern="100" dirty="0">
                <a:solidFill>
                  <a:srgbClr val="373A3C"/>
                </a:solidFill>
                <a:effectLst/>
                <a:latin typeface="맑은 고딕" panose="020B0503020000020004" pitchFamily="50" charset="-127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ko-KR" altLang="ko-KR" sz="1800" kern="100" dirty="0">
                <a:solidFill>
                  <a:srgbClr val="373A3C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rPr>
              <a:t>못해서</a:t>
            </a:r>
            <a:r>
              <a:rPr lang="ko-KR" altLang="ko-KR" sz="1800" kern="100" dirty="0">
                <a:solidFill>
                  <a:srgbClr val="373A3C"/>
                </a:solidFill>
                <a:effectLst/>
                <a:latin typeface="맑은 고딕" panose="020B0503020000020004" pitchFamily="50" charset="-127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ko-KR" altLang="ko-KR" sz="1800" kern="100" dirty="0">
                <a:solidFill>
                  <a:srgbClr val="373A3C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rPr>
              <a:t>방출된</a:t>
            </a:r>
            <a:r>
              <a:rPr lang="ko-KR" altLang="ko-KR" sz="1800" kern="100" dirty="0">
                <a:solidFill>
                  <a:srgbClr val="373A3C"/>
                </a:solidFill>
                <a:effectLst/>
                <a:latin typeface="맑은 고딕" panose="020B0503020000020004" pitchFamily="50" charset="-127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ko-KR" altLang="ko-KR" sz="1800" kern="100" dirty="0">
                <a:solidFill>
                  <a:srgbClr val="373A3C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rPr>
              <a:t>선수는</a:t>
            </a:r>
            <a:r>
              <a:rPr lang="ko-KR" altLang="ko-KR" sz="1800" kern="100" dirty="0">
                <a:solidFill>
                  <a:srgbClr val="373A3C"/>
                </a:solidFill>
                <a:effectLst/>
                <a:latin typeface="맑은 고딕" panose="020B0503020000020004" pitchFamily="50" charset="-127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ko-KR" altLang="ko-KR" sz="1800" kern="100" dirty="0">
                <a:solidFill>
                  <a:srgbClr val="373A3C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rPr>
              <a:t>실업야구에서</a:t>
            </a:r>
            <a:r>
              <a:rPr lang="ko-KR" altLang="ko-KR" sz="1800" kern="100" dirty="0">
                <a:solidFill>
                  <a:srgbClr val="373A3C"/>
                </a:solidFill>
                <a:effectLst/>
                <a:latin typeface="맑은 고딕" panose="020B0503020000020004" pitchFamily="50" charset="-127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ko-KR" altLang="ko-KR" sz="1800" kern="100" dirty="0">
                <a:solidFill>
                  <a:srgbClr val="373A3C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rPr>
              <a:t>뛸</a:t>
            </a:r>
            <a:r>
              <a:rPr lang="ko-KR" altLang="ko-KR" sz="1800" kern="100" dirty="0">
                <a:solidFill>
                  <a:srgbClr val="373A3C"/>
                </a:solidFill>
                <a:effectLst/>
                <a:latin typeface="맑은 고딕" panose="020B0503020000020004" pitchFamily="50" charset="-127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ko-KR" altLang="ko-KR" sz="1800" kern="100" dirty="0">
                <a:solidFill>
                  <a:srgbClr val="373A3C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rPr>
              <a:t>수</a:t>
            </a:r>
            <a:r>
              <a:rPr lang="ko-KR" altLang="ko-KR" sz="1800" kern="100" dirty="0">
                <a:solidFill>
                  <a:srgbClr val="373A3C"/>
                </a:solidFill>
                <a:effectLst/>
                <a:latin typeface="맑은 고딕" panose="020B0503020000020004" pitchFamily="50" charset="-127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ko-KR" altLang="ko-KR" sz="1800" kern="100" dirty="0">
                <a:solidFill>
                  <a:srgbClr val="373A3C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rPr>
              <a:t>있다</a:t>
            </a:r>
            <a:r>
              <a:rPr lang="en-US" altLang="ko-KR" sz="1800" kern="100" dirty="0">
                <a:solidFill>
                  <a:srgbClr val="373A3C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  <a:cs typeface="Times New Roman" panose="02020603050405020304" pitchFamily="18" charset="0"/>
              </a:rPr>
              <a:t>.</a:t>
            </a:r>
            <a:r>
              <a:rPr lang="en-US" altLang="ko-KR" sz="1800" kern="100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 </a:t>
            </a:r>
            <a:r>
              <a:rPr lang="ko-KR" altLang="ko-KR" sz="1800" dirty="0">
                <a:solidFill>
                  <a:srgbClr val="373A3C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rPr>
              <a:t>한</a:t>
            </a:r>
            <a:r>
              <a:rPr lang="ko-KR" altLang="ko-KR" sz="1800" dirty="0">
                <a:solidFill>
                  <a:srgbClr val="373A3C"/>
                </a:solidFill>
                <a:effectLst/>
                <a:ea typeface="Arial" panose="020B0604020202020204" pitchFamily="34" charset="0"/>
              </a:rPr>
              <a:t> </a:t>
            </a:r>
            <a:r>
              <a:rPr lang="ko-KR" altLang="ko-KR" sz="1800" dirty="0">
                <a:solidFill>
                  <a:srgbClr val="373A3C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rPr>
              <a:t>구단</a:t>
            </a:r>
            <a:r>
              <a:rPr lang="ko-KR" altLang="ko-KR" sz="1800" dirty="0">
                <a:solidFill>
                  <a:srgbClr val="373A3C"/>
                </a:solidFill>
                <a:effectLst/>
                <a:ea typeface="Arial" panose="020B0604020202020204" pitchFamily="34" charset="0"/>
              </a:rPr>
              <a:t> </a:t>
            </a:r>
            <a:r>
              <a:rPr lang="ko-KR" altLang="ko-KR" sz="1800" dirty="0">
                <a:solidFill>
                  <a:srgbClr val="373A3C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rPr>
              <a:t>뿐이다</a:t>
            </a:r>
            <a:r>
              <a:rPr lang="en-US" altLang="ko-KR" sz="1800" dirty="0">
                <a:solidFill>
                  <a:srgbClr val="373A3C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</a:rPr>
              <a:t>. </a:t>
            </a:r>
            <a:r>
              <a:rPr lang="ko-KR" altLang="ko-KR" sz="1800" dirty="0">
                <a:solidFill>
                  <a:srgbClr val="373A3C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rPr>
              <a:t>이들</a:t>
            </a:r>
            <a:r>
              <a:rPr lang="ko-KR" altLang="ko-KR" sz="1800" dirty="0">
                <a:solidFill>
                  <a:srgbClr val="373A3C"/>
                </a:solidFill>
                <a:effectLst/>
                <a:ea typeface="Arial" panose="020B0604020202020204" pitchFamily="34" charset="0"/>
              </a:rPr>
              <a:t> </a:t>
            </a:r>
            <a:r>
              <a:rPr lang="ko-KR" altLang="ko-KR" sz="1800" dirty="0">
                <a:solidFill>
                  <a:srgbClr val="373A3C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rPr>
              <a:t>구단이</a:t>
            </a:r>
            <a:r>
              <a:rPr lang="ko-KR" altLang="ko-KR" sz="1800" dirty="0">
                <a:solidFill>
                  <a:srgbClr val="373A3C"/>
                </a:solidFill>
                <a:effectLst/>
                <a:ea typeface="Arial" panose="020B0604020202020204" pitchFamily="34" charset="0"/>
              </a:rPr>
              <a:t> </a:t>
            </a:r>
            <a:r>
              <a:rPr lang="ko-KR" altLang="ko-KR" sz="1800" dirty="0">
                <a:solidFill>
                  <a:srgbClr val="373A3C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rPr>
              <a:t>벌어들이는</a:t>
            </a:r>
            <a:r>
              <a:rPr lang="ko-KR" altLang="ko-KR" sz="1800" dirty="0">
                <a:solidFill>
                  <a:srgbClr val="373A3C"/>
                </a:solidFill>
                <a:effectLst/>
                <a:ea typeface="Arial" panose="020B0604020202020204" pitchFamily="34" charset="0"/>
              </a:rPr>
              <a:t> </a:t>
            </a:r>
            <a:r>
              <a:rPr lang="ko-KR" altLang="ko-KR" sz="1800" dirty="0">
                <a:solidFill>
                  <a:srgbClr val="373A3C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rPr>
              <a:t>수익도</a:t>
            </a:r>
            <a:r>
              <a:rPr lang="ko-KR" altLang="ko-KR" sz="1800" dirty="0">
                <a:solidFill>
                  <a:srgbClr val="373A3C"/>
                </a:solidFill>
                <a:effectLst/>
                <a:ea typeface="Arial" panose="020B0604020202020204" pitchFamily="34" charset="0"/>
              </a:rPr>
              <a:t> </a:t>
            </a:r>
            <a:r>
              <a:rPr lang="ko-KR" altLang="ko-KR" sz="1800" dirty="0">
                <a:solidFill>
                  <a:srgbClr val="373A3C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rPr>
              <a:t>어마어마하다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3016112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770FAEC8-3098-4879-9816-94C601C3E1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일본의 축구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18F1BF1C-7171-4DDB-9F29-2904469C30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ko-KR" altLang="ko-KR" sz="1800" dirty="0">
                <a:solidFill>
                  <a:srgbClr val="373A3C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rPr>
              <a:t>축구</a:t>
            </a:r>
            <a:r>
              <a:rPr lang="ko-KR" altLang="ko-KR" sz="1800" dirty="0">
                <a:solidFill>
                  <a:srgbClr val="373A3C"/>
                </a:solidFill>
                <a:effectLst/>
                <a:ea typeface="Arial" panose="020B0604020202020204" pitchFamily="34" charset="0"/>
              </a:rPr>
              <a:t> </a:t>
            </a:r>
            <a:r>
              <a:rPr lang="ko-KR" altLang="ko-KR" sz="1800" dirty="0">
                <a:solidFill>
                  <a:srgbClr val="373A3C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rPr>
              <a:t>역시</a:t>
            </a:r>
            <a:r>
              <a:rPr lang="ko-KR" altLang="ko-KR" sz="1800" dirty="0">
                <a:solidFill>
                  <a:srgbClr val="373A3C"/>
                </a:solidFill>
                <a:effectLst/>
                <a:ea typeface="Arial" panose="020B0604020202020204" pitchFamily="34" charset="0"/>
              </a:rPr>
              <a:t> </a:t>
            </a:r>
            <a:r>
              <a:rPr lang="ko-KR" altLang="ko-KR" sz="1800" dirty="0">
                <a:solidFill>
                  <a:srgbClr val="373A3C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rPr>
              <a:t>일본의</a:t>
            </a:r>
            <a:r>
              <a:rPr lang="ko-KR" altLang="ko-KR" sz="1800" dirty="0">
                <a:solidFill>
                  <a:srgbClr val="373A3C"/>
                </a:solidFill>
                <a:effectLst/>
                <a:ea typeface="Arial" panose="020B0604020202020204" pitchFamily="34" charset="0"/>
              </a:rPr>
              <a:t> </a:t>
            </a:r>
            <a:r>
              <a:rPr lang="ko-KR" altLang="ko-KR" sz="1800" dirty="0">
                <a:solidFill>
                  <a:srgbClr val="373A3C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rPr>
              <a:t>인기</a:t>
            </a:r>
            <a:r>
              <a:rPr lang="ko-KR" altLang="ko-KR" sz="1800" dirty="0">
                <a:solidFill>
                  <a:srgbClr val="373A3C"/>
                </a:solidFill>
                <a:effectLst/>
                <a:ea typeface="Arial" panose="020B0604020202020204" pitchFamily="34" charset="0"/>
              </a:rPr>
              <a:t> </a:t>
            </a:r>
            <a:r>
              <a:rPr lang="ko-KR" altLang="ko-KR" sz="1800" dirty="0">
                <a:solidFill>
                  <a:srgbClr val="373A3C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rPr>
              <a:t>스포츠다</a:t>
            </a:r>
            <a:r>
              <a:rPr lang="en-US" altLang="ko-KR" sz="1800" dirty="0">
                <a:solidFill>
                  <a:srgbClr val="373A3C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</a:rPr>
              <a:t>. 1980</a:t>
            </a:r>
            <a:r>
              <a:rPr lang="ko-KR" altLang="ko-KR" sz="1800" dirty="0">
                <a:solidFill>
                  <a:srgbClr val="373A3C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rPr>
              <a:t>년대</a:t>
            </a:r>
            <a:r>
              <a:rPr lang="ko-KR" altLang="ko-KR" sz="1800" dirty="0">
                <a:solidFill>
                  <a:srgbClr val="373A3C"/>
                </a:solidFill>
                <a:effectLst/>
                <a:ea typeface="Arial" panose="020B0604020202020204" pitchFamily="34" charset="0"/>
              </a:rPr>
              <a:t> </a:t>
            </a:r>
            <a:r>
              <a:rPr lang="ko-KR" altLang="ko-KR" sz="1800" dirty="0">
                <a:solidFill>
                  <a:srgbClr val="373A3C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rPr>
              <a:t>초반까지는</a:t>
            </a:r>
            <a:r>
              <a:rPr lang="ko-KR" altLang="ko-KR" sz="1800" dirty="0">
                <a:solidFill>
                  <a:srgbClr val="373A3C"/>
                </a:solidFill>
                <a:effectLst/>
                <a:ea typeface="Arial" panose="020B0604020202020204" pitchFamily="34" charset="0"/>
              </a:rPr>
              <a:t> </a:t>
            </a:r>
            <a:r>
              <a:rPr lang="ko-KR" altLang="ko-KR" sz="1800" dirty="0">
                <a:solidFill>
                  <a:srgbClr val="373A3C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rPr>
              <a:t>야구와</a:t>
            </a:r>
            <a:r>
              <a:rPr lang="ko-KR" altLang="ko-KR" sz="1800" dirty="0">
                <a:solidFill>
                  <a:srgbClr val="373A3C"/>
                </a:solidFill>
                <a:effectLst/>
                <a:ea typeface="Arial" panose="020B0604020202020204" pitchFamily="34" charset="0"/>
              </a:rPr>
              <a:t> </a:t>
            </a:r>
            <a:r>
              <a:rPr lang="ko-KR" altLang="ko-KR" sz="1800" dirty="0">
                <a:solidFill>
                  <a:srgbClr val="373A3C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rPr>
              <a:t>인기면에서</a:t>
            </a:r>
            <a:r>
              <a:rPr lang="ko-KR" altLang="ko-KR" sz="1800" dirty="0">
                <a:solidFill>
                  <a:srgbClr val="373A3C"/>
                </a:solidFill>
                <a:effectLst/>
                <a:ea typeface="Arial" panose="020B0604020202020204" pitchFamily="34" charset="0"/>
              </a:rPr>
              <a:t> </a:t>
            </a:r>
            <a:r>
              <a:rPr lang="ko-KR" altLang="ko-KR" sz="1800" dirty="0" err="1">
                <a:solidFill>
                  <a:srgbClr val="373A3C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rPr>
              <a:t>넘사벽급의</a:t>
            </a:r>
            <a:r>
              <a:rPr lang="ko-KR" altLang="ko-KR" sz="1800" dirty="0">
                <a:solidFill>
                  <a:srgbClr val="373A3C"/>
                </a:solidFill>
                <a:effectLst/>
                <a:ea typeface="Arial" panose="020B0604020202020204" pitchFamily="34" charset="0"/>
              </a:rPr>
              <a:t> </a:t>
            </a:r>
            <a:r>
              <a:rPr lang="ko-KR" altLang="ko-KR" sz="1800" dirty="0">
                <a:solidFill>
                  <a:srgbClr val="373A3C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rPr>
              <a:t>차이가</a:t>
            </a:r>
            <a:r>
              <a:rPr lang="ko-KR" altLang="ko-KR" sz="1800" dirty="0">
                <a:solidFill>
                  <a:srgbClr val="373A3C"/>
                </a:solidFill>
                <a:effectLst/>
                <a:ea typeface="Arial" panose="020B0604020202020204" pitchFamily="34" charset="0"/>
              </a:rPr>
              <a:t> </a:t>
            </a:r>
            <a:r>
              <a:rPr lang="ko-KR" altLang="ko-KR" sz="1800" dirty="0">
                <a:solidFill>
                  <a:srgbClr val="373A3C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rPr>
              <a:t>있었으며</a:t>
            </a:r>
            <a:r>
              <a:rPr lang="ko-KR" altLang="ko-KR" sz="1800" dirty="0">
                <a:solidFill>
                  <a:srgbClr val="373A3C"/>
                </a:solidFill>
                <a:effectLst/>
                <a:ea typeface="Arial" panose="020B0604020202020204" pitchFamily="34" charset="0"/>
              </a:rPr>
              <a:t> </a:t>
            </a:r>
            <a:r>
              <a:rPr lang="ko-KR" altLang="ko-KR" sz="1800" dirty="0">
                <a:solidFill>
                  <a:srgbClr val="373A3C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rPr>
              <a:t>프로화도</a:t>
            </a:r>
            <a:r>
              <a:rPr lang="ko-KR" altLang="ko-KR" sz="1800" dirty="0">
                <a:solidFill>
                  <a:srgbClr val="373A3C"/>
                </a:solidFill>
                <a:effectLst/>
                <a:ea typeface="Arial" panose="020B0604020202020204" pitchFamily="34" charset="0"/>
              </a:rPr>
              <a:t> </a:t>
            </a:r>
            <a:r>
              <a:rPr lang="ko-KR" altLang="ko-KR" sz="1800" dirty="0">
                <a:solidFill>
                  <a:srgbClr val="373A3C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rPr>
              <a:t>한국보다</a:t>
            </a:r>
            <a:r>
              <a:rPr lang="ko-KR" altLang="ko-KR" sz="1800" dirty="0">
                <a:solidFill>
                  <a:srgbClr val="373A3C"/>
                </a:solidFill>
                <a:effectLst/>
                <a:ea typeface="Arial" panose="020B0604020202020204" pitchFamily="34" charset="0"/>
              </a:rPr>
              <a:t> </a:t>
            </a:r>
            <a:r>
              <a:rPr lang="ko-KR" altLang="ko-KR" sz="1800" dirty="0">
                <a:solidFill>
                  <a:srgbClr val="373A3C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rPr>
              <a:t>늦게</a:t>
            </a:r>
            <a:r>
              <a:rPr lang="ko-KR" altLang="ko-KR" sz="1800" dirty="0">
                <a:solidFill>
                  <a:srgbClr val="373A3C"/>
                </a:solidFill>
                <a:effectLst/>
                <a:ea typeface="Arial" panose="020B0604020202020204" pitchFamily="34" charset="0"/>
              </a:rPr>
              <a:t> </a:t>
            </a:r>
            <a:r>
              <a:rPr lang="ko-KR" altLang="ko-KR" sz="1800" dirty="0">
                <a:solidFill>
                  <a:srgbClr val="373A3C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rPr>
              <a:t>시작되었다</a:t>
            </a:r>
            <a:r>
              <a:rPr lang="en-US" altLang="ko-KR" sz="1800" dirty="0">
                <a:solidFill>
                  <a:srgbClr val="373A3C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</a:rPr>
              <a:t>. 1980</a:t>
            </a:r>
            <a:r>
              <a:rPr lang="ko-KR" altLang="ko-KR" sz="1800" dirty="0">
                <a:solidFill>
                  <a:srgbClr val="373A3C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rPr>
              <a:t>년대에</a:t>
            </a:r>
            <a:r>
              <a:rPr lang="ko-KR" altLang="ko-KR" sz="1800" dirty="0">
                <a:solidFill>
                  <a:srgbClr val="373A3C"/>
                </a:solidFill>
                <a:effectLst/>
                <a:ea typeface="Arial" panose="020B0604020202020204" pitchFamily="34" charset="0"/>
              </a:rPr>
              <a:t> </a:t>
            </a:r>
            <a:r>
              <a:rPr lang="ko-KR" altLang="ko-KR" sz="1800" dirty="0">
                <a:solidFill>
                  <a:srgbClr val="373A3C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rPr>
              <a:t>급속하게</a:t>
            </a:r>
            <a:r>
              <a:rPr lang="ko-KR" altLang="ko-KR" sz="1800" dirty="0">
                <a:solidFill>
                  <a:srgbClr val="373A3C"/>
                </a:solidFill>
                <a:effectLst/>
                <a:ea typeface="Arial" panose="020B0604020202020204" pitchFamily="34" charset="0"/>
              </a:rPr>
              <a:t> </a:t>
            </a:r>
            <a:r>
              <a:rPr lang="ko-KR" altLang="ko-KR" sz="1800" dirty="0">
                <a:solidFill>
                  <a:srgbClr val="373A3C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rPr>
              <a:t>인기를</a:t>
            </a:r>
            <a:r>
              <a:rPr lang="ko-KR" altLang="ko-KR" sz="1800" dirty="0">
                <a:solidFill>
                  <a:srgbClr val="373A3C"/>
                </a:solidFill>
                <a:effectLst/>
                <a:ea typeface="Arial" panose="020B0604020202020204" pitchFamily="34" charset="0"/>
              </a:rPr>
              <a:t> </a:t>
            </a:r>
            <a:r>
              <a:rPr lang="ko-KR" altLang="ko-KR" sz="1800" dirty="0">
                <a:solidFill>
                  <a:srgbClr val="373A3C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rPr>
              <a:t>얻기</a:t>
            </a:r>
            <a:r>
              <a:rPr lang="ko-KR" altLang="ko-KR" sz="1800" dirty="0">
                <a:solidFill>
                  <a:srgbClr val="373A3C"/>
                </a:solidFill>
                <a:effectLst/>
                <a:ea typeface="Arial" panose="020B0604020202020204" pitchFamily="34" charset="0"/>
              </a:rPr>
              <a:t> </a:t>
            </a:r>
            <a:r>
              <a:rPr lang="ko-KR" altLang="ko-KR" sz="1800" dirty="0">
                <a:solidFill>
                  <a:srgbClr val="373A3C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rPr>
              <a:t>시작</a:t>
            </a:r>
            <a:r>
              <a:rPr lang="en-US" altLang="ko-KR" sz="1800" dirty="0">
                <a:solidFill>
                  <a:srgbClr val="373A3C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</a:rPr>
              <a:t>, 1990</a:t>
            </a:r>
            <a:r>
              <a:rPr lang="ko-KR" altLang="ko-KR" sz="1800" dirty="0">
                <a:solidFill>
                  <a:srgbClr val="373A3C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rPr>
              <a:t>년대에</a:t>
            </a:r>
            <a:r>
              <a:rPr lang="ko-KR" altLang="ko-KR" sz="1800" dirty="0">
                <a:solidFill>
                  <a:srgbClr val="373A3C"/>
                </a:solidFill>
                <a:effectLst/>
                <a:ea typeface="Arial" panose="020B0604020202020204" pitchFamily="34" charset="0"/>
              </a:rPr>
              <a:t> </a:t>
            </a:r>
            <a:r>
              <a:rPr lang="ko-KR" altLang="ko-KR" sz="1800" dirty="0">
                <a:solidFill>
                  <a:srgbClr val="373A3C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rPr>
              <a:t>월드컵</a:t>
            </a:r>
            <a:r>
              <a:rPr lang="ko-KR" altLang="ko-KR" sz="1800" dirty="0">
                <a:solidFill>
                  <a:srgbClr val="373A3C"/>
                </a:solidFill>
                <a:effectLst/>
                <a:ea typeface="Arial" panose="020B0604020202020204" pitchFamily="34" charset="0"/>
              </a:rPr>
              <a:t> </a:t>
            </a:r>
            <a:r>
              <a:rPr lang="ko-KR" altLang="ko-KR" sz="1800" dirty="0">
                <a:solidFill>
                  <a:srgbClr val="373A3C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rPr>
              <a:t>개최를</a:t>
            </a:r>
            <a:r>
              <a:rPr lang="ko-KR" altLang="ko-KR" sz="1800" dirty="0">
                <a:solidFill>
                  <a:srgbClr val="373A3C"/>
                </a:solidFill>
                <a:effectLst/>
                <a:ea typeface="Arial" panose="020B0604020202020204" pitchFamily="34" charset="0"/>
              </a:rPr>
              <a:t> </a:t>
            </a:r>
            <a:r>
              <a:rPr lang="ko-KR" altLang="ko-KR" sz="1800" dirty="0">
                <a:solidFill>
                  <a:srgbClr val="373A3C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rPr>
              <a:t>목적으로</a:t>
            </a:r>
            <a:r>
              <a:rPr lang="ko-KR" altLang="ko-KR" sz="1800" dirty="0">
                <a:solidFill>
                  <a:srgbClr val="373A3C"/>
                </a:solidFill>
                <a:effectLst/>
                <a:ea typeface="Arial" panose="020B0604020202020204" pitchFamily="34" charset="0"/>
              </a:rPr>
              <a:t> </a:t>
            </a:r>
            <a:r>
              <a:rPr lang="ko-KR" altLang="ko-KR" sz="1800" dirty="0">
                <a:solidFill>
                  <a:srgbClr val="373A3C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rPr>
              <a:t>두며</a:t>
            </a:r>
            <a:r>
              <a:rPr lang="ko-KR" altLang="ko-KR" sz="1800" dirty="0">
                <a:solidFill>
                  <a:srgbClr val="373A3C"/>
                </a:solidFill>
                <a:effectLst/>
                <a:ea typeface="Arial" panose="020B0604020202020204" pitchFamily="34" charset="0"/>
              </a:rPr>
              <a:t> </a:t>
            </a:r>
            <a:r>
              <a:rPr lang="ko-KR" altLang="ko-KR" sz="1800" dirty="0">
                <a:solidFill>
                  <a:srgbClr val="373A3C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rPr>
              <a:t>프로화가</a:t>
            </a:r>
            <a:r>
              <a:rPr lang="ko-KR" altLang="ko-KR" sz="1800" dirty="0">
                <a:solidFill>
                  <a:srgbClr val="373A3C"/>
                </a:solidFill>
                <a:effectLst/>
                <a:ea typeface="Arial" panose="020B0604020202020204" pitchFamily="34" charset="0"/>
              </a:rPr>
              <a:t> </a:t>
            </a:r>
            <a:r>
              <a:rPr lang="ko-KR" altLang="ko-KR" sz="1800" dirty="0">
                <a:solidFill>
                  <a:srgbClr val="373A3C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rPr>
              <a:t>단행되었고</a:t>
            </a:r>
            <a:r>
              <a:rPr lang="en-US" altLang="ko-KR" sz="1800" dirty="0">
                <a:solidFill>
                  <a:srgbClr val="373A3C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</a:rPr>
              <a:t> 1998</a:t>
            </a:r>
            <a:r>
              <a:rPr lang="ko-KR" altLang="ko-KR" sz="1800" dirty="0">
                <a:solidFill>
                  <a:srgbClr val="373A3C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rPr>
              <a:t>년</a:t>
            </a:r>
            <a:r>
              <a:rPr lang="ko-KR" altLang="ko-KR" sz="1800" dirty="0">
                <a:solidFill>
                  <a:srgbClr val="373A3C"/>
                </a:solidFill>
                <a:effectLst/>
                <a:ea typeface="Arial" panose="020B0604020202020204" pitchFamily="34" charset="0"/>
              </a:rPr>
              <a:t> </a:t>
            </a:r>
            <a:r>
              <a:rPr lang="ko-KR" altLang="ko-KR" sz="1800" dirty="0">
                <a:solidFill>
                  <a:srgbClr val="373A3C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rPr>
              <a:t>월드컵</a:t>
            </a:r>
            <a:r>
              <a:rPr lang="ko-KR" altLang="ko-KR" sz="1800" dirty="0">
                <a:solidFill>
                  <a:srgbClr val="373A3C"/>
                </a:solidFill>
                <a:effectLst/>
                <a:ea typeface="Arial" panose="020B0604020202020204" pitchFamily="34" charset="0"/>
              </a:rPr>
              <a:t> </a:t>
            </a:r>
            <a:r>
              <a:rPr lang="ko-KR" altLang="ko-KR" sz="1800" dirty="0">
                <a:solidFill>
                  <a:srgbClr val="373A3C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rPr>
              <a:t>진출도</a:t>
            </a:r>
            <a:r>
              <a:rPr lang="ko-KR" altLang="ko-KR" sz="1800" dirty="0">
                <a:solidFill>
                  <a:srgbClr val="373A3C"/>
                </a:solidFill>
                <a:effectLst/>
                <a:ea typeface="Arial" panose="020B0604020202020204" pitchFamily="34" charset="0"/>
              </a:rPr>
              <a:t> </a:t>
            </a:r>
            <a:r>
              <a:rPr lang="ko-KR" altLang="ko-KR" sz="1800" dirty="0">
                <a:solidFill>
                  <a:srgbClr val="373A3C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rPr>
              <a:t>이루어지며</a:t>
            </a:r>
            <a:r>
              <a:rPr lang="ko-KR" altLang="ko-KR" sz="1800" dirty="0">
                <a:solidFill>
                  <a:srgbClr val="373A3C"/>
                </a:solidFill>
                <a:effectLst/>
                <a:ea typeface="Arial" panose="020B0604020202020204" pitchFamily="34" charset="0"/>
              </a:rPr>
              <a:t> </a:t>
            </a:r>
            <a:r>
              <a:rPr lang="ko-KR" altLang="ko-KR" sz="1800" dirty="0">
                <a:solidFill>
                  <a:srgbClr val="373A3C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rPr>
              <a:t>야구와</a:t>
            </a:r>
            <a:r>
              <a:rPr lang="ko-KR" altLang="ko-KR" sz="1800" dirty="0">
                <a:solidFill>
                  <a:srgbClr val="373A3C"/>
                </a:solidFill>
                <a:effectLst/>
                <a:ea typeface="Arial" panose="020B0604020202020204" pitchFamily="34" charset="0"/>
              </a:rPr>
              <a:t> </a:t>
            </a:r>
            <a:r>
              <a:rPr lang="ko-KR" altLang="ko-KR" sz="1800" dirty="0">
                <a:solidFill>
                  <a:srgbClr val="373A3C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rPr>
              <a:t>호각세를</a:t>
            </a:r>
            <a:r>
              <a:rPr lang="ko-KR" altLang="ko-KR" sz="1800" dirty="0">
                <a:solidFill>
                  <a:srgbClr val="373A3C"/>
                </a:solidFill>
                <a:effectLst/>
                <a:ea typeface="Arial" panose="020B0604020202020204" pitchFamily="34" charset="0"/>
              </a:rPr>
              <a:t> </a:t>
            </a:r>
            <a:r>
              <a:rPr lang="ko-KR" altLang="ko-KR" sz="1800" dirty="0">
                <a:solidFill>
                  <a:srgbClr val="373A3C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rPr>
              <a:t>달리는</a:t>
            </a:r>
            <a:r>
              <a:rPr lang="ko-KR" altLang="ko-KR" sz="1800" dirty="0">
                <a:solidFill>
                  <a:srgbClr val="373A3C"/>
                </a:solidFill>
                <a:effectLst/>
                <a:ea typeface="Arial" panose="020B0604020202020204" pitchFamily="34" charset="0"/>
              </a:rPr>
              <a:t> </a:t>
            </a:r>
            <a:r>
              <a:rPr lang="ko-KR" altLang="ko-KR" sz="1800" dirty="0">
                <a:solidFill>
                  <a:srgbClr val="373A3C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rPr>
              <a:t>인기</a:t>
            </a:r>
            <a:r>
              <a:rPr lang="ko-KR" altLang="ko-KR" sz="1800" dirty="0">
                <a:solidFill>
                  <a:srgbClr val="373A3C"/>
                </a:solidFill>
                <a:effectLst/>
                <a:ea typeface="Arial" panose="020B0604020202020204" pitchFamily="34" charset="0"/>
              </a:rPr>
              <a:t> </a:t>
            </a:r>
            <a:r>
              <a:rPr lang="ko-KR" altLang="ko-KR" sz="1800" dirty="0">
                <a:solidFill>
                  <a:srgbClr val="373A3C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rPr>
              <a:t>스포츠가</a:t>
            </a:r>
            <a:r>
              <a:rPr lang="ko-KR" altLang="ko-KR" sz="1800" dirty="0">
                <a:solidFill>
                  <a:srgbClr val="373A3C"/>
                </a:solidFill>
                <a:effectLst/>
                <a:ea typeface="Arial" panose="020B0604020202020204" pitchFamily="34" charset="0"/>
              </a:rPr>
              <a:t> </a:t>
            </a:r>
            <a:r>
              <a:rPr lang="ko-KR" altLang="ko-KR" sz="1800" dirty="0">
                <a:solidFill>
                  <a:srgbClr val="373A3C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rPr>
              <a:t>되었다</a:t>
            </a:r>
            <a:r>
              <a:rPr lang="en-US" altLang="ko-KR" sz="1800" dirty="0">
                <a:solidFill>
                  <a:srgbClr val="373A3C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</a:rPr>
              <a:t>. 2020</a:t>
            </a:r>
            <a:r>
              <a:rPr lang="ko-KR" altLang="ko-KR" sz="1800" dirty="0">
                <a:solidFill>
                  <a:srgbClr val="373A3C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rPr>
              <a:t>년</a:t>
            </a:r>
            <a:r>
              <a:rPr lang="en-US" altLang="ko-KR" sz="1800" dirty="0">
                <a:solidFill>
                  <a:srgbClr val="373A3C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</a:rPr>
              <a:t> 3</a:t>
            </a:r>
            <a:r>
              <a:rPr lang="ko-KR" altLang="ko-KR" sz="1800" dirty="0">
                <a:solidFill>
                  <a:srgbClr val="373A3C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rPr>
              <a:t>월</a:t>
            </a:r>
            <a:r>
              <a:rPr lang="ko-KR" altLang="ko-KR" sz="1800" dirty="0">
                <a:solidFill>
                  <a:srgbClr val="373A3C"/>
                </a:solidFill>
                <a:effectLst/>
                <a:ea typeface="Arial" panose="020B0604020202020204" pitchFamily="34" charset="0"/>
              </a:rPr>
              <a:t> </a:t>
            </a:r>
            <a:r>
              <a:rPr lang="ko-KR" altLang="ko-KR" sz="1800" dirty="0">
                <a:solidFill>
                  <a:srgbClr val="373A3C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rPr>
              <a:t>기준</a:t>
            </a:r>
            <a:r>
              <a:rPr lang="en-US" altLang="ko-KR" sz="1800" dirty="0">
                <a:solidFill>
                  <a:srgbClr val="373A3C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</a:rPr>
              <a:t> FIFA </a:t>
            </a:r>
            <a:r>
              <a:rPr lang="ko-KR" altLang="ko-KR" sz="1800" dirty="0">
                <a:solidFill>
                  <a:srgbClr val="373A3C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rPr>
              <a:t>랭킹</a:t>
            </a:r>
            <a:r>
              <a:rPr lang="en-US" altLang="ko-KR" sz="1800" dirty="0">
                <a:solidFill>
                  <a:srgbClr val="373A3C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</a:rPr>
              <a:t> 28</a:t>
            </a:r>
            <a:r>
              <a:rPr lang="ko-KR" altLang="ko-KR" sz="1800" dirty="0">
                <a:solidFill>
                  <a:srgbClr val="373A3C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rPr>
              <a:t>위이다</a:t>
            </a:r>
            <a:r>
              <a:rPr lang="en-US" altLang="ko-KR" sz="1800" dirty="0">
                <a:solidFill>
                  <a:srgbClr val="373A3C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</a:rPr>
              <a:t>.</a:t>
            </a:r>
          </a:p>
          <a:p>
            <a:r>
              <a:rPr lang="ko-KR" altLang="ko-KR" sz="1800" kern="100" dirty="0">
                <a:solidFill>
                  <a:srgbClr val="373A3C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rPr>
              <a:t>과거엔</a:t>
            </a:r>
            <a:r>
              <a:rPr lang="ko-KR" altLang="ko-KR" sz="1800" kern="100" dirty="0">
                <a:solidFill>
                  <a:srgbClr val="373A3C"/>
                </a:solidFill>
                <a:effectLst/>
                <a:latin typeface="맑은 고딕" panose="020B0503020000020004" pitchFamily="50" charset="-127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ko-KR" altLang="ko-KR" sz="1800" kern="100" dirty="0">
                <a:solidFill>
                  <a:srgbClr val="373A3C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rPr>
              <a:t>한국</a:t>
            </a:r>
            <a:r>
              <a:rPr lang="ko-KR" altLang="ko-KR" sz="1800" kern="100" dirty="0">
                <a:solidFill>
                  <a:srgbClr val="373A3C"/>
                </a:solidFill>
                <a:effectLst/>
                <a:latin typeface="맑은 고딕" panose="020B0503020000020004" pitchFamily="50" charset="-127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ko-KR" altLang="ko-KR" sz="1800" kern="100" dirty="0">
                <a:solidFill>
                  <a:srgbClr val="373A3C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rPr>
              <a:t>선수의</a:t>
            </a:r>
            <a:r>
              <a:rPr lang="ko-KR" altLang="ko-KR" sz="1800" kern="100" dirty="0">
                <a:solidFill>
                  <a:srgbClr val="373A3C"/>
                </a:solidFill>
                <a:effectLst/>
                <a:latin typeface="맑은 고딕" panose="020B0503020000020004" pitchFamily="50" charset="-127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ko-KR" altLang="ko-KR" sz="1800" kern="100" dirty="0">
                <a:solidFill>
                  <a:srgbClr val="373A3C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rPr>
              <a:t>프리미어</a:t>
            </a:r>
            <a:r>
              <a:rPr lang="ko-KR" altLang="ko-KR" sz="1800" kern="100" dirty="0">
                <a:solidFill>
                  <a:srgbClr val="373A3C"/>
                </a:solidFill>
                <a:effectLst/>
                <a:latin typeface="맑은 고딕" panose="020B0503020000020004" pitchFamily="50" charset="-127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ko-KR" altLang="ko-KR" sz="1800" kern="100" dirty="0">
                <a:solidFill>
                  <a:srgbClr val="373A3C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rPr>
              <a:t>진출</a:t>
            </a:r>
            <a:r>
              <a:rPr lang="ko-KR" altLang="ko-KR" sz="1800" kern="100" dirty="0">
                <a:solidFill>
                  <a:srgbClr val="373A3C"/>
                </a:solidFill>
                <a:effectLst/>
                <a:latin typeface="맑은 고딕" panose="020B0503020000020004" pitchFamily="50" charset="-127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ko-KR" altLang="ko-KR" sz="1800" kern="100" dirty="0">
                <a:solidFill>
                  <a:srgbClr val="373A3C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rPr>
              <a:t>붐과</a:t>
            </a:r>
            <a:r>
              <a:rPr lang="ko-KR" altLang="ko-KR" sz="1800" kern="100" dirty="0">
                <a:solidFill>
                  <a:srgbClr val="373A3C"/>
                </a:solidFill>
                <a:effectLst/>
                <a:latin typeface="맑은 고딕" panose="020B0503020000020004" pitchFamily="50" charset="-127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ko-KR" altLang="ko-KR" sz="1800" kern="100" dirty="0">
                <a:solidFill>
                  <a:srgbClr val="373A3C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rPr>
              <a:t>비슷하게</a:t>
            </a:r>
            <a:r>
              <a:rPr lang="ko-KR" altLang="ko-KR" sz="1800" kern="100" dirty="0">
                <a:solidFill>
                  <a:srgbClr val="373A3C"/>
                </a:solidFill>
                <a:effectLst/>
                <a:latin typeface="맑은 고딕" panose="020B0503020000020004" pitchFamily="50" charset="-127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ko-KR" altLang="ko-KR" sz="1800" kern="100" dirty="0" err="1">
                <a:solidFill>
                  <a:srgbClr val="373A3C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rPr>
              <a:t>나카타의</a:t>
            </a:r>
            <a:r>
              <a:rPr lang="ko-KR" altLang="ko-KR" sz="1800" kern="100" dirty="0">
                <a:solidFill>
                  <a:srgbClr val="373A3C"/>
                </a:solidFill>
                <a:effectLst/>
                <a:latin typeface="맑은 고딕" panose="020B0503020000020004" pitchFamily="50" charset="-127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ko-KR" altLang="ko-KR" sz="1800" kern="100" dirty="0">
                <a:solidFill>
                  <a:srgbClr val="373A3C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rPr>
              <a:t>일본</a:t>
            </a:r>
            <a:r>
              <a:rPr lang="ko-KR" altLang="ko-KR" sz="1800" kern="100" dirty="0">
                <a:solidFill>
                  <a:srgbClr val="373A3C"/>
                </a:solidFill>
                <a:effectLst/>
                <a:latin typeface="맑은 고딕" panose="020B0503020000020004" pitchFamily="50" charset="-127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ko-KR" altLang="ko-KR" sz="1800" kern="100" dirty="0">
                <a:solidFill>
                  <a:srgbClr val="373A3C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rPr>
              <a:t>진출과</a:t>
            </a:r>
            <a:r>
              <a:rPr lang="ko-KR" altLang="ko-KR" sz="1800" kern="100" dirty="0">
                <a:solidFill>
                  <a:srgbClr val="373A3C"/>
                </a:solidFill>
                <a:effectLst/>
                <a:latin typeface="맑은 고딕" panose="020B0503020000020004" pitchFamily="50" charset="-127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ko-KR" altLang="ko-KR" sz="1800" kern="100" dirty="0">
                <a:solidFill>
                  <a:srgbClr val="373A3C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rPr>
              <a:t>더불어</a:t>
            </a:r>
            <a:r>
              <a:rPr lang="ko-KR" altLang="ko-KR" sz="1800" kern="100" dirty="0">
                <a:solidFill>
                  <a:srgbClr val="373A3C"/>
                </a:solidFill>
                <a:effectLst/>
                <a:latin typeface="맑은 고딕" panose="020B0503020000020004" pitchFamily="50" charset="-127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ko-KR" altLang="ko-KR" sz="1800" kern="100" dirty="0">
                <a:solidFill>
                  <a:srgbClr val="373A3C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rPr>
              <a:t>각종</a:t>
            </a:r>
            <a:r>
              <a:rPr lang="ko-KR" altLang="ko-KR" sz="1800" kern="100" dirty="0">
                <a:solidFill>
                  <a:srgbClr val="373A3C"/>
                </a:solidFill>
                <a:effectLst/>
                <a:latin typeface="맑은 고딕" panose="020B0503020000020004" pitchFamily="50" charset="-127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ko-KR" altLang="ko-KR" sz="1800" kern="100" dirty="0">
                <a:solidFill>
                  <a:srgbClr val="373A3C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rPr>
              <a:t>매체의</a:t>
            </a:r>
            <a:r>
              <a:rPr lang="ko-KR" altLang="ko-KR" sz="1800" kern="100" dirty="0">
                <a:solidFill>
                  <a:srgbClr val="373A3C"/>
                </a:solidFill>
                <a:effectLst/>
                <a:latin typeface="맑은 고딕" panose="020B0503020000020004" pitchFamily="50" charset="-127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ko-KR" altLang="ko-KR" sz="1800" kern="100" dirty="0">
                <a:solidFill>
                  <a:srgbClr val="373A3C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rPr>
              <a:t>호의적인</a:t>
            </a:r>
            <a:r>
              <a:rPr lang="ko-KR" altLang="ko-KR" sz="1800" kern="100" dirty="0">
                <a:solidFill>
                  <a:srgbClr val="373A3C"/>
                </a:solidFill>
                <a:effectLst/>
                <a:latin typeface="맑은 고딕" panose="020B0503020000020004" pitchFamily="50" charset="-127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ko-KR" altLang="ko-KR" sz="1800" kern="100" dirty="0">
                <a:solidFill>
                  <a:srgbClr val="373A3C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rPr>
              <a:t>묘사</a:t>
            </a:r>
            <a:r>
              <a:rPr lang="ko-KR" altLang="ko-KR" sz="1800" kern="100" dirty="0">
                <a:solidFill>
                  <a:srgbClr val="373A3C"/>
                </a:solidFill>
                <a:effectLst/>
                <a:latin typeface="맑은 고딕" panose="020B0503020000020004" pitchFamily="50" charset="-127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ko-KR" altLang="ko-KR" sz="1800" kern="100" dirty="0">
                <a:solidFill>
                  <a:srgbClr val="373A3C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rPr>
              <a:t>등으로</a:t>
            </a:r>
            <a:r>
              <a:rPr lang="ko-KR" altLang="ko-KR" sz="1800" kern="100" dirty="0">
                <a:solidFill>
                  <a:srgbClr val="373A3C"/>
                </a:solidFill>
                <a:effectLst/>
                <a:latin typeface="맑은 고딕" panose="020B0503020000020004" pitchFamily="50" charset="-127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ko-KR" altLang="ko-KR" sz="1800" kern="100" dirty="0">
                <a:solidFill>
                  <a:srgbClr val="373A3C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rPr>
              <a:t>인해</a:t>
            </a:r>
            <a:r>
              <a:rPr lang="ko-KR" altLang="ko-KR" sz="1800" kern="100" dirty="0">
                <a:solidFill>
                  <a:srgbClr val="373A3C"/>
                </a:solidFill>
                <a:effectLst/>
                <a:latin typeface="맑은 고딕" panose="020B0503020000020004" pitchFamily="50" charset="-127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ko-KR" altLang="ko-KR" sz="1800" kern="100" dirty="0">
                <a:solidFill>
                  <a:srgbClr val="373A3C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rPr>
              <a:t>세리에</a:t>
            </a:r>
            <a:r>
              <a:rPr lang="en-US" altLang="ko-KR" sz="1800" kern="100" dirty="0">
                <a:solidFill>
                  <a:srgbClr val="373A3C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  <a:cs typeface="Times New Roman" panose="02020603050405020304" pitchFamily="18" charset="0"/>
              </a:rPr>
              <a:t>A </a:t>
            </a:r>
            <a:r>
              <a:rPr lang="ko-KR" altLang="ko-KR" sz="1800" kern="100" dirty="0">
                <a:solidFill>
                  <a:srgbClr val="373A3C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rPr>
              <a:t>위주로</a:t>
            </a:r>
            <a:r>
              <a:rPr lang="ko-KR" altLang="ko-KR" sz="1800" kern="100" dirty="0">
                <a:solidFill>
                  <a:srgbClr val="373A3C"/>
                </a:solidFill>
                <a:effectLst/>
                <a:latin typeface="맑은 고딕" panose="020B0503020000020004" pitchFamily="50" charset="-127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ko-KR" altLang="ko-KR" sz="1800" kern="100" dirty="0">
                <a:solidFill>
                  <a:srgbClr val="373A3C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rPr>
              <a:t>진출하려는</a:t>
            </a:r>
            <a:r>
              <a:rPr lang="ko-KR" altLang="ko-KR" sz="1800" kern="100" dirty="0">
                <a:solidFill>
                  <a:srgbClr val="373A3C"/>
                </a:solidFill>
                <a:effectLst/>
                <a:latin typeface="맑은 고딕" panose="020B0503020000020004" pitchFamily="50" charset="-127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ko-KR" altLang="ko-KR" sz="1800" kern="100" dirty="0">
                <a:solidFill>
                  <a:srgbClr val="373A3C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rPr>
              <a:t>성향을</a:t>
            </a:r>
            <a:r>
              <a:rPr lang="ko-KR" altLang="ko-KR" sz="1800" kern="100" dirty="0">
                <a:solidFill>
                  <a:srgbClr val="373A3C"/>
                </a:solidFill>
                <a:effectLst/>
                <a:latin typeface="맑은 고딕" panose="020B0503020000020004" pitchFamily="50" charset="-127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ko-KR" altLang="ko-KR" sz="1800" kern="100" dirty="0">
                <a:solidFill>
                  <a:srgbClr val="373A3C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rPr>
              <a:t>보였다</a:t>
            </a:r>
            <a:r>
              <a:rPr lang="en-US" altLang="ko-KR" sz="1800" kern="100" dirty="0">
                <a:solidFill>
                  <a:srgbClr val="373A3C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  <a:cs typeface="Times New Roman" panose="02020603050405020304" pitchFamily="18" charset="0"/>
              </a:rPr>
              <a:t>. </a:t>
            </a:r>
            <a:r>
              <a:rPr lang="ko-KR" altLang="ko-KR" sz="1800" kern="100" dirty="0">
                <a:solidFill>
                  <a:srgbClr val="373A3C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rPr>
              <a:t>당시</a:t>
            </a:r>
            <a:r>
              <a:rPr lang="ko-KR" altLang="ko-KR" sz="1800" kern="100" dirty="0">
                <a:solidFill>
                  <a:srgbClr val="373A3C"/>
                </a:solidFill>
                <a:effectLst/>
                <a:latin typeface="맑은 고딕" panose="020B0503020000020004" pitchFamily="50" charset="-127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ko-KR" altLang="ko-KR" sz="1800" kern="100" dirty="0">
                <a:solidFill>
                  <a:srgbClr val="373A3C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rPr>
              <a:t>세리에는</a:t>
            </a:r>
            <a:r>
              <a:rPr lang="ko-KR" altLang="ko-KR" sz="1800" kern="100" dirty="0">
                <a:solidFill>
                  <a:srgbClr val="373A3C"/>
                </a:solidFill>
                <a:effectLst/>
                <a:latin typeface="맑은 고딕" panose="020B0503020000020004" pitchFamily="50" charset="-127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ko-KR" altLang="ko-KR" sz="1800" kern="100" dirty="0">
                <a:solidFill>
                  <a:srgbClr val="373A3C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rPr>
              <a:t>지금의</a:t>
            </a:r>
            <a:r>
              <a:rPr lang="ko-KR" altLang="ko-KR" sz="1800" kern="100" dirty="0">
                <a:solidFill>
                  <a:srgbClr val="373A3C"/>
                </a:solidFill>
                <a:effectLst/>
                <a:latin typeface="맑은 고딕" panose="020B0503020000020004" pitchFamily="50" charset="-127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ko-KR" altLang="ko-KR" sz="1800" kern="100" dirty="0">
                <a:solidFill>
                  <a:srgbClr val="373A3C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rPr>
              <a:t>프리미어</a:t>
            </a:r>
            <a:r>
              <a:rPr lang="ko-KR" altLang="ko-KR" sz="1800" kern="100" dirty="0">
                <a:solidFill>
                  <a:srgbClr val="373A3C"/>
                </a:solidFill>
                <a:effectLst/>
                <a:latin typeface="맑은 고딕" panose="020B0503020000020004" pitchFamily="50" charset="-127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ko-KR" altLang="ko-KR" sz="1800" kern="100" dirty="0">
                <a:solidFill>
                  <a:srgbClr val="373A3C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rPr>
              <a:t>리그</a:t>
            </a:r>
            <a:r>
              <a:rPr lang="ko-KR" altLang="ko-KR" sz="1800" kern="100" dirty="0">
                <a:solidFill>
                  <a:srgbClr val="373A3C"/>
                </a:solidFill>
                <a:effectLst/>
                <a:latin typeface="맑은 고딕" panose="020B0503020000020004" pitchFamily="50" charset="-127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ko-KR" altLang="ko-KR" sz="1800" kern="100" dirty="0">
                <a:solidFill>
                  <a:srgbClr val="373A3C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rPr>
              <a:t>급으로</a:t>
            </a:r>
            <a:r>
              <a:rPr lang="ko-KR" altLang="ko-KR" sz="1800" kern="100" dirty="0">
                <a:solidFill>
                  <a:srgbClr val="373A3C"/>
                </a:solidFill>
                <a:effectLst/>
                <a:latin typeface="맑은 고딕" panose="020B0503020000020004" pitchFamily="50" charset="-127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ko-KR" altLang="ko-KR" sz="1800" kern="100" dirty="0">
                <a:solidFill>
                  <a:srgbClr val="373A3C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rPr>
              <a:t>넘버원</a:t>
            </a:r>
            <a:r>
              <a:rPr lang="ko-KR" altLang="ko-KR" sz="1800" kern="100" dirty="0">
                <a:solidFill>
                  <a:srgbClr val="373A3C"/>
                </a:solidFill>
                <a:effectLst/>
                <a:latin typeface="맑은 고딕" panose="020B0503020000020004" pitchFamily="50" charset="-127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ko-KR" altLang="ko-KR" sz="1800" kern="100" dirty="0">
                <a:solidFill>
                  <a:srgbClr val="373A3C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rPr>
              <a:t>리그의</a:t>
            </a:r>
            <a:r>
              <a:rPr lang="ko-KR" altLang="ko-KR" sz="1800" kern="100" dirty="0">
                <a:solidFill>
                  <a:srgbClr val="373A3C"/>
                </a:solidFill>
                <a:effectLst/>
                <a:latin typeface="맑은 고딕" panose="020B0503020000020004" pitchFamily="50" charset="-127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ko-KR" altLang="ko-KR" sz="1800" kern="100" dirty="0">
                <a:solidFill>
                  <a:srgbClr val="373A3C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rPr>
              <a:t>입지를</a:t>
            </a:r>
            <a:r>
              <a:rPr lang="ko-KR" altLang="ko-KR" sz="1800" kern="100" dirty="0">
                <a:solidFill>
                  <a:srgbClr val="373A3C"/>
                </a:solidFill>
                <a:effectLst/>
                <a:latin typeface="맑은 고딕" panose="020B0503020000020004" pitchFamily="50" charset="-127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ko-KR" altLang="ko-KR" sz="1800" kern="100" dirty="0">
                <a:solidFill>
                  <a:srgbClr val="373A3C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rPr>
              <a:t>차지하고</a:t>
            </a:r>
            <a:r>
              <a:rPr lang="ko-KR" altLang="ko-KR" sz="1800" kern="100" dirty="0">
                <a:solidFill>
                  <a:srgbClr val="373A3C"/>
                </a:solidFill>
                <a:effectLst/>
                <a:latin typeface="맑은 고딕" panose="020B0503020000020004" pitchFamily="50" charset="-127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ko-KR" altLang="ko-KR" sz="1800" kern="100" dirty="0">
                <a:solidFill>
                  <a:srgbClr val="373A3C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rPr>
              <a:t>있던</a:t>
            </a:r>
            <a:r>
              <a:rPr lang="ko-KR" altLang="ko-KR" sz="1800" kern="100" dirty="0">
                <a:solidFill>
                  <a:srgbClr val="373A3C"/>
                </a:solidFill>
                <a:effectLst/>
                <a:latin typeface="맑은 고딕" panose="020B0503020000020004" pitchFamily="50" charset="-127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ko-KR" altLang="ko-KR" sz="1800" kern="100" dirty="0">
                <a:solidFill>
                  <a:srgbClr val="373A3C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rPr>
              <a:t>시절이기도</a:t>
            </a:r>
            <a:r>
              <a:rPr lang="ko-KR" altLang="ko-KR" sz="1800" kern="100" dirty="0">
                <a:solidFill>
                  <a:srgbClr val="373A3C"/>
                </a:solidFill>
                <a:effectLst/>
                <a:latin typeface="맑은 고딕" panose="020B0503020000020004" pitchFamily="50" charset="-127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ko-KR" altLang="ko-KR" sz="1800" kern="100" dirty="0">
                <a:solidFill>
                  <a:srgbClr val="373A3C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rPr>
              <a:t>하고</a:t>
            </a:r>
            <a:r>
              <a:rPr lang="en-US" altLang="ko-KR" sz="1800" kern="100" dirty="0">
                <a:solidFill>
                  <a:srgbClr val="373A3C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  <a:cs typeface="Times New Roman" panose="02020603050405020304" pitchFamily="18" charset="0"/>
              </a:rPr>
              <a:t>. 2010</a:t>
            </a:r>
            <a:r>
              <a:rPr lang="ko-KR" altLang="ko-KR" sz="1800" kern="100" dirty="0">
                <a:solidFill>
                  <a:srgbClr val="373A3C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rPr>
              <a:t>년대에</a:t>
            </a:r>
            <a:r>
              <a:rPr lang="ko-KR" altLang="ko-KR" sz="1800" kern="100" dirty="0">
                <a:solidFill>
                  <a:srgbClr val="373A3C"/>
                </a:solidFill>
                <a:effectLst/>
                <a:latin typeface="맑은 고딕" panose="020B0503020000020004" pitchFamily="50" charset="-127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ko-KR" altLang="ko-KR" sz="1800" kern="100" dirty="0">
                <a:solidFill>
                  <a:srgbClr val="373A3C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rPr>
              <a:t>들어서</a:t>
            </a:r>
            <a:r>
              <a:rPr lang="en-US" altLang="ko-KR" sz="1800" kern="100" dirty="0">
                <a:solidFill>
                  <a:srgbClr val="373A3C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  <a:cs typeface="Times New Roman" panose="02020603050405020304" pitchFamily="18" charset="0"/>
              </a:rPr>
              <a:t> </a:t>
            </a:r>
            <a:r>
              <a:rPr lang="en-US" altLang="ko-KR" sz="1800" u="none" strike="noStrike" kern="100" dirty="0" err="1">
                <a:solidFill>
                  <a:srgbClr val="0275D8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  <a:hlinkClick r:id="rId2" tooltip="카가와 신지"/>
              </a:rPr>
              <a:t>카가와</a:t>
            </a:r>
            <a:r>
              <a:rPr lang="en-US" altLang="ko-KR" sz="1800" u="none" strike="noStrike" kern="100" dirty="0">
                <a:solidFill>
                  <a:srgbClr val="0275D8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  <a:cs typeface="Times New Roman" panose="02020603050405020304" pitchFamily="18" charset="0"/>
                <a:hlinkClick r:id="rId2" tooltip="카가와 신지"/>
              </a:rPr>
              <a:t> </a:t>
            </a:r>
            <a:r>
              <a:rPr lang="en-US" altLang="ko-KR" sz="1800" u="none" strike="noStrike" kern="100" dirty="0" err="1">
                <a:solidFill>
                  <a:srgbClr val="0275D8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  <a:hlinkClick r:id="rId2" tooltip="카가와 신지"/>
              </a:rPr>
              <a:t>신지</a:t>
            </a:r>
            <a:r>
              <a:rPr lang="ko-KR" altLang="ko-KR" sz="1800" kern="100" dirty="0">
                <a:solidFill>
                  <a:srgbClr val="373A3C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rPr>
              <a:t>나</a:t>
            </a:r>
            <a:r>
              <a:rPr lang="en-US" altLang="ko-KR" sz="1800" kern="100" dirty="0">
                <a:solidFill>
                  <a:srgbClr val="373A3C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  <a:cs typeface="Times New Roman" panose="02020603050405020304" pitchFamily="18" charset="0"/>
              </a:rPr>
              <a:t> </a:t>
            </a:r>
            <a:r>
              <a:rPr lang="en-US" altLang="ko-KR" sz="1800" u="none" strike="noStrike" kern="100" dirty="0" err="1">
                <a:solidFill>
                  <a:srgbClr val="0275D8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  <a:hlinkClick r:id="rId3" tooltip="하세베 마코토"/>
              </a:rPr>
              <a:t>하세베</a:t>
            </a:r>
            <a:r>
              <a:rPr lang="en-US" altLang="ko-KR" sz="1800" u="none" strike="noStrike" kern="100" dirty="0">
                <a:solidFill>
                  <a:srgbClr val="0275D8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  <a:cs typeface="Times New Roman" panose="02020603050405020304" pitchFamily="18" charset="0"/>
                <a:hlinkClick r:id="rId3" tooltip="하세베 마코토"/>
              </a:rPr>
              <a:t> </a:t>
            </a:r>
            <a:r>
              <a:rPr lang="en-US" altLang="ko-KR" sz="1800" u="none" strike="noStrike" kern="100" dirty="0" err="1">
                <a:solidFill>
                  <a:srgbClr val="0275D8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  <a:hlinkClick r:id="rId3" tooltip="하세베 마코토"/>
              </a:rPr>
              <a:t>마코토</a:t>
            </a:r>
            <a:r>
              <a:rPr lang="en-US" altLang="ko-KR" sz="1800" kern="100" dirty="0">
                <a:solidFill>
                  <a:srgbClr val="373A3C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  <a:cs typeface="Times New Roman" panose="02020603050405020304" pitchFamily="18" charset="0"/>
              </a:rPr>
              <a:t> </a:t>
            </a:r>
            <a:r>
              <a:rPr lang="ko-KR" altLang="ko-KR" sz="1800" kern="100" dirty="0">
                <a:solidFill>
                  <a:srgbClr val="373A3C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rPr>
              <a:t>등</a:t>
            </a:r>
            <a:r>
              <a:rPr lang="ko-KR" altLang="ko-KR" sz="1800" kern="100" dirty="0">
                <a:solidFill>
                  <a:srgbClr val="373A3C"/>
                </a:solidFill>
                <a:effectLst/>
                <a:latin typeface="맑은 고딕" panose="020B0503020000020004" pitchFamily="50" charset="-127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ko-KR" altLang="ko-KR" sz="1800" kern="100" dirty="0">
                <a:solidFill>
                  <a:srgbClr val="373A3C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rPr>
              <a:t>일본</a:t>
            </a:r>
            <a:r>
              <a:rPr lang="ko-KR" altLang="ko-KR" sz="1800" kern="100" dirty="0">
                <a:solidFill>
                  <a:srgbClr val="373A3C"/>
                </a:solidFill>
                <a:effectLst/>
                <a:latin typeface="맑은 고딕" panose="020B0503020000020004" pitchFamily="50" charset="-127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ko-KR" altLang="ko-KR" sz="1800" kern="100" dirty="0">
                <a:solidFill>
                  <a:srgbClr val="373A3C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rPr>
              <a:t>국가대표</a:t>
            </a:r>
            <a:r>
              <a:rPr lang="ko-KR" altLang="ko-KR" sz="1800" kern="100" dirty="0">
                <a:solidFill>
                  <a:srgbClr val="373A3C"/>
                </a:solidFill>
                <a:effectLst/>
                <a:latin typeface="맑은 고딕" panose="020B0503020000020004" pitchFamily="50" charset="-127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ko-KR" altLang="ko-KR" sz="1800" kern="100" dirty="0">
                <a:solidFill>
                  <a:srgbClr val="373A3C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rPr>
              <a:t>축구선수의</a:t>
            </a:r>
            <a:r>
              <a:rPr lang="ko-KR" altLang="ko-KR" sz="1800" kern="100" dirty="0">
                <a:solidFill>
                  <a:srgbClr val="373A3C"/>
                </a:solidFill>
                <a:effectLst/>
                <a:latin typeface="맑은 고딕" panose="020B0503020000020004" pitchFamily="50" charset="-127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ko-KR" altLang="ko-KR" sz="1800" kern="100" dirty="0">
                <a:solidFill>
                  <a:srgbClr val="373A3C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rPr>
              <a:t>독일</a:t>
            </a:r>
            <a:r>
              <a:rPr lang="en-US" altLang="ko-KR" sz="1800" kern="100" dirty="0">
                <a:solidFill>
                  <a:srgbClr val="373A3C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  <a:cs typeface="Times New Roman" panose="02020603050405020304" pitchFamily="18" charset="0"/>
              </a:rPr>
              <a:t> </a:t>
            </a:r>
            <a:r>
              <a:rPr lang="en-US" altLang="ko-KR" sz="1800" u="none" strike="noStrike" kern="100" dirty="0" err="1">
                <a:solidFill>
                  <a:srgbClr val="0275D8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  <a:hlinkClick r:id="rId4" tooltip="분데스리가"/>
              </a:rPr>
              <a:t>분데스리가</a:t>
            </a:r>
            <a:r>
              <a:rPr lang="ko-KR" altLang="ko-KR" sz="1800" kern="100" dirty="0">
                <a:solidFill>
                  <a:srgbClr val="373A3C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rPr>
              <a:t>에서</a:t>
            </a:r>
            <a:r>
              <a:rPr lang="ko-KR" altLang="ko-KR" sz="1800" kern="100" dirty="0">
                <a:solidFill>
                  <a:srgbClr val="373A3C"/>
                </a:solidFill>
                <a:effectLst/>
                <a:latin typeface="맑은 고딕" panose="020B0503020000020004" pitchFamily="50" charset="-127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ko-KR" altLang="ko-KR" sz="1800" kern="100" dirty="0">
                <a:solidFill>
                  <a:srgbClr val="373A3C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rPr>
              <a:t>거둔</a:t>
            </a:r>
            <a:r>
              <a:rPr lang="ko-KR" altLang="ko-KR" sz="1800" kern="100" dirty="0">
                <a:solidFill>
                  <a:srgbClr val="373A3C"/>
                </a:solidFill>
                <a:effectLst/>
                <a:latin typeface="맑은 고딕" panose="020B0503020000020004" pitchFamily="50" charset="-127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ko-KR" altLang="ko-KR" sz="1800" kern="100" dirty="0">
                <a:solidFill>
                  <a:srgbClr val="373A3C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rPr>
              <a:t>성공으로</a:t>
            </a:r>
            <a:r>
              <a:rPr lang="ko-KR" altLang="ko-KR" sz="1800" kern="100" dirty="0">
                <a:solidFill>
                  <a:srgbClr val="373A3C"/>
                </a:solidFill>
                <a:effectLst/>
                <a:latin typeface="맑은 고딕" panose="020B0503020000020004" pitchFamily="50" charset="-127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ko-KR" altLang="ko-KR" sz="1800" kern="100" dirty="0">
                <a:solidFill>
                  <a:srgbClr val="373A3C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rPr>
              <a:t>젊은</a:t>
            </a:r>
            <a:r>
              <a:rPr lang="ko-KR" altLang="ko-KR" sz="1800" kern="100" dirty="0">
                <a:solidFill>
                  <a:srgbClr val="373A3C"/>
                </a:solidFill>
                <a:effectLst/>
                <a:latin typeface="맑은 고딕" panose="020B0503020000020004" pitchFamily="50" charset="-127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ko-KR" altLang="ko-KR" sz="1800" kern="100" dirty="0">
                <a:solidFill>
                  <a:srgbClr val="373A3C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rPr>
              <a:t>선수들이</a:t>
            </a:r>
            <a:r>
              <a:rPr lang="ko-KR" altLang="ko-KR" sz="1800" kern="100" dirty="0">
                <a:solidFill>
                  <a:srgbClr val="373A3C"/>
                </a:solidFill>
                <a:effectLst/>
                <a:latin typeface="맑은 고딕" panose="020B0503020000020004" pitchFamily="50" charset="-127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ko-KR" altLang="ko-KR" sz="1800" kern="100" dirty="0">
                <a:solidFill>
                  <a:srgbClr val="373A3C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rPr>
              <a:t>덩달아</a:t>
            </a:r>
            <a:r>
              <a:rPr lang="ko-KR" altLang="ko-KR" sz="1800" kern="100" dirty="0">
                <a:solidFill>
                  <a:srgbClr val="373A3C"/>
                </a:solidFill>
                <a:effectLst/>
                <a:latin typeface="맑은 고딕" panose="020B0503020000020004" pitchFamily="50" charset="-127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ko-KR" altLang="ko-KR" sz="1800" kern="100" dirty="0">
                <a:solidFill>
                  <a:srgbClr val="373A3C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rPr>
              <a:t>독일에</a:t>
            </a:r>
            <a:r>
              <a:rPr lang="ko-KR" altLang="ko-KR" sz="1800" kern="100" dirty="0">
                <a:solidFill>
                  <a:srgbClr val="373A3C"/>
                </a:solidFill>
                <a:effectLst/>
                <a:latin typeface="맑은 고딕" panose="020B0503020000020004" pitchFamily="50" charset="-127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ko-KR" altLang="ko-KR" sz="1800" kern="100" dirty="0">
                <a:solidFill>
                  <a:srgbClr val="373A3C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rPr>
              <a:t>진출하고</a:t>
            </a:r>
            <a:r>
              <a:rPr lang="ko-KR" altLang="ko-KR" sz="1800" kern="100" dirty="0">
                <a:solidFill>
                  <a:srgbClr val="373A3C"/>
                </a:solidFill>
                <a:effectLst/>
                <a:latin typeface="맑은 고딕" panose="020B0503020000020004" pitchFamily="50" charset="-127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ko-KR" altLang="ko-KR" sz="1800" kern="100" dirty="0">
                <a:solidFill>
                  <a:srgbClr val="373A3C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rPr>
              <a:t>있다</a:t>
            </a:r>
            <a:r>
              <a:rPr lang="en-US" altLang="ko-KR" sz="1800" kern="100" dirty="0">
                <a:solidFill>
                  <a:srgbClr val="373A3C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  <a:cs typeface="Times New Roman" panose="02020603050405020304" pitchFamily="18" charset="0"/>
              </a:rPr>
              <a:t>.</a:t>
            </a:r>
            <a:endParaRPr lang="ko-KR" altLang="ko-KR" sz="1800" kern="100" dirty="0">
              <a:effectLst/>
              <a:latin typeface="맑은 고딕" panose="020B0503020000020004" pitchFamily="50" charset="-127"/>
              <a:ea typeface="맑은 고딕" panose="020B0503020000020004" pitchFamily="50" charset="-127"/>
              <a:cs typeface="Times New Roman" panose="02020603050405020304" pitchFamily="18" charset="0"/>
            </a:endParaRPr>
          </a:p>
          <a:p>
            <a:br>
              <a:rPr lang="en-US" altLang="ko-KR" sz="1800" dirty="0">
                <a:solidFill>
                  <a:srgbClr val="373A3C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</a:rPr>
            </a:b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0129450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B0E8E901-89B2-460B-83A3-E04BDB7B34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일본의 배구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728A78E0-869B-4915-9B4F-6DE498A2A5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altLang="ko-KR" sz="1800" u="none" strike="noStrike" dirty="0" err="1">
                <a:solidFill>
                  <a:srgbClr val="0275D8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hlinkClick r:id="rId2" tooltip="축구"/>
              </a:rPr>
              <a:t>축구</a:t>
            </a:r>
            <a:r>
              <a:rPr lang="en-US" altLang="ko-KR" sz="1800" dirty="0">
                <a:solidFill>
                  <a:srgbClr val="373A3C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</a:rPr>
              <a:t>, </a:t>
            </a:r>
            <a:r>
              <a:rPr lang="en-US" altLang="ko-KR" sz="1800" u="none" strike="noStrike" dirty="0" err="1">
                <a:solidFill>
                  <a:srgbClr val="0275D8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hlinkClick r:id="rId3" tooltip="야구"/>
              </a:rPr>
              <a:t>야구</a:t>
            </a:r>
            <a:r>
              <a:rPr lang="en-US" altLang="ko-KR" sz="1800" dirty="0">
                <a:solidFill>
                  <a:srgbClr val="373A3C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</a:rPr>
              <a:t>, </a:t>
            </a:r>
            <a:r>
              <a:rPr lang="en-US" altLang="ko-KR" sz="1800" u="none" strike="noStrike" dirty="0" err="1">
                <a:solidFill>
                  <a:srgbClr val="0275D8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hlinkClick r:id="rId4" tooltip="럭비"/>
              </a:rPr>
              <a:t>럭비</a:t>
            </a:r>
            <a:r>
              <a:rPr lang="en-US" altLang="ko-KR" sz="1800" dirty="0">
                <a:solidFill>
                  <a:srgbClr val="373A3C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</a:rPr>
              <a:t> </a:t>
            </a:r>
            <a:r>
              <a:rPr lang="ko-KR" altLang="ko-KR" sz="1800" dirty="0">
                <a:solidFill>
                  <a:srgbClr val="373A3C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rPr>
              <a:t>등과</a:t>
            </a:r>
            <a:r>
              <a:rPr lang="ko-KR" altLang="ko-KR" sz="1800" dirty="0">
                <a:solidFill>
                  <a:srgbClr val="373A3C"/>
                </a:solidFill>
                <a:effectLst/>
                <a:ea typeface="Arial" panose="020B0604020202020204" pitchFamily="34" charset="0"/>
              </a:rPr>
              <a:t> </a:t>
            </a:r>
            <a:r>
              <a:rPr lang="ko-KR" altLang="ko-KR" sz="1800" dirty="0" err="1">
                <a:solidFill>
                  <a:srgbClr val="373A3C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rPr>
              <a:t>더불어서</a:t>
            </a:r>
            <a:r>
              <a:rPr lang="ko-KR" altLang="ko-KR" sz="1800" dirty="0">
                <a:solidFill>
                  <a:srgbClr val="373A3C"/>
                </a:solidFill>
                <a:effectLst/>
                <a:ea typeface="Arial" panose="020B0604020202020204" pitchFamily="34" charset="0"/>
              </a:rPr>
              <a:t> </a:t>
            </a:r>
            <a:r>
              <a:rPr lang="ko-KR" altLang="ko-KR" sz="1800" dirty="0">
                <a:solidFill>
                  <a:srgbClr val="373A3C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rPr>
              <a:t>역시</a:t>
            </a:r>
            <a:r>
              <a:rPr lang="ko-KR" altLang="ko-KR" sz="1800" dirty="0">
                <a:solidFill>
                  <a:srgbClr val="373A3C"/>
                </a:solidFill>
                <a:effectLst/>
                <a:ea typeface="Arial" panose="020B0604020202020204" pitchFamily="34" charset="0"/>
              </a:rPr>
              <a:t> </a:t>
            </a:r>
            <a:r>
              <a:rPr lang="ko-KR" altLang="ko-KR" sz="1800" dirty="0">
                <a:solidFill>
                  <a:srgbClr val="373A3C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rPr>
              <a:t>일본의</a:t>
            </a:r>
            <a:r>
              <a:rPr lang="ko-KR" altLang="ko-KR" sz="1800" dirty="0">
                <a:solidFill>
                  <a:srgbClr val="373A3C"/>
                </a:solidFill>
                <a:effectLst/>
                <a:ea typeface="Arial" panose="020B0604020202020204" pitchFamily="34" charset="0"/>
              </a:rPr>
              <a:t> </a:t>
            </a:r>
            <a:r>
              <a:rPr lang="ko-KR" altLang="ko-KR" sz="1800" dirty="0">
                <a:solidFill>
                  <a:srgbClr val="373A3C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rPr>
              <a:t>최고</a:t>
            </a:r>
            <a:r>
              <a:rPr lang="ko-KR" altLang="ko-KR" sz="1800" dirty="0">
                <a:solidFill>
                  <a:srgbClr val="373A3C"/>
                </a:solidFill>
                <a:effectLst/>
                <a:ea typeface="Arial" panose="020B0604020202020204" pitchFamily="34" charset="0"/>
              </a:rPr>
              <a:t> </a:t>
            </a:r>
            <a:r>
              <a:rPr lang="ko-KR" altLang="ko-KR" sz="1800" dirty="0">
                <a:solidFill>
                  <a:srgbClr val="373A3C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rPr>
              <a:t>인기</a:t>
            </a:r>
            <a:r>
              <a:rPr lang="ko-KR" altLang="ko-KR" sz="1800" dirty="0">
                <a:solidFill>
                  <a:srgbClr val="373A3C"/>
                </a:solidFill>
                <a:effectLst/>
                <a:ea typeface="Arial" panose="020B0604020202020204" pitchFamily="34" charset="0"/>
              </a:rPr>
              <a:t> </a:t>
            </a:r>
            <a:r>
              <a:rPr lang="ko-KR" altLang="ko-KR" sz="1800" dirty="0">
                <a:solidFill>
                  <a:srgbClr val="373A3C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rPr>
              <a:t>스포츠</a:t>
            </a:r>
            <a:r>
              <a:rPr lang="ko-KR" altLang="ko-KR" sz="1800" dirty="0">
                <a:solidFill>
                  <a:srgbClr val="373A3C"/>
                </a:solidFill>
                <a:effectLst/>
                <a:ea typeface="Arial" panose="020B0604020202020204" pitchFamily="34" charset="0"/>
              </a:rPr>
              <a:t> </a:t>
            </a:r>
            <a:r>
              <a:rPr lang="ko-KR" altLang="ko-KR" sz="1800" dirty="0">
                <a:solidFill>
                  <a:srgbClr val="373A3C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rPr>
              <a:t>중</a:t>
            </a:r>
            <a:r>
              <a:rPr lang="ko-KR" altLang="ko-KR" sz="1800" dirty="0">
                <a:solidFill>
                  <a:srgbClr val="373A3C"/>
                </a:solidFill>
                <a:effectLst/>
                <a:ea typeface="Arial" panose="020B0604020202020204" pitchFamily="34" charset="0"/>
              </a:rPr>
              <a:t> </a:t>
            </a:r>
            <a:r>
              <a:rPr lang="ko-KR" altLang="ko-KR" sz="1800" dirty="0">
                <a:solidFill>
                  <a:srgbClr val="373A3C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rPr>
              <a:t>하나</a:t>
            </a:r>
            <a:r>
              <a:rPr lang="en-US" altLang="ko-KR" sz="1800" dirty="0">
                <a:solidFill>
                  <a:srgbClr val="373A3C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</a:rPr>
              <a:t>. </a:t>
            </a:r>
            <a:r>
              <a:rPr lang="ko-KR" altLang="ko-KR" sz="1800" dirty="0">
                <a:solidFill>
                  <a:srgbClr val="373A3C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rPr>
              <a:t>현재</a:t>
            </a:r>
            <a:r>
              <a:rPr lang="ko-KR" altLang="ko-KR" sz="1800" dirty="0">
                <a:solidFill>
                  <a:srgbClr val="373A3C"/>
                </a:solidFill>
                <a:effectLst/>
                <a:ea typeface="Arial" panose="020B0604020202020204" pitchFamily="34" charset="0"/>
              </a:rPr>
              <a:t> </a:t>
            </a:r>
            <a:r>
              <a:rPr lang="ko-KR" altLang="ko-KR" sz="1800" dirty="0">
                <a:solidFill>
                  <a:srgbClr val="373A3C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rPr>
              <a:t>일본에선</a:t>
            </a:r>
            <a:r>
              <a:rPr lang="ko-KR" altLang="ko-KR" sz="1800" dirty="0">
                <a:solidFill>
                  <a:srgbClr val="373A3C"/>
                </a:solidFill>
                <a:effectLst/>
                <a:ea typeface="Arial" panose="020B0604020202020204" pitchFamily="34" charset="0"/>
              </a:rPr>
              <a:t> </a:t>
            </a:r>
            <a:r>
              <a:rPr lang="ko-KR" altLang="ko-KR" sz="1800" dirty="0">
                <a:solidFill>
                  <a:srgbClr val="373A3C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rPr>
              <a:t>배구를</a:t>
            </a:r>
            <a:r>
              <a:rPr lang="ko-KR" altLang="ko-KR" sz="1800" dirty="0">
                <a:solidFill>
                  <a:srgbClr val="373A3C"/>
                </a:solidFill>
                <a:effectLst/>
                <a:ea typeface="Arial" panose="020B0604020202020204" pitchFamily="34" charset="0"/>
              </a:rPr>
              <a:t> </a:t>
            </a:r>
            <a:r>
              <a:rPr lang="ko-KR" altLang="ko-KR" sz="1800" dirty="0">
                <a:solidFill>
                  <a:srgbClr val="373A3C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rPr>
              <a:t>보통</a:t>
            </a:r>
            <a:r>
              <a:rPr lang="ko-KR" altLang="ko-KR" sz="1800" dirty="0">
                <a:solidFill>
                  <a:srgbClr val="373A3C"/>
                </a:solidFill>
                <a:effectLst/>
                <a:ea typeface="Arial" panose="020B0604020202020204" pitchFamily="34" charset="0"/>
              </a:rPr>
              <a:t> </a:t>
            </a:r>
            <a:r>
              <a:rPr lang="ko-KR" altLang="ko-KR" sz="1800" dirty="0" err="1">
                <a:solidFill>
                  <a:srgbClr val="373A3C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rPr>
              <a:t>바레보루</a:t>
            </a:r>
            <a:r>
              <a:rPr lang="en-US" altLang="ko-KR" sz="1800" dirty="0">
                <a:solidFill>
                  <a:srgbClr val="373A3C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</a:rPr>
              <a:t>(</a:t>
            </a:r>
            <a:r>
              <a:rPr lang="ko-KR" altLang="ko-KR" sz="1800" dirty="0" err="1">
                <a:solidFill>
                  <a:srgbClr val="373A3C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rPr>
              <a:t>バレ</a:t>
            </a:r>
            <a:r>
              <a:rPr lang="ko-KR" altLang="ko-KR" sz="1800" dirty="0" err="1">
                <a:solidFill>
                  <a:srgbClr val="373A3C"/>
                </a:solidFill>
                <a:effectLst/>
                <a:ea typeface="MS Mincho" panose="02020609040205080304" pitchFamily="49" charset="-128"/>
                <a:cs typeface="MS Mincho" panose="02020609040205080304" pitchFamily="49" charset="-128"/>
              </a:rPr>
              <a:t>ー</a:t>
            </a:r>
            <a:r>
              <a:rPr lang="ko-KR" altLang="ko-KR" sz="1800" dirty="0" err="1">
                <a:solidFill>
                  <a:srgbClr val="373A3C"/>
                </a:solidFill>
                <a:effectLst/>
                <a:ea typeface="맑은 고딕" panose="020B0503020000020004" pitchFamily="50" charset="-127"/>
                <a:cs typeface="맑은 고딕" panose="020B0503020000020004" pitchFamily="50" charset="-127"/>
              </a:rPr>
              <a:t>ボ</a:t>
            </a:r>
            <a:r>
              <a:rPr lang="ko-KR" altLang="ko-KR" sz="1800" dirty="0" err="1">
                <a:solidFill>
                  <a:srgbClr val="373A3C"/>
                </a:solidFill>
                <a:effectLst/>
                <a:ea typeface="MS Mincho" panose="02020609040205080304" pitchFamily="49" charset="-128"/>
                <a:cs typeface="MS Mincho" panose="02020609040205080304" pitchFamily="49" charset="-128"/>
              </a:rPr>
              <a:t>ー</a:t>
            </a:r>
            <a:r>
              <a:rPr lang="ko-KR" altLang="ko-KR" sz="1800" dirty="0" err="1">
                <a:solidFill>
                  <a:srgbClr val="373A3C"/>
                </a:solidFill>
                <a:effectLst/>
                <a:ea typeface="맑은 고딕" panose="020B0503020000020004" pitchFamily="50" charset="-127"/>
                <a:cs typeface="맑은 고딕" panose="020B0503020000020004" pitchFamily="50" charset="-127"/>
              </a:rPr>
              <a:t>ル</a:t>
            </a:r>
            <a:r>
              <a:rPr lang="en-US" altLang="ko-KR" sz="1800" dirty="0">
                <a:solidFill>
                  <a:srgbClr val="373A3C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</a:rPr>
              <a:t>, Volleyball</a:t>
            </a:r>
            <a:r>
              <a:rPr lang="ko-KR" altLang="ko-KR" sz="1800" dirty="0">
                <a:solidFill>
                  <a:srgbClr val="373A3C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rPr>
              <a:t>의</a:t>
            </a:r>
            <a:r>
              <a:rPr lang="ko-KR" altLang="ko-KR" sz="1800" dirty="0">
                <a:solidFill>
                  <a:srgbClr val="373A3C"/>
                </a:solidFill>
                <a:effectLst/>
                <a:ea typeface="Arial" panose="020B0604020202020204" pitchFamily="34" charset="0"/>
              </a:rPr>
              <a:t> </a:t>
            </a:r>
            <a:r>
              <a:rPr lang="ko-KR" altLang="ko-KR" sz="1800" dirty="0">
                <a:solidFill>
                  <a:srgbClr val="373A3C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rPr>
              <a:t>일본식</a:t>
            </a:r>
            <a:r>
              <a:rPr lang="ko-KR" altLang="ko-KR" sz="1800" dirty="0">
                <a:solidFill>
                  <a:srgbClr val="373A3C"/>
                </a:solidFill>
                <a:effectLst/>
                <a:ea typeface="Arial" panose="020B0604020202020204" pitchFamily="34" charset="0"/>
              </a:rPr>
              <a:t> </a:t>
            </a:r>
            <a:r>
              <a:rPr lang="ko-KR" altLang="ko-KR" sz="1800" dirty="0">
                <a:solidFill>
                  <a:srgbClr val="373A3C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rPr>
              <a:t>발음</a:t>
            </a:r>
            <a:r>
              <a:rPr lang="en-US" altLang="ko-KR" sz="1800" dirty="0">
                <a:solidFill>
                  <a:srgbClr val="373A3C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</a:rPr>
              <a:t>)</a:t>
            </a:r>
            <a:r>
              <a:rPr lang="ko-KR" altLang="ko-KR" sz="1800" dirty="0">
                <a:solidFill>
                  <a:srgbClr val="373A3C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rPr>
              <a:t>라고</a:t>
            </a:r>
            <a:r>
              <a:rPr lang="ko-KR" altLang="ko-KR" sz="1800" dirty="0">
                <a:solidFill>
                  <a:srgbClr val="373A3C"/>
                </a:solidFill>
                <a:effectLst/>
                <a:ea typeface="Arial" panose="020B0604020202020204" pitchFamily="34" charset="0"/>
              </a:rPr>
              <a:t> </a:t>
            </a:r>
            <a:r>
              <a:rPr lang="ko-KR" altLang="ko-KR" sz="1800" dirty="0">
                <a:solidFill>
                  <a:srgbClr val="373A3C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rPr>
              <a:t>부른다</a:t>
            </a:r>
            <a:r>
              <a:rPr lang="en-US" altLang="ko-KR" sz="1800" dirty="0">
                <a:solidFill>
                  <a:srgbClr val="373A3C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</a:rPr>
              <a:t>. </a:t>
            </a:r>
            <a:r>
              <a:rPr lang="en-US" altLang="ko-KR" sz="1800" u="none" strike="noStrike" dirty="0" err="1">
                <a:solidFill>
                  <a:srgbClr val="0275D8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hlinkClick r:id="rId5" tooltip="올림픽"/>
              </a:rPr>
              <a:t>올림픽</a:t>
            </a:r>
            <a:r>
              <a:rPr lang="en-US" altLang="ko-KR" sz="1800" dirty="0">
                <a:solidFill>
                  <a:srgbClr val="373A3C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</a:rPr>
              <a:t> </a:t>
            </a:r>
            <a:r>
              <a:rPr lang="ko-KR" altLang="ko-KR" sz="1800" dirty="0">
                <a:solidFill>
                  <a:srgbClr val="373A3C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rPr>
              <a:t>정식</a:t>
            </a:r>
            <a:r>
              <a:rPr lang="ko-KR" altLang="ko-KR" sz="1800" dirty="0">
                <a:solidFill>
                  <a:srgbClr val="373A3C"/>
                </a:solidFill>
                <a:effectLst/>
                <a:ea typeface="Arial" panose="020B0604020202020204" pitchFamily="34" charset="0"/>
              </a:rPr>
              <a:t> </a:t>
            </a:r>
            <a:r>
              <a:rPr lang="ko-KR" altLang="ko-KR" sz="1800" dirty="0">
                <a:solidFill>
                  <a:srgbClr val="373A3C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rPr>
              <a:t>종목으로</a:t>
            </a:r>
            <a:r>
              <a:rPr lang="ko-KR" altLang="ko-KR" sz="1800" dirty="0">
                <a:solidFill>
                  <a:srgbClr val="373A3C"/>
                </a:solidFill>
                <a:effectLst/>
                <a:ea typeface="Arial" panose="020B0604020202020204" pitchFamily="34" charset="0"/>
              </a:rPr>
              <a:t> </a:t>
            </a:r>
            <a:r>
              <a:rPr lang="ko-KR" altLang="ko-KR" sz="1800" dirty="0">
                <a:solidFill>
                  <a:srgbClr val="373A3C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rPr>
              <a:t>채택된</a:t>
            </a:r>
            <a:r>
              <a:rPr lang="en-US" altLang="ko-KR" sz="1800" dirty="0">
                <a:solidFill>
                  <a:srgbClr val="373A3C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</a:rPr>
              <a:t> </a:t>
            </a:r>
            <a:r>
              <a:rPr lang="en-US" altLang="ko-KR" sz="1800" u="none" strike="noStrike" dirty="0">
                <a:solidFill>
                  <a:srgbClr val="0275D8"/>
                </a:solidFill>
                <a:effectLst/>
                <a:latin typeface="Arial" panose="020B0604020202020204" pitchFamily="34" charset="0"/>
                <a:cs typeface="Times New Roman" panose="02020603050405020304" pitchFamily="18" charset="0"/>
                <a:hlinkClick r:id="rId6" tooltip="1964 도쿄 올림픽"/>
              </a:rPr>
              <a:t>1964 </a:t>
            </a:r>
            <a:r>
              <a:rPr lang="en-US" altLang="ko-KR" sz="1800" u="none" strike="noStrike" dirty="0" err="1">
                <a:solidFill>
                  <a:srgbClr val="0275D8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hlinkClick r:id="rId6" tooltip="1964 도쿄 올림픽"/>
              </a:rPr>
              <a:t>도쿄</a:t>
            </a:r>
            <a:r>
              <a:rPr lang="en-US" altLang="ko-KR" sz="1800" u="none" strike="noStrike" dirty="0">
                <a:solidFill>
                  <a:srgbClr val="0275D8"/>
                </a:solidFill>
                <a:effectLst/>
                <a:latin typeface="Arial" panose="020B0604020202020204" pitchFamily="34" charset="0"/>
                <a:cs typeface="Times New Roman" panose="02020603050405020304" pitchFamily="18" charset="0"/>
                <a:hlinkClick r:id="rId6" tooltip="1964 도쿄 올림픽"/>
              </a:rPr>
              <a:t> </a:t>
            </a:r>
            <a:r>
              <a:rPr lang="en-US" altLang="ko-KR" sz="1800" u="none" strike="noStrike" dirty="0" err="1">
                <a:solidFill>
                  <a:srgbClr val="0275D8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hlinkClick r:id="rId6" tooltip="1964 도쿄 올림픽"/>
              </a:rPr>
              <a:t>올림픽</a:t>
            </a:r>
            <a:r>
              <a:rPr lang="ko-KR" altLang="ko-KR" sz="1800" dirty="0">
                <a:solidFill>
                  <a:srgbClr val="373A3C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rPr>
              <a:t>에서는</a:t>
            </a:r>
            <a:r>
              <a:rPr lang="ko-KR" altLang="ko-KR" sz="1800" dirty="0">
                <a:solidFill>
                  <a:srgbClr val="373A3C"/>
                </a:solidFill>
                <a:effectLst/>
                <a:ea typeface="Arial" panose="020B0604020202020204" pitchFamily="34" charset="0"/>
              </a:rPr>
              <a:t> </a:t>
            </a:r>
            <a:r>
              <a:rPr lang="ko-KR" altLang="ko-KR" sz="1800" dirty="0">
                <a:solidFill>
                  <a:srgbClr val="373A3C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rPr>
              <a:t>여자배구가</a:t>
            </a:r>
            <a:r>
              <a:rPr lang="en-US" altLang="ko-KR" sz="1800" dirty="0">
                <a:solidFill>
                  <a:srgbClr val="373A3C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</a:rPr>
              <a:t> </a:t>
            </a:r>
            <a:r>
              <a:rPr lang="en-US" altLang="ko-KR" sz="1800" u="none" strike="noStrike" dirty="0" err="1">
                <a:solidFill>
                  <a:srgbClr val="0275D8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hlinkClick r:id="rId7" tooltip="소련"/>
              </a:rPr>
              <a:t>소련</a:t>
            </a:r>
            <a:r>
              <a:rPr lang="ko-KR" altLang="ko-KR" sz="1800" dirty="0">
                <a:solidFill>
                  <a:srgbClr val="373A3C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rPr>
              <a:t>을</a:t>
            </a:r>
            <a:r>
              <a:rPr lang="ko-KR" altLang="ko-KR" sz="1800" dirty="0">
                <a:solidFill>
                  <a:srgbClr val="373A3C"/>
                </a:solidFill>
                <a:effectLst/>
                <a:ea typeface="Arial" panose="020B0604020202020204" pitchFamily="34" charset="0"/>
              </a:rPr>
              <a:t> </a:t>
            </a:r>
            <a:r>
              <a:rPr lang="ko-KR" altLang="ko-KR" sz="1800" dirty="0">
                <a:solidFill>
                  <a:srgbClr val="373A3C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rPr>
              <a:t>꺾고</a:t>
            </a:r>
            <a:r>
              <a:rPr lang="ko-KR" altLang="ko-KR" sz="1800" dirty="0">
                <a:solidFill>
                  <a:srgbClr val="373A3C"/>
                </a:solidFill>
                <a:effectLst/>
                <a:ea typeface="Arial" panose="020B0604020202020204" pitchFamily="34" charset="0"/>
              </a:rPr>
              <a:t> </a:t>
            </a:r>
            <a:r>
              <a:rPr lang="ko-KR" altLang="ko-KR" sz="1800" dirty="0">
                <a:solidFill>
                  <a:srgbClr val="373A3C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rPr>
              <a:t>금메달을</a:t>
            </a:r>
            <a:r>
              <a:rPr lang="ko-KR" altLang="ko-KR" sz="1800" dirty="0">
                <a:solidFill>
                  <a:srgbClr val="373A3C"/>
                </a:solidFill>
                <a:effectLst/>
                <a:ea typeface="Arial" panose="020B0604020202020204" pitchFamily="34" charset="0"/>
              </a:rPr>
              <a:t> </a:t>
            </a:r>
            <a:r>
              <a:rPr lang="ko-KR" altLang="ko-KR" sz="1800" dirty="0">
                <a:solidFill>
                  <a:srgbClr val="373A3C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rPr>
              <a:t>차지할</a:t>
            </a:r>
            <a:r>
              <a:rPr lang="ko-KR" altLang="ko-KR" sz="1800" dirty="0">
                <a:solidFill>
                  <a:srgbClr val="373A3C"/>
                </a:solidFill>
                <a:effectLst/>
                <a:ea typeface="Arial" panose="020B0604020202020204" pitchFamily="34" charset="0"/>
              </a:rPr>
              <a:t> </a:t>
            </a:r>
            <a:r>
              <a:rPr lang="ko-KR" altLang="ko-KR" sz="1800" dirty="0">
                <a:solidFill>
                  <a:srgbClr val="373A3C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rPr>
              <a:t>만큼</a:t>
            </a:r>
            <a:r>
              <a:rPr lang="ko-KR" altLang="ko-KR" sz="1800" dirty="0">
                <a:solidFill>
                  <a:srgbClr val="373A3C"/>
                </a:solidFill>
                <a:effectLst/>
                <a:ea typeface="Arial" panose="020B0604020202020204" pitchFamily="34" charset="0"/>
              </a:rPr>
              <a:t> </a:t>
            </a:r>
            <a:r>
              <a:rPr lang="ko-KR" altLang="ko-KR" sz="1800" dirty="0" err="1">
                <a:solidFill>
                  <a:srgbClr val="373A3C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rPr>
              <a:t>강팀이었고</a:t>
            </a:r>
            <a:r>
              <a:rPr lang="ko-KR" altLang="ko-KR" sz="1800" dirty="0">
                <a:solidFill>
                  <a:srgbClr val="373A3C"/>
                </a:solidFill>
                <a:effectLst/>
                <a:ea typeface="Arial" panose="020B0604020202020204" pitchFamily="34" charset="0"/>
              </a:rPr>
              <a:t> </a:t>
            </a:r>
            <a:r>
              <a:rPr lang="ko-KR" altLang="ko-KR" sz="1800" dirty="0">
                <a:solidFill>
                  <a:srgbClr val="373A3C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rPr>
              <a:t>당시</a:t>
            </a:r>
            <a:r>
              <a:rPr lang="ko-KR" altLang="ko-KR" sz="1800" dirty="0">
                <a:solidFill>
                  <a:srgbClr val="373A3C"/>
                </a:solidFill>
                <a:effectLst/>
                <a:ea typeface="Arial" panose="020B0604020202020204" pitchFamily="34" charset="0"/>
              </a:rPr>
              <a:t> </a:t>
            </a:r>
            <a:r>
              <a:rPr lang="ko-KR" altLang="ko-KR" sz="1800" dirty="0">
                <a:solidFill>
                  <a:srgbClr val="373A3C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rPr>
              <a:t>소련과의</a:t>
            </a:r>
            <a:r>
              <a:rPr lang="ko-KR" altLang="ko-KR" sz="1800" dirty="0">
                <a:solidFill>
                  <a:srgbClr val="373A3C"/>
                </a:solidFill>
                <a:effectLst/>
                <a:ea typeface="Arial" panose="020B0604020202020204" pitchFamily="34" charset="0"/>
              </a:rPr>
              <a:t> </a:t>
            </a:r>
            <a:r>
              <a:rPr lang="ko-KR" altLang="ko-KR" sz="1800" dirty="0">
                <a:solidFill>
                  <a:srgbClr val="373A3C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rPr>
              <a:t>결승전은</a:t>
            </a:r>
            <a:r>
              <a:rPr lang="ko-KR" altLang="ko-KR" sz="1800" dirty="0">
                <a:solidFill>
                  <a:srgbClr val="373A3C"/>
                </a:solidFill>
                <a:effectLst/>
                <a:ea typeface="Arial" panose="020B0604020202020204" pitchFamily="34" charset="0"/>
              </a:rPr>
              <a:t> </a:t>
            </a:r>
            <a:r>
              <a:rPr lang="ko-KR" altLang="ko-KR" sz="1800" dirty="0">
                <a:solidFill>
                  <a:srgbClr val="373A3C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rPr>
              <a:t>일본에서</a:t>
            </a:r>
            <a:r>
              <a:rPr lang="ko-KR" altLang="ko-KR" sz="1800" dirty="0">
                <a:solidFill>
                  <a:srgbClr val="373A3C"/>
                </a:solidFill>
                <a:effectLst/>
                <a:ea typeface="Arial" panose="020B0604020202020204" pitchFamily="34" charset="0"/>
              </a:rPr>
              <a:t> </a:t>
            </a:r>
            <a:r>
              <a:rPr lang="ko-KR" altLang="ko-KR" sz="1800" dirty="0">
                <a:solidFill>
                  <a:srgbClr val="373A3C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rPr>
              <a:t>집계한</a:t>
            </a:r>
            <a:r>
              <a:rPr lang="en-US" altLang="ko-KR" sz="1800" dirty="0">
                <a:solidFill>
                  <a:srgbClr val="373A3C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</a:rPr>
              <a:t> TV </a:t>
            </a:r>
            <a:r>
              <a:rPr lang="ko-KR" altLang="ko-KR" sz="1800" dirty="0">
                <a:solidFill>
                  <a:srgbClr val="373A3C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rPr>
              <a:t>시청률이</a:t>
            </a:r>
            <a:r>
              <a:rPr lang="ko-KR" altLang="ko-KR" sz="1800" dirty="0">
                <a:solidFill>
                  <a:srgbClr val="373A3C"/>
                </a:solidFill>
                <a:effectLst/>
                <a:ea typeface="Arial" panose="020B0604020202020204" pitchFamily="34" charset="0"/>
              </a:rPr>
              <a:t> </a:t>
            </a:r>
            <a:r>
              <a:rPr lang="ko-KR" altLang="ko-KR" sz="1800" dirty="0">
                <a:solidFill>
                  <a:srgbClr val="373A3C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rPr>
              <a:t>무려</a:t>
            </a:r>
            <a:r>
              <a:rPr lang="en-US" altLang="ko-KR" sz="1800" dirty="0">
                <a:solidFill>
                  <a:srgbClr val="373A3C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</a:rPr>
              <a:t> 69%</a:t>
            </a:r>
            <a:r>
              <a:rPr lang="en-US" altLang="ko-KR" sz="1800" u="none" strike="noStrike" baseline="30000" dirty="0">
                <a:solidFill>
                  <a:srgbClr val="0275D8"/>
                </a:solidFill>
                <a:effectLst/>
                <a:latin typeface="Arial" panose="020B0604020202020204" pitchFamily="34" charset="0"/>
                <a:cs typeface="Times New Roman" panose="02020603050405020304" pitchFamily="18" charset="0"/>
                <a:hlinkClick r:id="rId8"/>
              </a:rPr>
              <a:t>]</a:t>
            </a:r>
            <a:r>
              <a:rPr lang="ko-KR" altLang="ko-KR" sz="1800" dirty="0">
                <a:solidFill>
                  <a:srgbClr val="373A3C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rPr>
              <a:t>가</a:t>
            </a:r>
            <a:r>
              <a:rPr lang="ko-KR" altLang="ko-KR" sz="1800" dirty="0">
                <a:solidFill>
                  <a:srgbClr val="373A3C"/>
                </a:solidFill>
                <a:effectLst/>
                <a:ea typeface="Arial" panose="020B0604020202020204" pitchFamily="34" charset="0"/>
              </a:rPr>
              <a:t> </a:t>
            </a:r>
            <a:r>
              <a:rPr lang="ko-KR" altLang="ko-KR" sz="1800" dirty="0">
                <a:solidFill>
                  <a:srgbClr val="373A3C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rPr>
              <a:t>나왔을</a:t>
            </a:r>
            <a:r>
              <a:rPr lang="ko-KR" altLang="ko-KR" sz="1800" dirty="0">
                <a:solidFill>
                  <a:srgbClr val="373A3C"/>
                </a:solidFill>
                <a:effectLst/>
                <a:ea typeface="Arial" panose="020B0604020202020204" pitchFamily="34" charset="0"/>
              </a:rPr>
              <a:t> </a:t>
            </a:r>
            <a:r>
              <a:rPr lang="ko-KR" altLang="ko-KR" sz="1800" dirty="0">
                <a:solidFill>
                  <a:srgbClr val="373A3C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rPr>
              <a:t>정도로</a:t>
            </a:r>
            <a:r>
              <a:rPr lang="ko-KR" altLang="ko-KR" sz="1800" dirty="0">
                <a:solidFill>
                  <a:srgbClr val="373A3C"/>
                </a:solidFill>
                <a:effectLst/>
                <a:ea typeface="Arial" panose="020B0604020202020204" pitchFamily="34" charset="0"/>
              </a:rPr>
              <a:t> </a:t>
            </a:r>
            <a:r>
              <a:rPr lang="ko-KR" altLang="ko-KR" sz="1800" dirty="0">
                <a:solidFill>
                  <a:srgbClr val="373A3C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rPr>
              <a:t>인기가</a:t>
            </a:r>
            <a:r>
              <a:rPr lang="ko-KR" altLang="ko-KR" sz="1800" dirty="0">
                <a:solidFill>
                  <a:srgbClr val="373A3C"/>
                </a:solidFill>
                <a:effectLst/>
                <a:ea typeface="Arial" panose="020B0604020202020204" pitchFamily="34" charset="0"/>
              </a:rPr>
              <a:t> </a:t>
            </a:r>
            <a:r>
              <a:rPr lang="ko-KR" altLang="ko-KR" sz="1800" dirty="0">
                <a:solidFill>
                  <a:srgbClr val="373A3C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rPr>
              <a:t>많았었다</a:t>
            </a:r>
            <a:r>
              <a:rPr lang="en-US" altLang="ko-KR" sz="1800" dirty="0">
                <a:solidFill>
                  <a:srgbClr val="373A3C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</a:rPr>
              <a:t>. </a:t>
            </a:r>
            <a:r>
              <a:rPr lang="ko-KR" altLang="ko-KR" sz="1800" dirty="0">
                <a:solidFill>
                  <a:srgbClr val="373A3C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rPr>
              <a:t>지금도</a:t>
            </a:r>
            <a:r>
              <a:rPr lang="ko-KR" altLang="ko-KR" sz="1800" dirty="0">
                <a:solidFill>
                  <a:srgbClr val="373A3C"/>
                </a:solidFill>
                <a:effectLst/>
                <a:ea typeface="Arial" panose="020B0604020202020204" pitchFamily="34" charset="0"/>
              </a:rPr>
              <a:t> </a:t>
            </a:r>
            <a:r>
              <a:rPr lang="ko-KR" altLang="ko-KR" sz="1800" dirty="0">
                <a:solidFill>
                  <a:srgbClr val="373A3C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rPr>
              <a:t>여자배구</a:t>
            </a:r>
            <a:r>
              <a:rPr lang="ko-KR" altLang="ko-KR" sz="1800" dirty="0">
                <a:solidFill>
                  <a:srgbClr val="373A3C"/>
                </a:solidFill>
                <a:effectLst/>
                <a:ea typeface="Arial" panose="020B0604020202020204" pitchFamily="34" charset="0"/>
              </a:rPr>
              <a:t> </a:t>
            </a:r>
            <a:r>
              <a:rPr lang="ko-KR" altLang="ko-KR" sz="1800" dirty="0">
                <a:solidFill>
                  <a:srgbClr val="373A3C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rPr>
              <a:t>국가대표의</a:t>
            </a:r>
            <a:r>
              <a:rPr lang="ko-KR" altLang="ko-KR" sz="1800" dirty="0">
                <a:solidFill>
                  <a:srgbClr val="373A3C"/>
                </a:solidFill>
                <a:effectLst/>
                <a:ea typeface="Arial" panose="020B0604020202020204" pitchFamily="34" charset="0"/>
              </a:rPr>
              <a:t> </a:t>
            </a:r>
            <a:r>
              <a:rPr lang="ko-KR" altLang="ko-KR" sz="1800" dirty="0">
                <a:solidFill>
                  <a:srgbClr val="373A3C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rPr>
              <a:t>경기는</a:t>
            </a:r>
            <a:r>
              <a:rPr lang="ko-KR" altLang="ko-KR" sz="1800" dirty="0">
                <a:solidFill>
                  <a:srgbClr val="373A3C"/>
                </a:solidFill>
                <a:effectLst/>
                <a:ea typeface="Arial" panose="020B0604020202020204" pitchFamily="34" charset="0"/>
              </a:rPr>
              <a:t> </a:t>
            </a:r>
            <a:r>
              <a:rPr lang="ko-KR" altLang="ko-KR" sz="1800" dirty="0">
                <a:solidFill>
                  <a:srgbClr val="373A3C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rPr>
              <a:t>축구</a:t>
            </a:r>
            <a:r>
              <a:rPr lang="ko-KR" altLang="ko-KR" sz="1800" dirty="0">
                <a:solidFill>
                  <a:srgbClr val="373A3C"/>
                </a:solidFill>
                <a:effectLst/>
                <a:ea typeface="Arial" panose="020B0604020202020204" pitchFamily="34" charset="0"/>
              </a:rPr>
              <a:t> </a:t>
            </a:r>
            <a:r>
              <a:rPr lang="ko-KR" altLang="ko-KR" sz="1800" dirty="0">
                <a:solidFill>
                  <a:srgbClr val="373A3C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rPr>
              <a:t>시청률과</a:t>
            </a:r>
            <a:r>
              <a:rPr lang="ko-KR" altLang="ko-KR" sz="1800" dirty="0">
                <a:solidFill>
                  <a:srgbClr val="373A3C"/>
                </a:solidFill>
                <a:effectLst/>
                <a:ea typeface="Arial" panose="020B0604020202020204" pitchFamily="34" charset="0"/>
              </a:rPr>
              <a:t> </a:t>
            </a:r>
            <a:r>
              <a:rPr lang="ko-KR" altLang="ko-KR" sz="1800" dirty="0">
                <a:solidFill>
                  <a:srgbClr val="373A3C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rPr>
              <a:t>맞먹는</a:t>
            </a:r>
            <a:r>
              <a:rPr lang="ko-KR" altLang="ko-KR" sz="1800" dirty="0">
                <a:solidFill>
                  <a:srgbClr val="373A3C"/>
                </a:solidFill>
                <a:effectLst/>
                <a:ea typeface="Arial" panose="020B0604020202020204" pitchFamily="34" charset="0"/>
              </a:rPr>
              <a:t> </a:t>
            </a:r>
            <a:r>
              <a:rPr lang="ko-KR" altLang="ko-KR" sz="1800" dirty="0">
                <a:solidFill>
                  <a:srgbClr val="373A3C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rPr>
              <a:t>정도다</a:t>
            </a:r>
            <a:r>
              <a:rPr lang="en-US" altLang="ko-KR" sz="1800" dirty="0">
                <a:solidFill>
                  <a:srgbClr val="373A3C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</a:rPr>
              <a:t>. </a:t>
            </a:r>
            <a:r>
              <a:rPr lang="ko-KR" altLang="ko-KR" sz="1800" dirty="0">
                <a:solidFill>
                  <a:srgbClr val="373A3C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rPr>
              <a:t>반면에</a:t>
            </a:r>
            <a:r>
              <a:rPr lang="ko-KR" altLang="ko-KR" sz="1800" dirty="0">
                <a:solidFill>
                  <a:srgbClr val="373A3C"/>
                </a:solidFill>
                <a:effectLst/>
                <a:ea typeface="Arial" panose="020B0604020202020204" pitchFamily="34" charset="0"/>
              </a:rPr>
              <a:t> </a:t>
            </a:r>
            <a:r>
              <a:rPr lang="ko-KR" altLang="ko-KR" sz="1800" dirty="0">
                <a:solidFill>
                  <a:srgbClr val="373A3C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rPr>
              <a:t>남자</a:t>
            </a:r>
            <a:r>
              <a:rPr lang="ko-KR" altLang="ko-KR" sz="1800" dirty="0">
                <a:solidFill>
                  <a:srgbClr val="373A3C"/>
                </a:solidFill>
                <a:effectLst/>
                <a:ea typeface="Arial" panose="020B0604020202020204" pitchFamily="34" charset="0"/>
              </a:rPr>
              <a:t> </a:t>
            </a:r>
            <a:r>
              <a:rPr lang="ko-KR" altLang="ko-KR" sz="1800" dirty="0">
                <a:solidFill>
                  <a:srgbClr val="373A3C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rPr>
              <a:t>배구는</a:t>
            </a:r>
            <a:r>
              <a:rPr lang="ko-KR" altLang="ko-KR" sz="1800" dirty="0">
                <a:solidFill>
                  <a:srgbClr val="373A3C"/>
                </a:solidFill>
                <a:effectLst/>
                <a:ea typeface="Arial" panose="020B0604020202020204" pitchFamily="34" charset="0"/>
              </a:rPr>
              <a:t> </a:t>
            </a:r>
            <a:r>
              <a:rPr lang="ko-KR" altLang="ko-KR" sz="1800" dirty="0">
                <a:solidFill>
                  <a:srgbClr val="373A3C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rPr>
              <a:t>상대적으로</a:t>
            </a:r>
            <a:r>
              <a:rPr lang="ko-KR" altLang="ko-KR" sz="1800" dirty="0">
                <a:solidFill>
                  <a:srgbClr val="373A3C"/>
                </a:solidFill>
                <a:effectLst/>
                <a:ea typeface="Arial" panose="020B0604020202020204" pitchFamily="34" charset="0"/>
              </a:rPr>
              <a:t> </a:t>
            </a:r>
            <a:r>
              <a:rPr lang="ko-KR" altLang="ko-KR" sz="1800" dirty="0">
                <a:solidFill>
                  <a:srgbClr val="373A3C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rPr>
              <a:t>많이</a:t>
            </a:r>
            <a:r>
              <a:rPr lang="ko-KR" altLang="ko-KR" sz="1800" dirty="0">
                <a:solidFill>
                  <a:srgbClr val="373A3C"/>
                </a:solidFill>
                <a:effectLst/>
                <a:ea typeface="Arial" panose="020B0604020202020204" pitchFamily="34" charset="0"/>
              </a:rPr>
              <a:t> </a:t>
            </a:r>
            <a:r>
              <a:rPr lang="ko-KR" altLang="ko-KR" sz="1800" dirty="0">
                <a:solidFill>
                  <a:srgbClr val="373A3C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rPr>
              <a:t>떨어지지만</a:t>
            </a:r>
            <a:r>
              <a:rPr lang="ko-KR" altLang="ko-KR" sz="1800" dirty="0">
                <a:solidFill>
                  <a:srgbClr val="373A3C"/>
                </a:solidFill>
                <a:effectLst/>
                <a:ea typeface="Arial" panose="020B0604020202020204" pitchFamily="34" charset="0"/>
              </a:rPr>
              <a:t> </a:t>
            </a:r>
            <a:r>
              <a:rPr lang="ko-KR" altLang="ko-KR" sz="1800" dirty="0">
                <a:solidFill>
                  <a:srgbClr val="373A3C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rPr>
              <a:t>그래도</a:t>
            </a:r>
            <a:r>
              <a:rPr lang="en-US" altLang="ko-KR" sz="1800" dirty="0">
                <a:solidFill>
                  <a:srgbClr val="373A3C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</a:rPr>
              <a:t> </a:t>
            </a:r>
            <a:r>
              <a:rPr lang="ko-KR" altLang="ko-KR" sz="1800" b="1" dirty="0">
                <a:solidFill>
                  <a:srgbClr val="373A3C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rPr>
              <a:t>아시아</a:t>
            </a:r>
            <a:r>
              <a:rPr lang="ko-KR" altLang="ko-KR" sz="1800" b="1" dirty="0">
                <a:solidFill>
                  <a:srgbClr val="373A3C"/>
                </a:solidFill>
                <a:effectLst/>
                <a:ea typeface="Arial" panose="020B0604020202020204" pitchFamily="34" charset="0"/>
              </a:rPr>
              <a:t> </a:t>
            </a:r>
            <a:r>
              <a:rPr lang="ko-KR" altLang="ko-KR" sz="1800" b="1" dirty="0">
                <a:solidFill>
                  <a:srgbClr val="373A3C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rPr>
              <a:t>유일의</a:t>
            </a:r>
            <a:r>
              <a:rPr lang="ko-KR" altLang="ko-KR" sz="1800" b="1" dirty="0">
                <a:solidFill>
                  <a:srgbClr val="373A3C"/>
                </a:solidFill>
                <a:effectLst/>
                <a:ea typeface="Arial" panose="020B0604020202020204" pitchFamily="34" charset="0"/>
              </a:rPr>
              <a:t> </a:t>
            </a:r>
            <a:r>
              <a:rPr lang="ko-KR" altLang="ko-KR" sz="1800" b="1" dirty="0">
                <a:solidFill>
                  <a:srgbClr val="373A3C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rPr>
              <a:t>올림픽</a:t>
            </a:r>
            <a:r>
              <a:rPr lang="ko-KR" altLang="ko-KR" sz="1800" b="1" dirty="0">
                <a:solidFill>
                  <a:srgbClr val="373A3C"/>
                </a:solidFill>
                <a:effectLst/>
                <a:ea typeface="Arial" panose="020B0604020202020204" pitchFamily="34" charset="0"/>
              </a:rPr>
              <a:t> </a:t>
            </a:r>
            <a:r>
              <a:rPr lang="ko-KR" altLang="ko-KR" sz="1800" b="1" dirty="0">
                <a:solidFill>
                  <a:srgbClr val="373A3C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rPr>
              <a:t>남자</a:t>
            </a:r>
            <a:r>
              <a:rPr lang="ko-KR" altLang="ko-KR" sz="1800" b="1" dirty="0">
                <a:solidFill>
                  <a:srgbClr val="373A3C"/>
                </a:solidFill>
                <a:effectLst/>
                <a:ea typeface="Arial" panose="020B0604020202020204" pitchFamily="34" charset="0"/>
              </a:rPr>
              <a:t> </a:t>
            </a:r>
            <a:r>
              <a:rPr lang="ko-KR" altLang="ko-KR" sz="1800" b="1" dirty="0">
                <a:solidFill>
                  <a:srgbClr val="373A3C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rPr>
              <a:t>배구</a:t>
            </a:r>
            <a:r>
              <a:rPr lang="ko-KR" altLang="ko-KR" sz="1800" b="1" dirty="0">
                <a:solidFill>
                  <a:srgbClr val="373A3C"/>
                </a:solidFill>
                <a:effectLst/>
                <a:ea typeface="Arial" panose="020B0604020202020204" pitchFamily="34" charset="0"/>
              </a:rPr>
              <a:t> </a:t>
            </a:r>
            <a:r>
              <a:rPr lang="ko-KR" altLang="ko-KR" sz="1800" b="1" dirty="0">
                <a:solidFill>
                  <a:srgbClr val="373A3C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rPr>
              <a:t>금메달을</a:t>
            </a:r>
            <a:r>
              <a:rPr lang="ko-KR" altLang="ko-KR" sz="1800" b="1" dirty="0">
                <a:solidFill>
                  <a:srgbClr val="373A3C"/>
                </a:solidFill>
                <a:effectLst/>
                <a:ea typeface="Arial" panose="020B0604020202020204" pitchFamily="34" charset="0"/>
              </a:rPr>
              <a:t> </a:t>
            </a:r>
            <a:r>
              <a:rPr lang="ko-KR" altLang="ko-KR" sz="1800" b="1" dirty="0">
                <a:solidFill>
                  <a:srgbClr val="373A3C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rPr>
              <a:t>보유한</a:t>
            </a:r>
            <a:r>
              <a:rPr lang="ko-KR" altLang="ko-KR" sz="1800" b="1" dirty="0">
                <a:solidFill>
                  <a:srgbClr val="373A3C"/>
                </a:solidFill>
                <a:effectLst/>
                <a:ea typeface="Arial" panose="020B0604020202020204" pitchFamily="34" charset="0"/>
              </a:rPr>
              <a:t> </a:t>
            </a:r>
            <a:r>
              <a:rPr lang="ko-KR" altLang="ko-KR" sz="1800" b="1" dirty="0">
                <a:solidFill>
                  <a:srgbClr val="373A3C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rPr>
              <a:t>나라이며</a:t>
            </a:r>
            <a:r>
              <a:rPr lang="en-US" altLang="ko-KR" sz="1800" b="1" dirty="0">
                <a:solidFill>
                  <a:srgbClr val="373A3C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</a:rPr>
              <a:t>, </a:t>
            </a:r>
            <a:r>
              <a:rPr lang="ko-KR" altLang="ko-KR" sz="1800" b="1" dirty="0">
                <a:solidFill>
                  <a:srgbClr val="373A3C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rPr>
              <a:t>동양에서</a:t>
            </a:r>
            <a:r>
              <a:rPr lang="ko-KR" altLang="ko-KR" sz="1800" b="1" dirty="0">
                <a:solidFill>
                  <a:srgbClr val="373A3C"/>
                </a:solidFill>
                <a:effectLst/>
                <a:ea typeface="Arial" panose="020B0604020202020204" pitchFamily="34" charset="0"/>
              </a:rPr>
              <a:t> </a:t>
            </a:r>
            <a:r>
              <a:rPr lang="ko-KR" altLang="ko-KR" sz="1800" b="1" dirty="0">
                <a:solidFill>
                  <a:srgbClr val="373A3C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rPr>
              <a:t>배구만큼</a:t>
            </a:r>
            <a:r>
              <a:rPr lang="ko-KR" altLang="ko-KR" sz="1800" b="1" dirty="0">
                <a:solidFill>
                  <a:srgbClr val="373A3C"/>
                </a:solidFill>
                <a:effectLst/>
                <a:ea typeface="Arial" panose="020B0604020202020204" pitchFamily="34" charset="0"/>
              </a:rPr>
              <a:t> </a:t>
            </a:r>
            <a:r>
              <a:rPr lang="ko-KR" altLang="ko-KR" sz="1800" b="1" dirty="0">
                <a:solidFill>
                  <a:srgbClr val="373A3C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rPr>
              <a:t>강세를</a:t>
            </a:r>
            <a:r>
              <a:rPr lang="ko-KR" altLang="ko-KR" sz="1800" b="1" dirty="0">
                <a:solidFill>
                  <a:srgbClr val="373A3C"/>
                </a:solidFill>
                <a:effectLst/>
                <a:ea typeface="Arial" panose="020B0604020202020204" pitchFamily="34" charset="0"/>
              </a:rPr>
              <a:t> </a:t>
            </a:r>
            <a:r>
              <a:rPr lang="ko-KR" altLang="ko-KR" sz="1800" b="1" dirty="0">
                <a:solidFill>
                  <a:srgbClr val="373A3C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rPr>
              <a:t>보이는</a:t>
            </a:r>
            <a:r>
              <a:rPr lang="ko-KR" altLang="ko-KR" sz="1800" b="1" dirty="0">
                <a:solidFill>
                  <a:srgbClr val="373A3C"/>
                </a:solidFill>
                <a:effectLst/>
                <a:ea typeface="Arial" panose="020B0604020202020204" pitchFamily="34" charset="0"/>
              </a:rPr>
              <a:t> </a:t>
            </a:r>
            <a:r>
              <a:rPr lang="ko-KR" altLang="ko-KR" sz="1800" b="1" dirty="0">
                <a:solidFill>
                  <a:srgbClr val="373A3C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rPr>
              <a:t>구기</a:t>
            </a:r>
            <a:r>
              <a:rPr lang="ko-KR" altLang="ko-KR" sz="1800" b="1" dirty="0">
                <a:solidFill>
                  <a:srgbClr val="373A3C"/>
                </a:solidFill>
                <a:effectLst/>
                <a:ea typeface="Arial" panose="020B0604020202020204" pitchFamily="34" charset="0"/>
              </a:rPr>
              <a:t> </a:t>
            </a:r>
            <a:r>
              <a:rPr lang="ko-KR" altLang="ko-KR" sz="1800" b="1" dirty="0">
                <a:solidFill>
                  <a:srgbClr val="373A3C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rPr>
              <a:t>종목도</a:t>
            </a:r>
            <a:r>
              <a:rPr lang="ko-KR" altLang="ko-KR" sz="1800" b="1" dirty="0">
                <a:solidFill>
                  <a:srgbClr val="373A3C"/>
                </a:solidFill>
                <a:effectLst/>
                <a:ea typeface="Arial" panose="020B0604020202020204" pitchFamily="34" charset="0"/>
              </a:rPr>
              <a:t> </a:t>
            </a:r>
            <a:r>
              <a:rPr lang="ko-KR" altLang="ko-KR" sz="1800" b="1" dirty="0">
                <a:solidFill>
                  <a:srgbClr val="373A3C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rPr>
              <a:t>없다</a:t>
            </a:r>
            <a:r>
              <a:rPr lang="en-US" altLang="ko-KR" sz="1800" b="1" dirty="0">
                <a:solidFill>
                  <a:srgbClr val="373A3C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</a:rPr>
              <a:t>.</a:t>
            </a:r>
            <a:r>
              <a:rPr lang="en-US" altLang="ko-KR" sz="1800" u="none" strike="noStrike" baseline="30000" dirty="0">
                <a:solidFill>
                  <a:srgbClr val="0275D8"/>
                </a:solidFill>
                <a:effectLst/>
                <a:latin typeface="Arial" panose="020B0604020202020204" pitchFamily="34" charset="0"/>
                <a:cs typeface="Times New Roman" panose="02020603050405020304" pitchFamily="18" charset="0"/>
                <a:hlinkClick r:id="rId9"/>
              </a:rPr>
              <a:t>]</a:t>
            </a:r>
            <a:endParaRPr lang="en-US" altLang="ko-KR" sz="1800" u="none" strike="noStrike" baseline="30000" dirty="0">
              <a:solidFill>
                <a:srgbClr val="0275D8"/>
              </a:solidFill>
              <a:effectLst/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br>
              <a:rPr lang="en-US" altLang="ko-KR" sz="1800" dirty="0">
                <a:solidFill>
                  <a:srgbClr val="373A3C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</a:rPr>
            </a:br>
            <a:r>
              <a:rPr lang="ko-KR" altLang="ko-KR" sz="1800" kern="100" dirty="0">
                <a:solidFill>
                  <a:srgbClr val="373A3C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rPr>
              <a:t>리그의</a:t>
            </a:r>
            <a:r>
              <a:rPr lang="ko-KR" altLang="ko-KR" sz="1800" kern="100" dirty="0">
                <a:solidFill>
                  <a:srgbClr val="373A3C"/>
                </a:solidFill>
                <a:effectLst/>
                <a:latin typeface="맑은 고딕" panose="020B0503020000020004" pitchFamily="50" charset="-127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ko-KR" altLang="ko-KR" sz="1800" kern="100" dirty="0">
                <a:solidFill>
                  <a:srgbClr val="373A3C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rPr>
              <a:t>경우에는</a:t>
            </a:r>
            <a:r>
              <a:rPr lang="ko-KR" altLang="ko-KR" sz="1800" kern="100" dirty="0">
                <a:solidFill>
                  <a:srgbClr val="373A3C"/>
                </a:solidFill>
                <a:effectLst/>
                <a:latin typeface="맑은 고딕" panose="020B0503020000020004" pitchFamily="50" charset="-127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ko-KR" altLang="ko-KR" sz="1800" kern="100" dirty="0">
                <a:solidFill>
                  <a:srgbClr val="373A3C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rPr>
              <a:t>실업리그이긴</a:t>
            </a:r>
            <a:r>
              <a:rPr lang="ko-KR" altLang="ko-KR" sz="1800" kern="100" dirty="0">
                <a:solidFill>
                  <a:srgbClr val="373A3C"/>
                </a:solidFill>
                <a:effectLst/>
                <a:latin typeface="맑은 고딕" panose="020B0503020000020004" pitchFamily="50" charset="-127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ko-KR" altLang="ko-KR" sz="1800" kern="100" dirty="0">
                <a:solidFill>
                  <a:srgbClr val="373A3C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rPr>
              <a:t>하나</a:t>
            </a:r>
            <a:r>
              <a:rPr lang="ko-KR" altLang="ko-KR" sz="1800" kern="100" dirty="0">
                <a:solidFill>
                  <a:srgbClr val="373A3C"/>
                </a:solidFill>
                <a:effectLst/>
                <a:latin typeface="맑은 고딕" panose="020B0503020000020004" pitchFamily="50" charset="-127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ko-KR" altLang="ko-KR" sz="1800" kern="100" dirty="0">
                <a:solidFill>
                  <a:srgbClr val="373A3C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rPr>
              <a:t>용병제도도</a:t>
            </a:r>
            <a:r>
              <a:rPr lang="ko-KR" altLang="ko-KR" sz="1800" kern="100" dirty="0">
                <a:solidFill>
                  <a:srgbClr val="373A3C"/>
                </a:solidFill>
                <a:effectLst/>
                <a:latin typeface="맑은 고딕" panose="020B0503020000020004" pitchFamily="50" charset="-127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ko-KR" altLang="ko-KR" sz="1800" kern="100" dirty="0">
                <a:solidFill>
                  <a:srgbClr val="373A3C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rPr>
              <a:t>있고</a:t>
            </a:r>
            <a:r>
              <a:rPr lang="en-US" altLang="ko-KR" sz="1800" kern="100" dirty="0">
                <a:solidFill>
                  <a:srgbClr val="373A3C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  <a:cs typeface="Times New Roman" panose="02020603050405020304" pitchFamily="18" charset="0"/>
              </a:rPr>
              <a:t>, </a:t>
            </a:r>
            <a:r>
              <a:rPr lang="ko-KR" altLang="ko-KR" sz="1800" kern="100" dirty="0">
                <a:solidFill>
                  <a:srgbClr val="373A3C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rPr>
              <a:t>실력면에선</a:t>
            </a:r>
            <a:r>
              <a:rPr lang="ko-KR" altLang="ko-KR" sz="1800" kern="100" dirty="0">
                <a:solidFill>
                  <a:srgbClr val="373A3C"/>
                </a:solidFill>
                <a:effectLst/>
                <a:latin typeface="맑은 고딕" panose="020B0503020000020004" pitchFamily="50" charset="-127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ko-KR" altLang="ko-KR" sz="1800" kern="100" dirty="0">
                <a:solidFill>
                  <a:srgbClr val="373A3C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rPr>
              <a:t>사실상</a:t>
            </a:r>
            <a:r>
              <a:rPr lang="ko-KR" altLang="ko-KR" sz="1800" kern="100" dirty="0">
                <a:solidFill>
                  <a:srgbClr val="373A3C"/>
                </a:solidFill>
                <a:effectLst/>
                <a:latin typeface="맑은 고딕" panose="020B0503020000020004" pitchFamily="50" charset="-127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ko-KR" altLang="ko-KR" sz="1800" kern="100" dirty="0">
                <a:solidFill>
                  <a:srgbClr val="373A3C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rPr>
              <a:t>프로나</a:t>
            </a:r>
            <a:r>
              <a:rPr lang="ko-KR" altLang="ko-KR" sz="1800" kern="100" dirty="0">
                <a:solidFill>
                  <a:srgbClr val="373A3C"/>
                </a:solidFill>
                <a:effectLst/>
                <a:latin typeface="맑은 고딕" panose="020B0503020000020004" pitchFamily="50" charset="-127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ko-KR" altLang="ko-KR" sz="1800" kern="100" dirty="0">
                <a:solidFill>
                  <a:srgbClr val="373A3C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rPr>
              <a:t>마찬가지다</a:t>
            </a:r>
            <a:r>
              <a:rPr lang="en-US" altLang="ko-KR" sz="1800" kern="100" dirty="0">
                <a:solidFill>
                  <a:srgbClr val="373A3C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  <a:cs typeface="Times New Roman" panose="02020603050405020304" pitchFamily="18" charset="0"/>
              </a:rPr>
              <a:t>. </a:t>
            </a:r>
            <a:r>
              <a:rPr lang="ko-KR" altLang="ko-KR" sz="1800" kern="100" dirty="0">
                <a:solidFill>
                  <a:srgbClr val="373A3C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rPr>
              <a:t>이름도</a:t>
            </a:r>
            <a:r>
              <a:rPr lang="en-US" altLang="ko-KR" sz="1800" kern="100" dirty="0">
                <a:solidFill>
                  <a:srgbClr val="373A3C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  <a:cs typeface="Times New Roman" panose="02020603050405020304" pitchFamily="18" charset="0"/>
              </a:rPr>
              <a:t> V</a:t>
            </a:r>
            <a:r>
              <a:rPr lang="ko-KR" altLang="ko-KR" sz="1800" kern="100" dirty="0">
                <a:solidFill>
                  <a:srgbClr val="373A3C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rPr>
              <a:t>프리미어리그다</a:t>
            </a:r>
            <a:r>
              <a:rPr lang="en-US" altLang="ko-KR" sz="1800" kern="100" dirty="0">
                <a:solidFill>
                  <a:srgbClr val="373A3C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  <a:cs typeface="Times New Roman" panose="02020603050405020304" pitchFamily="18" charset="0"/>
              </a:rPr>
              <a:t>.(1</a:t>
            </a:r>
            <a:r>
              <a:rPr lang="ko-KR" altLang="ko-KR" sz="1800" kern="100" dirty="0" err="1">
                <a:solidFill>
                  <a:srgbClr val="373A3C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rPr>
              <a:t>부리그</a:t>
            </a:r>
            <a:r>
              <a:rPr lang="en-US" altLang="ko-KR" sz="1800" kern="100" dirty="0">
                <a:solidFill>
                  <a:srgbClr val="373A3C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  <a:cs typeface="Times New Roman" panose="02020603050405020304" pitchFamily="18" charset="0"/>
              </a:rPr>
              <a:t>) </a:t>
            </a:r>
            <a:r>
              <a:rPr lang="ko-KR" altLang="ko-KR" sz="1800" kern="100" dirty="0">
                <a:solidFill>
                  <a:srgbClr val="373A3C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rPr>
              <a:t>프로가</a:t>
            </a:r>
            <a:r>
              <a:rPr lang="ko-KR" altLang="ko-KR" sz="1800" kern="100" dirty="0">
                <a:solidFill>
                  <a:srgbClr val="373A3C"/>
                </a:solidFill>
                <a:effectLst/>
                <a:latin typeface="맑은 고딕" panose="020B0503020000020004" pitchFamily="50" charset="-127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ko-KR" altLang="ko-KR" sz="1800" kern="100" dirty="0">
                <a:solidFill>
                  <a:srgbClr val="373A3C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rPr>
              <a:t>아니라</a:t>
            </a:r>
            <a:r>
              <a:rPr lang="ko-KR" altLang="ko-KR" sz="1800" kern="100" dirty="0">
                <a:solidFill>
                  <a:srgbClr val="373A3C"/>
                </a:solidFill>
                <a:effectLst/>
                <a:latin typeface="맑은 고딕" panose="020B0503020000020004" pitchFamily="50" charset="-127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ko-KR" altLang="ko-KR" sz="1800" kern="100" dirty="0">
                <a:solidFill>
                  <a:srgbClr val="373A3C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rPr>
              <a:t>실업리그이다</a:t>
            </a:r>
            <a:r>
              <a:rPr lang="ko-KR" altLang="ko-KR" sz="1800" kern="100" dirty="0">
                <a:solidFill>
                  <a:srgbClr val="373A3C"/>
                </a:solidFill>
                <a:effectLst/>
                <a:latin typeface="맑은 고딕" panose="020B0503020000020004" pitchFamily="50" charset="-127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ko-KR" altLang="ko-KR" sz="1800" kern="100" dirty="0">
                <a:solidFill>
                  <a:srgbClr val="373A3C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rPr>
              <a:t>보니</a:t>
            </a:r>
            <a:r>
              <a:rPr lang="ko-KR" altLang="ko-KR" sz="1800" kern="100" dirty="0">
                <a:solidFill>
                  <a:srgbClr val="373A3C"/>
                </a:solidFill>
                <a:effectLst/>
                <a:latin typeface="맑은 고딕" panose="020B0503020000020004" pitchFamily="50" charset="-127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ko-KR" altLang="ko-KR" sz="1800" kern="100" dirty="0">
                <a:solidFill>
                  <a:srgbClr val="373A3C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rPr>
              <a:t>선수들은</a:t>
            </a:r>
            <a:r>
              <a:rPr lang="ko-KR" altLang="ko-KR" sz="1800" kern="100" dirty="0">
                <a:solidFill>
                  <a:srgbClr val="373A3C"/>
                </a:solidFill>
                <a:effectLst/>
                <a:latin typeface="맑은 고딕" panose="020B0503020000020004" pitchFamily="50" charset="-127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ko-KR" altLang="ko-KR" sz="1800" kern="100" dirty="0">
                <a:solidFill>
                  <a:srgbClr val="373A3C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rPr>
              <a:t>회사</a:t>
            </a:r>
            <a:r>
              <a:rPr lang="ko-KR" altLang="ko-KR" sz="1800" kern="100" dirty="0">
                <a:solidFill>
                  <a:srgbClr val="373A3C"/>
                </a:solidFill>
                <a:effectLst/>
                <a:latin typeface="맑은 고딕" panose="020B0503020000020004" pitchFamily="50" charset="-127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ko-KR" altLang="ko-KR" sz="1800" kern="100" dirty="0">
                <a:solidFill>
                  <a:srgbClr val="373A3C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rPr>
              <a:t>소속</a:t>
            </a:r>
            <a:r>
              <a:rPr lang="ko-KR" altLang="ko-KR" sz="1800" kern="100" dirty="0">
                <a:solidFill>
                  <a:srgbClr val="373A3C"/>
                </a:solidFill>
                <a:effectLst/>
                <a:latin typeface="맑은 고딕" panose="020B0503020000020004" pitchFamily="50" charset="-127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ko-KR" altLang="ko-KR" sz="1800" kern="100" dirty="0">
                <a:solidFill>
                  <a:srgbClr val="373A3C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rPr>
              <a:t>직원</a:t>
            </a:r>
            <a:r>
              <a:rPr lang="ko-KR" altLang="ko-KR" sz="1800" kern="100" dirty="0">
                <a:solidFill>
                  <a:srgbClr val="373A3C"/>
                </a:solidFill>
                <a:effectLst/>
                <a:latin typeface="맑은 고딕" panose="020B0503020000020004" pitchFamily="50" charset="-127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ko-KR" altLang="ko-KR" sz="1800" kern="100" dirty="0">
                <a:solidFill>
                  <a:srgbClr val="373A3C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rPr>
              <a:t>신분이라고</a:t>
            </a:r>
            <a:r>
              <a:rPr lang="ko-KR" altLang="ko-KR" sz="1800" kern="100" dirty="0">
                <a:solidFill>
                  <a:srgbClr val="373A3C"/>
                </a:solidFill>
                <a:effectLst/>
                <a:latin typeface="맑은 고딕" panose="020B0503020000020004" pitchFamily="50" charset="-127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ko-KR" altLang="ko-KR" sz="1800" kern="100" dirty="0">
                <a:solidFill>
                  <a:srgbClr val="373A3C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rPr>
              <a:t>한다</a:t>
            </a:r>
            <a:r>
              <a:rPr lang="en-US" altLang="ko-KR" sz="1800" kern="100" dirty="0">
                <a:solidFill>
                  <a:srgbClr val="373A3C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  <a:cs typeface="Times New Roman" panose="02020603050405020304" pitchFamily="18" charset="0"/>
              </a:rPr>
              <a:t>. </a:t>
            </a:r>
            <a:r>
              <a:rPr lang="ko-KR" altLang="ko-KR" sz="1800" kern="100" dirty="0">
                <a:solidFill>
                  <a:srgbClr val="373A3C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rPr>
              <a:t>하지만</a:t>
            </a:r>
            <a:r>
              <a:rPr lang="ko-KR" altLang="ko-KR" sz="1800" kern="100" dirty="0">
                <a:solidFill>
                  <a:srgbClr val="373A3C"/>
                </a:solidFill>
                <a:effectLst/>
                <a:latin typeface="맑은 고딕" panose="020B0503020000020004" pitchFamily="50" charset="-127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ko-KR" altLang="ko-KR" sz="1800" kern="100" dirty="0">
                <a:solidFill>
                  <a:srgbClr val="373A3C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rPr>
              <a:t>프로화를</a:t>
            </a:r>
            <a:r>
              <a:rPr lang="ko-KR" altLang="ko-KR" sz="1800" kern="100" dirty="0">
                <a:solidFill>
                  <a:srgbClr val="373A3C"/>
                </a:solidFill>
                <a:effectLst/>
                <a:latin typeface="맑은 고딕" panose="020B0503020000020004" pitchFamily="50" charset="-127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ko-KR" altLang="ko-KR" sz="1800" kern="100" dirty="0">
                <a:solidFill>
                  <a:srgbClr val="373A3C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rPr>
              <a:t>시도해보았지만</a:t>
            </a:r>
            <a:r>
              <a:rPr lang="ko-KR" altLang="ko-KR" sz="1800" kern="100" dirty="0">
                <a:solidFill>
                  <a:srgbClr val="373A3C"/>
                </a:solidFill>
                <a:effectLst/>
                <a:latin typeface="맑은 고딕" panose="020B0503020000020004" pitchFamily="50" charset="-127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ko-KR" altLang="ko-KR" sz="1800" kern="100" dirty="0">
                <a:solidFill>
                  <a:srgbClr val="373A3C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rPr>
              <a:t>배구의</a:t>
            </a:r>
            <a:r>
              <a:rPr lang="ko-KR" altLang="ko-KR" sz="1800" kern="100" dirty="0">
                <a:solidFill>
                  <a:srgbClr val="373A3C"/>
                </a:solidFill>
                <a:effectLst/>
                <a:latin typeface="맑은 고딕" panose="020B0503020000020004" pitchFamily="50" charset="-127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ko-KR" altLang="ko-KR" sz="1800" kern="100" dirty="0">
                <a:solidFill>
                  <a:srgbClr val="373A3C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rPr>
              <a:t>인기</a:t>
            </a:r>
            <a:r>
              <a:rPr lang="ko-KR" altLang="ko-KR" sz="1800" kern="100" dirty="0">
                <a:solidFill>
                  <a:srgbClr val="373A3C"/>
                </a:solidFill>
                <a:effectLst/>
                <a:latin typeface="맑은 고딕" panose="020B0503020000020004" pitchFamily="50" charset="-127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ko-KR" altLang="ko-KR" sz="1800" kern="100" dirty="0">
                <a:solidFill>
                  <a:srgbClr val="373A3C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rPr>
              <a:t>하락으로</a:t>
            </a:r>
            <a:r>
              <a:rPr lang="ko-KR" altLang="ko-KR" sz="1800" kern="100" dirty="0">
                <a:solidFill>
                  <a:srgbClr val="373A3C"/>
                </a:solidFill>
                <a:effectLst/>
                <a:latin typeface="맑은 고딕" panose="020B0503020000020004" pitchFamily="50" charset="-127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ko-KR" altLang="ko-KR" sz="1800" kern="100" dirty="0">
                <a:solidFill>
                  <a:srgbClr val="373A3C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rPr>
              <a:t>난관에</a:t>
            </a:r>
            <a:r>
              <a:rPr lang="ko-KR" altLang="ko-KR" sz="1800" kern="100" dirty="0">
                <a:solidFill>
                  <a:srgbClr val="373A3C"/>
                </a:solidFill>
                <a:effectLst/>
                <a:latin typeface="맑은 고딕" panose="020B0503020000020004" pitchFamily="50" charset="-127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ko-KR" altLang="ko-KR" sz="1800" kern="100" dirty="0">
                <a:solidFill>
                  <a:srgbClr val="373A3C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rPr>
              <a:t>부딪치면서</a:t>
            </a:r>
            <a:r>
              <a:rPr lang="ko-KR" altLang="ko-KR" sz="1800" kern="100" dirty="0">
                <a:solidFill>
                  <a:srgbClr val="373A3C"/>
                </a:solidFill>
                <a:effectLst/>
                <a:latin typeface="맑은 고딕" panose="020B0503020000020004" pitchFamily="50" charset="-127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ko-KR" altLang="ko-KR" sz="1800" kern="100" dirty="0">
                <a:solidFill>
                  <a:srgbClr val="373A3C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rPr>
              <a:t>현재도</a:t>
            </a:r>
            <a:r>
              <a:rPr lang="ko-KR" altLang="ko-KR" sz="1800" kern="100" dirty="0">
                <a:solidFill>
                  <a:srgbClr val="373A3C"/>
                </a:solidFill>
                <a:effectLst/>
                <a:latin typeface="맑은 고딕" panose="020B0503020000020004" pitchFamily="50" charset="-127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ko-KR" altLang="ko-KR" sz="1800" kern="100" dirty="0">
                <a:solidFill>
                  <a:srgbClr val="373A3C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rPr>
              <a:t>프로화는</a:t>
            </a:r>
            <a:r>
              <a:rPr lang="ko-KR" altLang="ko-KR" sz="1800" kern="100" dirty="0">
                <a:solidFill>
                  <a:srgbClr val="373A3C"/>
                </a:solidFill>
                <a:effectLst/>
                <a:latin typeface="맑은 고딕" panose="020B0503020000020004" pitchFamily="50" charset="-127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ko-KR" altLang="ko-KR" sz="1800" kern="100" dirty="0">
                <a:solidFill>
                  <a:srgbClr val="373A3C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rPr>
              <a:t>진행되지</a:t>
            </a:r>
            <a:r>
              <a:rPr lang="ko-KR" altLang="ko-KR" sz="1800" kern="100" dirty="0">
                <a:solidFill>
                  <a:srgbClr val="373A3C"/>
                </a:solidFill>
                <a:effectLst/>
                <a:latin typeface="맑은 고딕" panose="020B0503020000020004" pitchFamily="50" charset="-127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ko-KR" altLang="ko-KR" sz="1800" kern="100" dirty="0">
                <a:solidFill>
                  <a:srgbClr val="373A3C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rPr>
              <a:t>못하고</a:t>
            </a:r>
            <a:r>
              <a:rPr lang="ko-KR" altLang="ko-KR" sz="1800" kern="100" dirty="0">
                <a:solidFill>
                  <a:srgbClr val="373A3C"/>
                </a:solidFill>
                <a:effectLst/>
                <a:latin typeface="맑은 고딕" panose="020B0503020000020004" pitchFamily="50" charset="-127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ko-KR" altLang="ko-KR" sz="1800" kern="100" dirty="0">
                <a:solidFill>
                  <a:srgbClr val="373A3C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rPr>
              <a:t>있다</a:t>
            </a:r>
            <a:r>
              <a:rPr lang="en-US" altLang="ko-KR" sz="1800" kern="100" dirty="0">
                <a:solidFill>
                  <a:srgbClr val="373A3C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  <a:cs typeface="Times New Roman" panose="02020603050405020304" pitchFamily="18" charset="0"/>
              </a:rPr>
              <a:t>.</a:t>
            </a:r>
            <a:endParaRPr lang="ko-KR" altLang="ko-KR" sz="1800" kern="100" dirty="0">
              <a:effectLst/>
              <a:latin typeface="맑은 고딕" panose="020B0503020000020004" pitchFamily="50" charset="-127"/>
              <a:ea typeface="맑은 고딕" panose="020B0503020000020004" pitchFamily="50" charset="-127"/>
              <a:cs typeface="Times New Roman" panose="02020603050405020304" pitchFamily="18" charset="0"/>
            </a:endParaRPr>
          </a:p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3043327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10D85FC5-263D-4A07-BEE4-5CA0449DD0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도쿄 올림픽 개최 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8504A5A6-F3F3-48AA-B061-CA63F4DED1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2"/>
            <a:ext cx="9603275" cy="4037749"/>
          </a:xfrm>
        </p:spPr>
        <p:txBody>
          <a:bodyPr>
            <a:noAutofit/>
          </a:bodyPr>
          <a:lstStyle/>
          <a:p>
            <a:r>
              <a:rPr lang="en-US" altLang="ko-KR" sz="1600" u="none" strike="noStrike" dirty="0">
                <a:solidFill>
                  <a:srgbClr val="0275D8"/>
                </a:solidFill>
                <a:effectLst/>
                <a:latin typeface="Arial" panose="020B0604020202020204" pitchFamily="34" charset="0"/>
                <a:cs typeface="Times New Roman" panose="02020603050405020304" pitchFamily="18" charset="0"/>
                <a:hlinkClick r:id="rId2" tooltip="2020 도쿄 올림픽"/>
              </a:rPr>
              <a:t>2020 </a:t>
            </a:r>
            <a:r>
              <a:rPr lang="en-US" altLang="ko-KR" sz="1600" u="none" strike="noStrike" dirty="0" err="1">
                <a:solidFill>
                  <a:srgbClr val="0275D8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hlinkClick r:id="rId2" tooltip="2020 도쿄 올림픽"/>
              </a:rPr>
              <a:t>도쿄</a:t>
            </a:r>
            <a:r>
              <a:rPr lang="en-US" altLang="ko-KR" sz="1600" u="none" strike="noStrike" dirty="0">
                <a:solidFill>
                  <a:srgbClr val="0275D8"/>
                </a:solidFill>
                <a:effectLst/>
                <a:latin typeface="Arial" panose="020B0604020202020204" pitchFamily="34" charset="0"/>
                <a:cs typeface="Times New Roman" panose="02020603050405020304" pitchFamily="18" charset="0"/>
                <a:hlinkClick r:id="rId2" tooltip="2020 도쿄 올림픽"/>
              </a:rPr>
              <a:t> </a:t>
            </a:r>
            <a:r>
              <a:rPr lang="en-US" altLang="ko-KR" sz="1600" u="none" strike="noStrike" dirty="0" err="1">
                <a:solidFill>
                  <a:srgbClr val="0275D8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hlinkClick r:id="rId2" tooltip="2020 도쿄 올림픽"/>
              </a:rPr>
              <a:t>올림픽</a:t>
            </a:r>
            <a:r>
              <a:rPr lang="ko-KR" altLang="ko-KR" sz="1600" dirty="0">
                <a:solidFill>
                  <a:srgbClr val="373A3C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rPr>
              <a:t>을</a:t>
            </a:r>
            <a:r>
              <a:rPr lang="ko-KR" altLang="ko-KR" sz="1600" dirty="0">
                <a:solidFill>
                  <a:srgbClr val="373A3C"/>
                </a:solidFill>
                <a:effectLst/>
                <a:ea typeface="Arial" panose="020B0604020202020204" pitchFamily="34" charset="0"/>
              </a:rPr>
              <a:t> </a:t>
            </a:r>
            <a:r>
              <a:rPr lang="ko-KR" altLang="ko-KR" sz="1600" dirty="0">
                <a:solidFill>
                  <a:srgbClr val="373A3C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rPr>
              <a:t>유치하면서</a:t>
            </a:r>
            <a:r>
              <a:rPr lang="en-US" altLang="ko-KR" sz="1600" dirty="0">
                <a:solidFill>
                  <a:srgbClr val="373A3C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</a:rPr>
              <a:t> </a:t>
            </a:r>
            <a:r>
              <a:rPr lang="en-US" altLang="ko-KR" sz="1600" u="none" strike="noStrike" dirty="0" err="1">
                <a:solidFill>
                  <a:srgbClr val="0275D8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hlinkClick r:id="rId3" tooltip="영국"/>
              </a:rPr>
              <a:t>영국</a:t>
            </a:r>
            <a:r>
              <a:rPr lang="en-US" altLang="ko-KR" sz="1600" dirty="0">
                <a:solidFill>
                  <a:srgbClr val="373A3C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</a:rPr>
              <a:t>, </a:t>
            </a:r>
            <a:r>
              <a:rPr lang="en-US" altLang="ko-KR" sz="1600" u="none" strike="noStrike" dirty="0" err="1">
                <a:solidFill>
                  <a:srgbClr val="0275D8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hlinkClick r:id="rId4" tooltip="프랑스"/>
              </a:rPr>
              <a:t>프랑스</a:t>
            </a:r>
            <a:r>
              <a:rPr lang="en-US" altLang="ko-KR" sz="1600" dirty="0">
                <a:solidFill>
                  <a:srgbClr val="373A3C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</a:rPr>
              <a:t>, </a:t>
            </a:r>
            <a:r>
              <a:rPr lang="en-US" altLang="ko-KR" sz="1600" u="none" strike="noStrike" dirty="0" err="1">
                <a:solidFill>
                  <a:srgbClr val="0275D8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hlinkClick r:id="rId5" tooltip="미국"/>
              </a:rPr>
              <a:t>미국</a:t>
            </a:r>
            <a:r>
              <a:rPr lang="en-US" altLang="ko-KR" sz="1600" dirty="0">
                <a:solidFill>
                  <a:srgbClr val="373A3C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</a:rPr>
              <a:t>, </a:t>
            </a:r>
            <a:r>
              <a:rPr lang="en-US" altLang="ko-KR" sz="1600" u="none" strike="noStrike" dirty="0" err="1">
                <a:solidFill>
                  <a:srgbClr val="0275D8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hlinkClick r:id="rId6" tooltip="그리스"/>
              </a:rPr>
              <a:t>그리스</a:t>
            </a:r>
            <a:r>
              <a:rPr lang="en-US" altLang="ko-KR" sz="1600" dirty="0">
                <a:solidFill>
                  <a:srgbClr val="373A3C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</a:rPr>
              <a:t> </a:t>
            </a:r>
            <a:r>
              <a:rPr lang="ko-KR" altLang="ko-KR" sz="1600" dirty="0">
                <a:solidFill>
                  <a:srgbClr val="373A3C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rPr>
              <a:t>다음으로</a:t>
            </a:r>
            <a:r>
              <a:rPr lang="en-US" altLang="ko-KR" sz="1600" dirty="0">
                <a:solidFill>
                  <a:srgbClr val="373A3C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</a:rPr>
              <a:t>, </a:t>
            </a:r>
            <a:r>
              <a:rPr lang="ko-KR" altLang="ko-KR" sz="1600" dirty="0">
                <a:solidFill>
                  <a:srgbClr val="373A3C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rPr>
              <a:t>그리고</a:t>
            </a:r>
            <a:r>
              <a:rPr lang="ko-KR" altLang="ko-KR" sz="1600" dirty="0">
                <a:solidFill>
                  <a:srgbClr val="373A3C"/>
                </a:solidFill>
                <a:effectLst/>
                <a:ea typeface="Arial" panose="020B0604020202020204" pitchFamily="34" charset="0"/>
              </a:rPr>
              <a:t> </a:t>
            </a:r>
            <a:r>
              <a:rPr lang="ko-KR" altLang="ko-KR" sz="1600" dirty="0">
                <a:solidFill>
                  <a:srgbClr val="373A3C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rPr>
              <a:t>아시아에서는</a:t>
            </a:r>
            <a:r>
              <a:rPr lang="ko-KR" altLang="ko-KR" sz="1600" dirty="0">
                <a:solidFill>
                  <a:srgbClr val="373A3C"/>
                </a:solidFill>
                <a:effectLst/>
                <a:ea typeface="Arial" panose="020B0604020202020204" pitchFamily="34" charset="0"/>
              </a:rPr>
              <a:t> </a:t>
            </a:r>
            <a:r>
              <a:rPr lang="ko-KR" altLang="ko-KR" sz="1600" dirty="0">
                <a:solidFill>
                  <a:srgbClr val="373A3C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rPr>
              <a:t>유일하게</a:t>
            </a:r>
            <a:r>
              <a:rPr lang="ko-KR" altLang="ko-KR" sz="1600" dirty="0">
                <a:solidFill>
                  <a:srgbClr val="373A3C"/>
                </a:solidFill>
                <a:effectLst/>
                <a:ea typeface="Arial" panose="020B0604020202020204" pitchFamily="34" charset="0"/>
              </a:rPr>
              <a:t> </a:t>
            </a:r>
            <a:r>
              <a:rPr lang="ko-KR" altLang="ko-KR" sz="1600" dirty="0">
                <a:solidFill>
                  <a:srgbClr val="373A3C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rPr>
              <a:t>하계올림픽을</a:t>
            </a:r>
            <a:r>
              <a:rPr lang="ko-KR" altLang="ko-KR" sz="1600" dirty="0">
                <a:solidFill>
                  <a:srgbClr val="373A3C"/>
                </a:solidFill>
                <a:effectLst/>
                <a:ea typeface="Arial" panose="020B0604020202020204" pitchFamily="34" charset="0"/>
              </a:rPr>
              <a:t> </a:t>
            </a:r>
            <a:r>
              <a:rPr lang="ko-KR" altLang="ko-KR" sz="1600" dirty="0">
                <a:solidFill>
                  <a:srgbClr val="373A3C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rPr>
              <a:t>두</a:t>
            </a:r>
            <a:r>
              <a:rPr lang="ko-KR" altLang="ko-KR" sz="1600" dirty="0">
                <a:solidFill>
                  <a:srgbClr val="373A3C"/>
                </a:solidFill>
                <a:effectLst/>
                <a:ea typeface="Arial" panose="020B0604020202020204" pitchFamily="34" charset="0"/>
              </a:rPr>
              <a:t> </a:t>
            </a:r>
            <a:r>
              <a:rPr lang="ko-KR" altLang="ko-KR" sz="1600" dirty="0">
                <a:solidFill>
                  <a:srgbClr val="373A3C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rPr>
              <a:t>번</a:t>
            </a:r>
            <a:r>
              <a:rPr lang="ko-KR" altLang="ko-KR" sz="1600" dirty="0">
                <a:solidFill>
                  <a:srgbClr val="373A3C"/>
                </a:solidFill>
                <a:effectLst/>
                <a:ea typeface="Arial" panose="020B0604020202020204" pitchFamily="34" charset="0"/>
              </a:rPr>
              <a:t> </a:t>
            </a:r>
            <a:r>
              <a:rPr lang="ko-KR" altLang="ko-KR" sz="1600" dirty="0">
                <a:solidFill>
                  <a:srgbClr val="373A3C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rPr>
              <a:t>개최하는</a:t>
            </a:r>
            <a:r>
              <a:rPr lang="ko-KR" altLang="ko-KR" sz="1600" dirty="0">
                <a:solidFill>
                  <a:srgbClr val="373A3C"/>
                </a:solidFill>
                <a:effectLst/>
                <a:ea typeface="Arial" panose="020B0604020202020204" pitchFamily="34" charset="0"/>
              </a:rPr>
              <a:t> </a:t>
            </a:r>
            <a:r>
              <a:rPr lang="ko-KR" altLang="ko-KR" sz="1600" dirty="0">
                <a:solidFill>
                  <a:srgbClr val="373A3C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rPr>
              <a:t>국가가</a:t>
            </a:r>
            <a:r>
              <a:rPr lang="ko-KR" altLang="ko-KR" sz="1600" dirty="0">
                <a:solidFill>
                  <a:srgbClr val="373A3C"/>
                </a:solidFill>
                <a:effectLst/>
                <a:ea typeface="Arial" panose="020B0604020202020204" pitchFamily="34" charset="0"/>
              </a:rPr>
              <a:t> </a:t>
            </a:r>
            <a:r>
              <a:rPr lang="ko-KR" altLang="ko-KR" sz="1600" dirty="0">
                <a:solidFill>
                  <a:srgbClr val="373A3C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rPr>
              <a:t>되었다</a:t>
            </a:r>
            <a:r>
              <a:rPr lang="en-US" altLang="ko-KR" sz="1600" dirty="0">
                <a:solidFill>
                  <a:srgbClr val="373A3C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</a:rPr>
              <a:t>.</a:t>
            </a:r>
            <a:br>
              <a:rPr lang="en-US" altLang="ko-KR" sz="1600" dirty="0">
                <a:solidFill>
                  <a:srgbClr val="373A3C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</a:rPr>
            </a:br>
            <a:br>
              <a:rPr lang="en-US" altLang="ko-KR" sz="1600" dirty="0">
                <a:solidFill>
                  <a:srgbClr val="373A3C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</a:rPr>
            </a:br>
            <a:r>
              <a:rPr lang="ko-KR" altLang="ko-KR" sz="1600" dirty="0">
                <a:solidFill>
                  <a:srgbClr val="373A3C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rPr>
              <a:t>일본은</a:t>
            </a:r>
            <a:r>
              <a:rPr lang="en-US" altLang="ko-KR" sz="1600" dirty="0">
                <a:solidFill>
                  <a:srgbClr val="373A3C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</a:rPr>
              <a:t> </a:t>
            </a:r>
            <a:r>
              <a:rPr lang="en-US" altLang="ko-KR" sz="1600" u="none" strike="noStrike" dirty="0">
                <a:solidFill>
                  <a:srgbClr val="0275D8"/>
                </a:solidFill>
                <a:effectLst/>
                <a:latin typeface="Arial" panose="020B0604020202020204" pitchFamily="34" charset="0"/>
                <a:cs typeface="Times New Roman" panose="02020603050405020304" pitchFamily="18" charset="0"/>
                <a:hlinkClick r:id="rId7" tooltip="1964 도쿄 올림픽"/>
              </a:rPr>
              <a:t>1964 </a:t>
            </a:r>
            <a:r>
              <a:rPr lang="en-US" altLang="ko-KR" sz="1600" u="none" strike="noStrike" dirty="0" err="1">
                <a:solidFill>
                  <a:srgbClr val="0275D8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hlinkClick r:id="rId7" tooltip="1964 도쿄 올림픽"/>
              </a:rPr>
              <a:t>도쿄</a:t>
            </a:r>
            <a:r>
              <a:rPr lang="en-US" altLang="ko-KR" sz="1600" u="none" strike="noStrike" dirty="0">
                <a:solidFill>
                  <a:srgbClr val="0275D8"/>
                </a:solidFill>
                <a:effectLst/>
                <a:latin typeface="Arial" panose="020B0604020202020204" pitchFamily="34" charset="0"/>
                <a:cs typeface="Times New Roman" panose="02020603050405020304" pitchFamily="18" charset="0"/>
                <a:hlinkClick r:id="rId7" tooltip="1964 도쿄 올림픽"/>
              </a:rPr>
              <a:t> </a:t>
            </a:r>
            <a:r>
              <a:rPr lang="en-US" altLang="ko-KR" sz="1600" u="none" strike="noStrike" dirty="0" err="1">
                <a:solidFill>
                  <a:srgbClr val="0275D8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hlinkClick r:id="rId7" tooltip="1964 도쿄 올림픽"/>
              </a:rPr>
              <a:t>올림픽</a:t>
            </a:r>
            <a:r>
              <a:rPr lang="en-US" altLang="ko-KR" sz="1600" dirty="0">
                <a:solidFill>
                  <a:srgbClr val="373A3C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</a:rPr>
              <a:t> </a:t>
            </a:r>
            <a:r>
              <a:rPr lang="ko-KR" altLang="ko-KR" sz="1600" dirty="0">
                <a:solidFill>
                  <a:srgbClr val="373A3C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rPr>
              <a:t>이후</a:t>
            </a:r>
            <a:r>
              <a:rPr lang="ko-KR" altLang="ko-KR" sz="1600" dirty="0">
                <a:solidFill>
                  <a:srgbClr val="373A3C"/>
                </a:solidFill>
                <a:effectLst/>
                <a:ea typeface="Arial" panose="020B0604020202020204" pitchFamily="34" charset="0"/>
              </a:rPr>
              <a:t> </a:t>
            </a:r>
            <a:r>
              <a:rPr lang="ko-KR" altLang="ko-KR" sz="1600" dirty="0">
                <a:solidFill>
                  <a:srgbClr val="373A3C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rPr>
              <a:t>생활체육</a:t>
            </a:r>
            <a:r>
              <a:rPr lang="ko-KR" altLang="ko-KR" sz="1600" dirty="0">
                <a:solidFill>
                  <a:srgbClr val="373A3C"/>
                </a:solidFill>
                <a:effectLst/>
                <a:ea typeface="Arial" panose="020B0604020202020204" pitchFamily="34" charset="0"/>
              </a:rPr>
              <a:t> </a:t>
            </a:r>
            <a:r>
              <a:rPr lang="ko-KR" altLang="ko-KR" sz="1600" dirty="0">
                <a:solidFill>
                  <a:srgbClr val="373A3C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rPr>
              <a:t>정책을</a:t>
            </a:r>
            <a:r>
              <a:rPr lang="ko-KR" altLang="ko-KR" sz="1600" dirty="0">
                <a:solidFill>
                  <a:srgbClr val="373A3C"/>
                </a:solidFill>
                <a:effectLst/>
                <a:ea typeface="Arial" panose="020B0604020202020204" pitchFamily="34" charset="0"/>
              </a:rPr>
              <a:t> </a:t>
            </a:r>
            <a:r>
              <a:rPr lang="ko-KR" altLang="ko-KR" sz="1600" dirty="0">
                <a:solidFill>
                  <a:srgbClr val="373A3C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rPr>
              <a:t>폈는데</a:t>
            </a:r>
            <a:r>
              <a:rPr lang="en-US" altLang="ko-KR" sz="1600" dirty="0">
                <a:solidFill>
                  <a:srgbClr val="373A3C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</a:rPr>
              <a:t>, 90</a:t>
            </a:r>
            <a:r>
              <a:rPr lang="ko-KR" altLang="ko-KR" sz="1600" dirty="0">
                <a:solidFill>
                  <a:srgbClr val="373A3C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rPr>
              <a:t>년대부터</a:t>
            </a:r>
            <a:r>
              <a:rPr lang="ko-KR" altLang="ko-KR" sz="1600" dirty="0">
                <a:solidFill>
                  <a:srgbClr val="373A3C"/>
                </a:solidFill>
                <a:effectLst/>
                <a:ea typeface="Arial" panose="020B0604020202020204" pitchFamily="34" charset="0"/>
              </a:rPr>
              <a:t> </a:t>
            </a:r>
            <a:r>
              <a:rPr lang="ko-KR" altLang="ko-KR" sz="1600" dirty="0">
                <a:solidFill>
                  <a:srgbClr val="373A3C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rPr>
              <a:t>조금씩</a:t>
            </a:r>
            <a:r>
              <a:rPr lang="ko-KR" altLang="ko-KR" sz="1600" dirty="0">
                <a:solidFill>
                  <a:srgbClr val="373A3C"/>
                </a:solidFill>
                <a:effectLst/>
                <a:ea typeface="Arial" panose="020B0604020202020204" pitchFamily="34" charset="0"/>
              </a:rPr>
              <a:t> </a:t>
            </a:r>
            <a:r>
              <a:rPr lang="ko-KR" altLang="ko-KR" sz="1600" dirty="0">
                <a:solidFill>
                  <a:srgbClr val="373A3C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rPr>
              <a:t>투자를</a:t>
            </a:r>
            <a:r>
              <a:rPr lang="ko-KR" altLang="ko-KR" sz="1600" dirty="0">
                <a:solidFill>
                  <a:srgbClr val="373A3C"/>
                </a:solidFill>
                <a:effectLst/>
                <a:ea typeface="Arial" panose="020B0604020202020204" pitchFamily="34" charset="0"/>
              </a:rPr>
              <a:t> </a:t>
            </a:r>
            <a:r>
              <a:rPr lang="ko-KR" altLang="ko-KR" sz="1600" dirty="0">
                <a:solidFill>
                  <a:srgbClr val="373A3C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rPr>
              <a:t>늘렸으나</a:t>
            </a:r>
            <a:r>
              <a:rPr lang="ko-KR" altLang="ko-KR" sz="1600" dirty="0">
                <a:solidFill>
                  <a:srgbClr val="373A3C"/>
                </a:solidFill>
                <a:effectLst/>
                <a:ea typeface="Arial" panose="020B0604020202020204" pitchFamily="34" charset="0"/>
              </a:rPr>
              <a:t> </a:t>
            </a:r>
            <a:r>
              <a:rPr lang="ko-KR" altLang="ko-KR" sz="1600" dirty="0">
                <a:solidFill>
                  <a:srgbClr val="373A3C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rPr>
              <a:t>여전히</a:t>
            </a:r>
            <a:r>
              <a:rPr lang="ko-KR" altLang="ko-KR" sz="1600" dirty="0">
                <a:solidFill>
                  <a:srgbClr val="373A3C"/>
                </a:solidFill>
                <a:effectLst/>
                <a:ea typeface="Arial" panose="020B0604020202020204" pitchFamily="34" charset="0"/>
              </a:rPr>
              <a:t> </a:t>
            </a:r>
            <a:r>
              <a:rPr lang="ko-KR" altLang="ko-KR" sz="1600" dirty="0" err="1">
                <a:solidFill>
                  <a:srgbClr val="373A3C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rPr>
              <a:t>메인은</a:t>
            </a:r>
            <a:r>
              <a:rPr lang="ko-KR" altLang="ko-KR" sz="1600" dirty="0">
                <a:solidFill>
                  <a:srgbClr val="373A3C"/>
                </a:solidFill>
                <a:effectLst/>
                <a:ea typeface="Arial" panose="020B0604020202020204" pitchFamily="34" charset="0"/>
              </a:rPr>
              <a:t> </a:t>
            </a:r>
            <a:r>
              <a:rPr lang="ko-KR" altLang="ko-KR" sz="1600" dirty="0">
                <a:solidFill>
                  <a:srgbClr val="373A3C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rPr>
              <a:t>생활체육이었다</a:t>
            </a:r>
            <a:r>
              <a:rPr lang="en-US" altLang="ko-KR" sz="1600" dirty="0">
                <a:solidFill>
                  <a:srgbClr val="373A3C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</a:rPr>
              <a:t>. </a:t>
            </a:r>
            <a:r>
              <a:rPr lang="ko-KR" altLang="ko-KR" sz="1600" dirty="0">
                <a:solidFill>
                  <a:srgbClr val="373A3C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rPr>
              <a:t>생활체육</a:t>
            </a:r>
            <a:r>
              <a:rPr lang="ko-KR" altLang="ko-KR" sz="1600" dirty="0">
                <a:solidFill>
                  <a:srgbClr val="373A3C"/>
                </a:solidFill>
                <a:effectLst/>
                <a:ea typeface="Arial" panose="020B0604020202020204" pitchFamily="34" charset="0"/>
              </a:rPr>
              <a:t> </a:t>
            </a:r>
            <a:r>
              <a:rPr lang="ko-KR" altLang="ko-KR" sz="1600" dirty="0">
                <a:solidFill>
                  <a:srgbClr val="373A3C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rPr>
              <a:t>기반의</a:t>
            </a:r>
            <a:r>
              <a:rPr lang="ko-KR" altLang="ko-KR" sz="1600" dirty="0">
                <a:solidFill>
                  <a:srgbClr val="373A3C"/>
                </a:solidFill>
                <a:effectLst/>
                <a:ea typeface="Arial" panose="020B0604020202020204" pitchFamily="34" charset="0"/>
              </a:rPr>
              <a:t> </a:t>
            </a:r>
            <a:r>
              <a:rPr lang="ko-KR" altLang="ko-KR" sz="1600" dirty="0">
                <a:solidFill>
                  <a:srgbClr val="373A3C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rPr>
              <a:t>엘리트체육</a:t>
            </a:r>
            <a:r>
              <a:rPr lang="en-US" altLang="ko-KR" sz="1600" dirty="0">
                <a:solidFill>
                  <a:srgbClr val="373A3C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</a:rPr>
              <a:t>, </a:t>
            </a:r>
            <a:r>
              <a:rPr lang="ko-KR" altLang="ko-KR" sz="1600" dirty="0">
                <a:solidFill>
                  <a:srgbClr val="373A3C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rPr>
              <a:t>둘의</a:t>
            </a:r>
            <a:r>
              <a:rPr lang="ko-KR" altLang="ko-KR" sz="1600" dirty="0">
                <a:solidFill>
                  <a:srgbClr val="373A3C"/>
                </a:solidFill>
                <a:effectLst/>
                <a:ea typeface="Arial" panose="020B0604020202020204" pitchFamily="34" charset="0"/>
              </a:rPr>
              <a:t> </a:t>
            </a:r>
            <a:r>
              <a:rPr lang="ko-KR" altLang="ko-KR" sz="1600" dirty="0">
                <a:solidFill>
                  <a:srgbClr val="373A3C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rPr>
              <a:t>통합이라</a:t>
            </a:r>
            <a:r>
              <a:rPr lang="ko-KR" altLang="ko-KR" sz="1600" dirty="0">
                <a:solidFill>
                  <a:srgbClr val="373A3C"/>
                </a:solidFill>
                <a:effectLst/>
                <a:ea typeface="Arial" panose="020B0604020202020204" pitchFamily="34" charset="0"/>
              </a:rPr>
              <a:t> </a:t>
            </a:r>
            <a:r>
              <a:rPr lang="ko-KR" altLang="ko-KR" sz="1600" dirty="0">
                <a:solidFill>
                  <a:srgbClr val="373A3C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rPr>
              <a:t>보는</a:t>
            </a:r>
            <a:r>
              <a:rPr lang="ko-KR" altLang="ko-KR" sz="1600" dirty="0">
                <a:solidFill>
                  <a:srgbClr val="373A3C"/>
                </a:solidFill>
                <a:effectLst/>
                <a:ea typeface="Arial" panose="020B0604020202020204" pitchFamily="34" charset="0"/>
              </a:rPr>
              <a:t> </a:t>
            </a:r>
            <a:r>
              <a:rPr lang="ko-KR" altLang="ko-KR" sz="1600" dirty="0">
                <a:solidFill>
                  <a:srgbClr val="373A3C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rPr>
              <a:t>것이</a:t>
            </a:r>
            <a:r>
              <a:rPr lang="ko-KR" altLang="ko-KR" sz="1600" dirty="0">
                <a:solidFill>
                  <a:srgbClr val="373A3C"/>
                </a:solidFill>
                <a:effectLst/>
                <a:ea typeface="Arial" panose="020B0604020202020204" pitchFamily="34" charset="0"/>
              </a:rPr>
              <a:t> </a:t>
            </a:r>
            <a:r>
              <a:rPr lang="ko-KR" altLang="ko-KR" sz="1600" dirty="0">
                <a:solidFill>
                  <a:srgbClr val="373A3C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rPr>
              <a:t>적절했다</a:t>
            </a:r>
            <a:r>
              <a:rPr lang="en-US" altLang="ko-KR" sz="1600" dirty="0">
                <a:solidFill>
                  <a:srgbClr val="373A3C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</a:rPr>
              <a:t>. </a:t>
            </a:r>
            <a:r>
              <a:rPr lang="ko-KR" altLang="ko-KR" sz="1600" dirty="0">
                <a:solidFill>
                  <a:srgbClr val="373A3C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rPr>
              <a:t>이런</a:t>
            </a:r>
            <a:r>
              <a:rPr lang="ko-KR" altLang="ko-KR" sz="1600" dirty="0">
                <a:solidFill>
                  <a:srgbClr val="373A3C"/>
                </a:solidFill>
                <a:effectLst/>
                <a:ea typeface="Arial" panose="020B0604020202020204" pitchFamily="34" charset="0"/>
              </a:rPr>
              <a:t> </a:t>
            </a:r>
            <a:r>
              <a:rPr lang="ko-KR" altLang="ko-KR" sz="1600" dirty="0">
                <a:solidFill>
                  <a:srgbClr val="373A3C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rPr>
              <a:t>상황에서</a:t>
            </a:r>
            <a:r>
              <a:rPr lang="en-US" altLang="ko-KR" sz="1600" dirty="0">
                <a:solidFill>
                  <a:srgbClr val="373A3C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</a:rPr>
              <a:t> 2020 </a:t>
            </a:r>
            <a:r>
              <a:rPr lang="ko-KR" altLang="ko-KR" sz="1600" dirty="0">
                <a:solidFill>
                  <a:srgbClr val="373A3C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rPr>
              <a:t>도쿄</a:t>
            </a:r>
            <a:r>
              <a:rPr lang="ko-KR" altLang="ko-KR" sz="1600" dirty="0">
                <a:solidFill>
                  <a:srgbClr val="373A3C"/>
                </a:solidFill>
                <a:effectLst/>
                <a:ea typeface="Arial" panose="020B0604020202020204" pitchFamily="34" charset="0"/>
              </a:rPr>
              <a:t> </a:t>
            </a:r>
            <a:r>
              <a:rPr lang="ko-KR" altLang="ko-KR" sz="1600" dirty="0">
                <a:solidFill>
                  <a:srgbClr val="373A3C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rPr>
              <a:t>올림픽</a:t>
            </a:r>
            <a:r>
              <a:rPr lang="ko-KR" altLang="ko-KR" sz="1600" dirty="0">
                <a:solidFill>
                  <a:srgbClr val="373A3C"/>
                </a:solidFill>
                <a:effectLst/>
                <a:ea typeface="Arial" panose="020B0604020202020204" pitchFamily="34" charset="0"/>
              </a:rPr>
              <a:t> </a:t>
            </a:r>
            <a:r>
              <a:rPr lang="ko-KR" altLang="ko-KR" sz="1600" dirty="0">
                <a:solidFill>
                  <a:srgbClr val="373A3C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rPr>
              <a:t>유치를</a:t>
            </a:r>
            <a:r>
              <a:rPr lang="ko-KR" altLang="ko-KR" sz="1600" dirty="0">
                <a:solidFill>
                  <a:srgbClr val="373A3C"/>
                </a:solidFill>
                <a:effectLst/>
                <a:ea typeface="Arial" panose="020B0604020202020204" pitchFamily="34" charset="0"/>
              </a:rPr>
              <a:t> </a:t>
            </a:r>
            <a:r>
              <a:rPr lang="ko-KR" altLang="ko-KR" sz="1600" dirty="0">
                <a:solidFill>
                  <a:srgbClr val="373A3C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rPr>
              <a:t>기점으로</a:t>
            </a:r>
            <a:r>
              <a:rPr lang="en-US" altLang="ko-KR" sz="1600" dirty="0">
                <a:solidFill>
                  <a:srgbClr val="373A3C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</a:rPr>
              <a:t>, </a:t>
            </a:r>
            <a:r>
              <a:rPr lang="en-US" altLang="ko-KR" sz="1600" u="none" strike="noStrike" dirty="0">
                <a:solidFill>
                  <a:srgbClr val="0275D8"/>
                </a:solidFill>
                <a:effectLst/>
                <a:latin typeface="Arial" panose="020B0604020202020204" pitchFamily="34" charset="0"/>
                <a:cs typeface="Times New Roman" panose="02020603050405020304" pitchFamily="18" charset="0"/>
                <a:hlinkClick r:id="rId8" tooltip="2016 리우데자네이루 올림픽"/>
              </a:rPr>
              <a:t>2016 </a:t>
            </a:r>
            <a:r>
              <a:rPr lang="en-US" altLang="ko-KR" sz="1600" u="none" strike="noStrike" dirty="0" err="1">
                <a:solidFill>
                  <a:srgbClr val="0275D8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hlinkClick r:id="rId8" tooltip="2016 리우데자네이루 올림픽"/>
              </a:rPr>
              <a:t>리우데자네이루</a:t>
            </a:r>
            <a:r>
              <a:rPr lang="en-US" altLang="ko-KR" sz="1600" u="none" strike="noStrike" dirty="0">
                <a:solidFill>
                  <a:srgbClr val="0275D8"/>
                </a:solidFill>
                <a:effectLst/>
                <a:latin typeface="Arial" panose="020B0604020202020204" pitchFamily="34" charset="0"/>
                <a:cs typeface="Times New Roman" panose="02020603050405020304" pitchFamily="18" charset="0"/>
                <a:hlinkClick r:id="rId8" tooltip="2016 리우데자네이루 올림픽"/>
              </a:rPr>
              <a:t> </a:t>
            </a:r>
            <a:r>
              <a:rPr lang="en-US" altLang="ko-KR" sz="1600" u="none" strike="noStrike" dirty="0" err="1">
                <a:solidFill>
                  <a:srgbClr val="0275D8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hlinkClick r:id="rId8" tooltip="2016 리우데자네이루 올림픽"/>
              </a:rPr>
              <a:t>올림픽</a:t>
            </a:r>
            <a:r>
              <a:rPr lang="ko-KR" altLang="ko-KR" sz="1600" dirty="0">
                <a:solidFill>
                  <a:srgbClr val="373A3C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rPr>
              <a:t>을</a:t>
            </a:r>
            <a:r>
              <a:rPr lang="ko-KR" altLang="ko-KR" sz="1600" dirty="0">
                <a:solidFill>
                  <a:srgbClr val="373A3C"/>
                </a:solidFill>
                <a:effectLst/>
                <a:ea typeface="Arial" panose="020B0604020202020204" pitchFamily="34" charset="0"/>
              </a:rPr>
              <a:t> </a:t>
            </a:r>
            <a:r>
              <a:rPr lang="ko-KR" altLang="ko-KR" sz="1600" dirty="0">
                <a:solidFill>
                  <a:srgbClr val="373A3C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rPr>
              <a:t>앞두고는</a:t>
            </a:r>
            <a:r>
              <a:rPr lang="ko-KR" altLang="ko-KR" sz="1600" dirty="0">
                <a:solidFill>
                  <a:srgbClr val="373A3C"/>
                </a:solidFill>
                <a:effectLst/>
                <a:ea typeface="Arial" panose="020B0604020202020204" pitchFamily="34" charset="0"/>
              </a:rPr>
              <a:t> </a:t>
            </a:r>
            <a:r>
              <a:rPr lang="ko-KR" altLang="ko-KR" sz="1600" dirty="0">
                <a:solidFill>
                  <a:srgbClr val="373A3C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rPr>
              <a:t>아예</a:t>
            </a:r>
            <a:r>
              <a:rPr lang="ko-KR" altLang="ko-KR" sz="1600" dirty="0">
                <a:solidFill>
                  <a:srgbClr val="373A3C"/>
                </a:solidFill>
                <a:effectLst/>
                <a:ea typeface="Arial" panose="020B0604020202020204" pitchFamily="34" charset="0"/>
              </a:rPr>
              <a:t> </a:t>
            </a:r>
            <a:r>
              <a:rPr lang="ko-KR" altLang="ko-KR" sz="1600" dirty="0">
                <a:solidFill>
                  <a:srgbClr val="373A3C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rPr>
              <a:t>스포츠청을</a:t>
            </a:r>
            <a:r>
              <a:rPr lang="ko-KR" altLang="ko-KR" sz="1600" dirty="0">
                <a:solidFill>
                  <a:srgbClr val="373A3C"/>
                </a:solidFill>
                <a:effectLst/>
                <a:ea typeface="Arial" panose="020B0604020202020204" pitchFamily="34" charset="0"/>
              </a:rPr>
              <a:t> </a:t>
            </a:r>
            <a:r>
              <a:rPr lang="ko-KR" altLang="ko-KR" sz="1600" dirty="0">
                <a:solidFill>
                  <a:srgbClr val="373A3C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rPr>
              <a:t>신설하여</a:t>
            </a:r>
            <a:r>
              <a:rPr lang="ko-KR" altLang="ko-KR" sz="1600" dirty="0">
                <a:solidFill>
                  <a:srgbClr val="373A3C"/>
                </a:solidFill>
                <a:effectLst/>
                <a:ea typeface="Arial" panose="020B0604020202020204" pitchFamily="34" charset="0"/>
              </a:rPr>
              <a:t> </a:t>
            </a:r>
            <a:r>
              <a:rPr lang="ko-KR" altLang="ko-KR" sz="1600" dirty="0">
                <a:solidFill>
                  <a:srgbClr val="373A3C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rPr>
              <a:t>유망주들을</a:t>
            </a:r>
            <a:r>
              <a:rPr lang="ko-KR" altLang="ko-KR" sz="1600" dirty="0">
                <a:solidFill>
                  <a:srgbClr val="373A3C"/>
                </a:solidFill>
                <a:effectLst/>
                <a:ea typeface="Arial" panose="020B0604020202020204" pitchFamily="34" charset="0"/>
              </a:rPr>
              <a:t> </a:t>
            </a:r>
            <a:r>
              <a:rPr lang="ko-KR" altLang="ko-KR" sz="1600" dirty="0">
                <a:solidFill>
                  <a:srgbClr val="373A3C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rPr>
              <a:t>발굴하기</a:t>
            </a:r>
            <a:r>
              <a:rPr lang="ko-KR" altLang="ko-KR" sz="1600" dirty="0">
                <a:solidFill>
                  <a:srgbClr val="373A3C"/>
                </a:solidFill>
                <a:effectLst/>
                <a:ea typeface="Arial" panose="020B0604020202020204" pitchFamily="34" charset="0"/>
              </a:rPr>
              <a:t> </a:t>
            </a:r>
            <a:r>
              <a:rPr lang="ko-KR" altLang="ko-KR" sz="1600" dirty="0">
                <a:solidFill>
                  <a:srgbClr val="373A3C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rPr>
              <a:t>시작했고</a:t>
            </a:r>
            <a:r>
              <a:rPr lang="en-US" altLang="ko-KR" sz="1600" dirty="0">
                <a:solidFill>
                  <a:srgbClr val="373A3C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</a:rPr>
              <a:t>, 2008</a:t>
            </a:r>
            <a:r>
              <a:rPr lang="ko-KR" altLang="ko-KR" sz="1600" dirty="0">
                <a:solidFill>
                  <a:srgbClr val="373A3C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rPr>
              <a:t>년에</a:t>
            </a:r>
            <a:r>
              <a:rPr lang="ko-KR" altLang="ko-KR" sz="1600" dirty="0">
                <a:solidFill>
                  <a:srgbClr val="373A3C"/>
                </a:solidFill>
                <a:effectLst/>
                <a:ea typeface="Arial" panose="020B0604020202020204" pitchFamily="34" charset="0"/>
              </a:rPr>
              <a:t> </a:t>
            </a:r>
            <a:r>
              <a:rPr lang="ko-KR" altLang="ko-KR" sz="1600" dirty="0">
                <a:solidFill>
                  <a:srgbClr val="373A3C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rPr>
              <a:t>만든</a:t>
            </a:r>
            <a:r>
              <a:rPr lang="ko-KR" altLang="ko-KR" sz="1600" dirty="0">
                <a:solidFill>
                  <a:srgbClr val="373A3C"/>
                </a:solidFill>
                <a:effectLst/>
                <a:ea typeface="Arial" panose="020B0604020202020204" pitchFamily="34" charset="0"/>
              </a:rPr>
              <a:t> </a:t>
            </a:r>
            <a:r>
              <a:rPr lang="ko-KR" altLang="ko-KR" sz="1600" dirty="0" err="1">
                <a:solidFill>
                  <a:srgbClr val="373A3C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rPr>
              <a:t>아지노모토</a:t>
            </a:r>
            <a:r>
              <a:rPr lang="ko-KR" altLang="ko-KR" sz="1600" dirty="0">
                <a:solidFill>
                  <a:srgbClr val="373A3C"/>
                </a:solidFill>
                <a:effectLst/>
                <a:ea typeface="Arial" panose="020B0604020202020204" pitchFamily="34" charset="0"/>
              </a:rPr>
              <a:t> </a:t>
            </a:r>
            <a:r>
              <a:rPr lang="ko-KR" altLang="ko-KR" sz="1600" dirty="0">
                <a:solidFill>
                  <a:srgbClr val="373A3C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rPr>
              <a:t>센터를</a:t>
            </a:r>
            <a:r>
              <a:rPr lang="ko-KR" altLang="ko-KR" sz="1600" dirty="0">
                <a:solidFill>
                  <a:srgbClr val="373A3C"/>
                </a:solidFill>
                <a:effectLst/>
                <a:ea typeface="Arial" panose="020B0604020202020204" pitchFamily="34" charset="0"/>
              </a:rPr>
              <a:t> </a:t>
            </a:r>
            <a:r>
              <a:rPr lang="ko-KR" altLang="ko-KR" sz="1600" dirty="0">
                <a:solidFill>
                  <a:srgbClr val="373A3C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rPr>
              <a:t>중심으로</a:t>
            </a:r>
            <a:r>
              <a:rPr lang="ko-KR" altLang="ko-KR" sz="1600" dirty="0">
                <a:solidFill>
                  <a:srgbClr val="373A3C"/>
                </a:solidFill>
                <a:effectLst/>
                <a:ea typeface="Arial" panose="020B0604020202020204" pitchFamily="34" charset="0"/>
              </a:rPr>
              <a:t> </a:t>
            </a:r>
            <a:r>
              <a:rPr lang="ko-KR" altLang="ko-KR" sz="1600" dirty="0">
                <a:solidFill>
                  <a:srgbClr val="373A3C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rPr>
              <a:t>체육시설</a:t>
            </a:r>
            <a:r>
              <a:rPr lang="ko-KR" altLang="ko-KR" sz="1600" dirty="0">
                <a:solidFill>
                  <a:srgbClr val="373A3C"/>
                </a:solidFill>
                <a:effectLst/>
                <a:ea typeface="Arial" panose="020B0604020202020204" pitchFamily="34" charset="0"/>
              </a:rPr>
              <a:t> </a:t>
            </a:r>
            <a:r>
              <a:rPr lang="ko-KR" altLang="ko-KR" sz="1600" dirty="0">
                <a:solidFill>
                  <a:srgbClr val="373A3C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rPr>
              <a:t>또한</a:t>
            </a:r>
            <a:r>
              <a:rPr lang="ko-KR" altLang="ko-KR" sz="1600" dirty="0">
                <a:solidFill>
                  <a:srgbClr val="373A3C"/>
                </a:solidFill>
                <a:effectLst/>
                <a:ea typeface="Arial" panose="020B0604020202020204" pitchFamily="34" charset="0"/>
              </a:rPr>
              <a:t> </a:t>
            </a:r>
            <a:r>
              <a:rPr lang="ko-KR" altLang="ko-KR" sz="1600" dirty="0">
                <a:solidFill>
                  <a:srgbClr val="373A3C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rPr>
              <a:t>늘렸다</a:t>
            </a:r>
            <a:r>
              <a:rPr lang="en-US" altLang="ko-KR" sz="1600" dirty="0">
                <a:solidFill>
                  <a:srgbClr val="373A3C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</a:rPr>
              <a:t>. </a:t>
            </a:r>
            <a:br>
              <a:rPr lang="en-US" altLang="ko-KR" sz="1600" dirty="0">
                <a:solidFill>
                  <a:srgbClr val="373A3C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</a:rPr>
            </a:br>
            <a:r>
              <a:rPr lang="ko-KR" altLang="ko-KR" sz="1600" kern="100" dirty="0">
                <a:solidFill>
                  <a:srgbClr val="373A3C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rPr>
              <a:t>일본의</a:t>
            </a:r>
            <a:r>
              <a:rPr lang="ko-KR" altLang="ko-KR" sz="1600" kern="100" dirty="0">
                <a:solidFill>
                  <a:srgbClr val="373A3C"/>
                </a:solidFill>
                <a:effectLst/>
                <a:latin typeface="맑은 고딕" panose="020B0503020000020004" pitchFamily="50" charset="-127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ko-KR" altLang="ko-KR" sz="1600" kern="100" dirty="0">
                <a:solidFill>
                  <a:srgbClr val="373A3C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rPr>
              <a:t>성적</a:t>
            </a:r>
            <a:r>
              <a:rPr lang="ko-KR" altLang="ko-KR" sz="1600" kern="100" dirty="0">
                <a:solidFill>
                  <a:srgbClr val="373A3C"/>
                </a:solidFill>
                <a:effectLst/>
                <a:latin typeface="맑은 고딕" panose="020B0503020000020004" pitchFamily="50" charset="-127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ko-KR" altLang="ko-KR" sz="1600" kern="100" dirty="0">
                <a:solidFill>
                  <a:srgbClr val="373A3C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rPr>
              <a:t>향상의</a:t>
            </a:r>
            <a:r>
              <a:rPr lang="ko-KR" altLang="ko-KR" sz="1600" kern="100" dirty="0">
                <a:solidFill>
                  <a:srgbClr val="373A3C"/>
                </a:solidFill>
                <a:effectLst/>
                <a:latin typeface="맑은 고딕" panose="020B0503020000020004" pitchFamily="50" charset="-127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ko-KR" altLang="ko-KR" sz="1600" kern="100" dirty="0">
                <a:solidFill>
                  <a:srgbClr val="373A3C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rPr>
              <a:t>또</a:t>
            </a:r>
            <a:r>
              <a:rPr lang="ko-KR" altLang="ko-KR" sz="1600" kern="100" dirty="0">
                <a:solidFill>
                  <a:srgbClr val="373A3C"/>
                </a:solidFill>
                <a:effectLst/>
                <a:latin typeface="맑은 고딕" panose="020B0503020000020004" pitchFamily="50" charset="-127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ko-KR" altLang="ko-KR" sz="1600" kern="100" dirty="0">
                <a:solidFill>
                  <a:srgbClr val="373A3C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rPr>
              <a:t>다른</a:t>
            </a:r>
            <a:r>
              <a:rPr lang="ko-KR" altLang="ko-KR" sz="1600" kern="100" dirty="0">
                <a:solidFill>
                  <a:srgbClr val="373A3C"/>
                </a:solidFill>
                <a:effectLst/>
                <a:latin typeface="맑은 고딕" panose="020B0503020000020004" pitchFamily="50" charset="-127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ko-KR" altLang="ko-KR" sz="1600" kern="100" dirty="0">
                <a:solidFill>
                  <a:srgbClr val="373A3C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rPr>
              <a:t>힘으론</a:t>
            </a:r>
            <a:r>
              <a:rPr lang="ko-KR" altLang="ko-KR" sz="1600" kern="100" dirty="0">
                <a:solidFill>
                  <a:srgbClr val="373A3C"/>
                </a:solidFill>
                <a:effectLst/>
                <a:latin typeface="맑은 고딕" panose="020B0503020000020004" pitchFamily="50" charset="-127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ko-KR" altLang="ko-KR" sz="1600" kern="100" dirty="0">
                <a:solidFill>
                  <a:srgbClr val="373A3C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rPr>
              <a:t>일본</a:t>
            </a:r>
            <a:r>
              <a:rPr lang="ko-KR" altLang="ko-KR" sz="1600" kern="100" dirty="0">
                <a:solidFill>
                  <a:srgbClr val="373A3C"/>
                </a:solidFill>
                <a:effectLst/>
                <a:latin typeface="맑은 고딕" panose="020B0503020000020004" pitchFamily="50" charset="-127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ko-KR" altLang="ko-KR" sz="1600" kern="100" dirty="0">
                <a:solidFill>
                  <a:srgbClr val="373A3C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rPr>
              <a:t>국적의</a:t>
            </a:r>
            <a:r>
              <a:rPr lang="ko-KR" altLang="ko-KR" sz="1600" kern="100" dirty="0">
                <a:solidFill>
                  <a:srgbClr val="373A3C"/>
                </a:solidFill>
                <a:effectLst/>
                <a:latin typeface="맑은 고딕" panose="020B0503020000020004" pitchFamily="50" charset="-127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ko-KR" altLang="ko-KR" sz="1600" kern="100" dirty="0">
                <a:solidFill>
                  <a:srgbClr val="373A3C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rPr>
              <a:t>혼혈</a:t>
            </a:r>
            <a:r>
              <a:rPr lang="ko-KR" altLang="ko-KR" sz="1600" kern="100" dirty="0">
                <a:solidFill>
                  <a:srgbClr val="373A3C"/>
                </a:solidFill>
                <a:effectLst/>
                <a:latin typeface="맑은 고딕" panose="020B0503020000020004" pitchFamily="50" charset="-127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ko-KR" altLang="ko-KR" sz="1600" kern="100" dirty="0">
                <a:solidFill>
                  <a:srgbClr val="373A3C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rPr>
              <a:t>스포츠</a:t>
            </a:r>
            <a:r>
              <a:rPr lang="ko-KR" altLang="ko-KR" sz="1600" kern="100" dirty="0">
                <a:solidFill>
                  <a:srgbClr val="373A3C"/>
                </a:solidFill>
                <a:effectLst/>
                <a:latin typeface="맑은 고딕" panose="020B0503020000020004" pitchFamily="50" charset="-127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ko-KR" altLang="ko-KR" sz="1600" kern="100" dirty="0">
                <a:solidFill>
                  <a:srgbClr val="373A3C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rPr>
              <a:t>선수가</a:t>
            </a:r>
            <a:r>
              <a:rPr lang="ko-KR" altLang="ko-KR" sz="1600" kern="100" dirty="0">
                <a:solidFill>
                  <a:srgbClr val="373A3C"/>
                </a:solidFill>
                <a:effectLst/>
                <a:latin typeface="맑은 고딕" panose="020B0503020000020004" pitchFamily="50" charset="-127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ko-KR" altLang="ko-KR" sz="1600" kern="100" dirty="0">
                <a:solidFill>
                  <a:srgbClr val="373A3C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rPr>
              <a:t>활약을</a:t>
            </a:r>
            <a:r>
              <a:rPr lang="ko-KR" altLang="ko-KR" sz="1600" kern="100" dirty="0">
                <a:solidFill>
                  <a:srgbClr val="373A3C"/>
                </a:solidFill>
                <a:effectLst/>
                <a:latin typeface="맑은 고딕" panose="020B0503020000020004" pitchFamily="50" charset="-127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ko-KR" altLang="ko-KR" sz="1600" kern="100" dirty="0">
                <a:solidFill>
                  <a:srgbClr val="373A3C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rPr>
              <a:t>하는</a:t>
            </a:r>
            <a:r>
              <a:rPr lang="ko-KR" altLang="ko-KR" sz="1600" kern="100" dirty="0">
                <a:solidFill>
                  <a:srgbClr val="373A3C"/>
                </a:solidFill>
                <a:effectLst/>
                <a:latin typeface="맑은 고딕" panose="020B0503020000020004" pitchFamily="50" charset="-127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ko-KR" altLang="ko-KR" sz="1600" kern="100" dirty="0">
                <a:solidFill>
                  <a:srgbClr val="373A3C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rPr>
              <a:t>사례가</a:t>
            </a:r>
            <a:r>
              <a:rPr lang="ko-KR" altLang="ko-KR" sz="1600" kern="100" dirty="0">
                <a:solidFill>
                  <a:srgbClr val="373A3C"/>
                </a:solidFill>
                <a:effectLst/>
                <a:latin typeface="맑은 고딕" panose="020B0503020000020004" pitchFamily="50" charset="-127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ko-KR" altLang="ko-KR" sz="1600" kern="100" dirty="0">
                <a:solidFill>
                  <a:srgbClr val="373A3C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rPr>
              <a:t>늘고</a:t>
            </a:r>
            <a:r>
              <a:rPr lang="ko-KR" altLang="ko-KR" sz="1600" kern="100" dirty="0">
                <a:solidFill>
                  <a:srgbClr val="373A3C"/>
                </a:solidFill>
                <a:effectLst/>
                <a:latin typeface="맑은 고딕" panose="020B0503020000020004" pitchFamily="50" charset="-127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ko-KR" altLang="ko-KR" sz="1600" kern="100" dirty="0">
                <a:solidFill>
                  <a:srgbClr val="373A3C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rPr>
              <a:t>있다는</a:t>
            </a:r>
            <a:r>
              <a:rPr lang="ko-KR" altLang="ko-KR" sz="1600" kern="100" dirty="0">
                <a:solidFill>
                  <a:srgbClr val="373A3C"/>
                </a:solidFill>
                <a:effectLst/>
                <a:latin typeface="맑은 고딕" panose="020B0503020000020004" pitchFamily="50" charset="-127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ko-KR" altLang="ko-KR" sz="1600" kern="100" dirty="0">
                <a:solidFill>
                  <a:srgbClr val="373A3C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rPr>
              <a:t>것이다</a:t>
            </a:r>
            <a:r>
              <a:rPr lang="en-US" altLang="ko-KR" sz="1600" kern="100" dirty="0">
                <a:solidFill>
                  <a:srgbClr val="373A3C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  <a:cs typeface="Times New Roman" panose="02020603050405020304" pitchFamily="18" charset="0"/>
              </a:rPr>
              <a:t>. </a:t>
            </a:r>
            <a:r>
              <a:rPr lang="en-US" altLang="ko-KR" sz="1600" u="none" strike="noStrike" kern="100" dirty="0" err="1">
                <a:solidFill>
                  <a:srgbClr val="0275D8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  <a:hlinkClick r:id="rId9" tooltip="오사카 나오미"/>
              </a:rPr>
              <a:t>오사카</a:t>
            </a:r>
            <a:r>
              <a:rPr lang="en-US" altLang="ko-KR" sz="1600" u="none" strike="noStrike" kern="100" dirty="0">
                <a:solidFill>
                  <a:srgbClr val="0275D8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  <a:cs typeface="Times New Roman" panose="02020603050405020304" pitchFamily="18" charset="0"/>
                <a:hlinkClick r:id="rId9" tooltip="오사카 나오미"/>
              </a:rPr>
              <a:t> </a:t>
            </a:r>
            <a:r>
              <a:rPr lang="en-US" altLang="ko-KR" sz="1600" u="none" strike="noStrike" kern="100" dirty="0" err="1">
                <a:solidFill>
                  <a:srgbClr val="0275D8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  <a:hlinkClick r:id="rId9" tooltip="오사카 나오미"/>
              </a:rPr>
              <a:t>나오미</a:t>
            </a:r>
            <a:r>
              <a:rPr lang="ko-KR" altLang="ko-KR" sz="1600" kern="100" dirty="0">
                <a:solidFill>
                  <a:srgbClr val="373A3C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rPr>
              <a:t>라는</a:t>
            </a:r>
            <a:r>
              <a:rPr lang="ko-KR" altLang="ko-KR" sz="1600" kern="100" dirty="0">
                <a:solidFill>
                  <a:srgbClr val="373A3C"/>
                </a:solidFill>
                <a:effectLst/>
                <a:latin typeface="맑은 고딕" panose="020B0503020000020004" pitchFamily="50" charset="-127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ko-KR" altLang="ko-KR" sz="1600" kern="100" dirty="0" err="1">
                <a:solidFill>
                  <a:srgbClr val="373A3C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rPr>
              <a:t>역대급</a:t>
            </a:r>
            <a:r>
              <a:rPr lang="ko-KR" altLang="ko-KR" sz="1600" kern="100" dirty="0">
                <a:solidFill>
                  <a:srgbClr val="373A3C"/>
                </a:solidFill>
                <a:effectLst/>
                <a:latin typeface="맑은 고딕" panose="020B0503020000020004" pitchFamily="50" charset="-127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ko-KR" altLang="ko-KR" sz="1600" kern="100" dirty="0">
                <a:solidFill>
                  <a:srgbClr val="373A3C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rPr>
              <a:t>여자</a:t>
            </a:r>
            <a:r>
              <a:rPr lang="ko-KR" altLang="ko-KR" sz="1600" kern="100" dirty="0">
                <a:solidFill>
                  <a:srgbClr val="373A3C"/>
                </a:solidFill>
                <a:effectLst/>
                <a:latin typeface="맑은 고딕" panose="020B0503020000020004" pitchFamily="50" charset="-127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ko-KR" altLang="ko-KR" sz="1600" kern="100" dirty="0">
                <a:solidFill>
                  <a:srgbClr val="373A3C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rPr>
              <a:t>테니스</a:t>
            </a:r>
            <a:r>
              <a:rPr lang="ko-KR" altLang="ko-KR" sz="1600" kern="100" dirty="0">
                <a:solidFill>
                  <a:srgbClr val="373A3C"/>
                </a:solidFill>
                <a:effectLst/>
                <a:latin typeface="맑은 고딕" panose="020B0503020000020004" pitchFamily="50" charset="-127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ko-KR" altLang="ko-KR" sz="1600" kern="100" dirty="0">
                <a:solidFill>
                  <a:srgbClr val="373A3C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rPr>
              <a:t>선수가</a:t>
            </a:r>
            <a:r>
              <a:rPr lang="ko-KR" altLang="ko-KR" sz="1600" kern="100" dirty="0">
                <a:solidFill>
                  <a:srgbClr val="373A3C"/>
                </a:solidFill>
                <a:effectLst/>
                <a:latin typeface="맑은 고딕" panose="020B0503020000020004" pitchFamily="50" charset="-127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ko-KR" altLang="ko-KR" sz="1600" kern="100" dirty="0">
                <a:solidFill>
                  <a:srgbClr val="373A3C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rPr>
              <a:t>등장했고</a:t>
            </a:r>
            <a:r>
              <a:rPr lang="en-US" altLang="ko-KR" sz="1600" kern="100" dirty="0">
                <a:solidFill>
                  <a:srgbClr val="373A3C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  <a:cs typeface="Times New Roman" panose="02020603050405020304" pitchFamily="18" charset="0"/>
              </a:rPr>
              <a:t> NBA 1</a:t>
            </a:r>
            <a:r>
              <a:rPr lang="ko-KR" altLang="ko-KR" sz="1600" kern="100" dirty="0">
                <a:solidFill>
                  <a:srgbClr val="373A3C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rPr>
              <a:t>라운드</a:t>
            </a:r>
            <a:r>
              <a:rPr lang="en-US" altLang="ko-KR" sz="1600" kern="100" dirty="0">
                <a:solidFill>
                  <a:srgbClr val="373A3C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  <a:cs typeface="Times New Roman" panose="02020603050405020304" pitchFamily="18" charset="0"/>
              </a:rPr>
              <a:t> 9</a:t>
            </a:r>
            <a:r>
              <a:rPr lang="ko-KR" altLang="ko-KR" sz="1600" kern="100" dirty="0">
                <a:solidFill>
                  <a:srgbClr val="373A3C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rPr>
              <a:t>순위로</a:t>
            </a:r>
            <a:r>
              <a:rPr lang="ko-KR" altLang="ko-KR" sz="1600" kern="100" dirty="0">
                <a:solidFill>
                  <a:srgbClr val="373A3C"/>
                </a:solidFill>
                <a:effectLst/>
                <a:latin typeface="맑은 고딕" panose="020B0503020000020004" pitchFamily="50" charset="-127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ko-KR" altLang="ko-KR" sz="1600" kern="100" dirty="0">
                <a:solidFill>
                  <a:srgbClr val="373A3C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rPr>
              <a:t>워싱턴에</a:t>
            </a:r>
            <a:r>
              <a:rPr lang="ko-KR" altLang="ko-KR" sz="1600" kern="100" dirty="0">
                <a:solidFill>
                  <a:srgbClr val="373A3C"/>
                </a:solidFill>
                <a:effectLst/>
                <a:latin typeface="맑은 고딕" panose="020B0503020000020004" pitchFamily="50" charset="-127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ko-KR" altLang="ko-KR" sz="1600" kern="100" dirty="0">
                <a:solidFill>
                  <a:srgbClr val="373A3C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rPr>
              <a:t>입단한</a:t>
            </a:r>
            <a:r>
              <a:rPr lang="en-US" altLang="ko-KR" sz="1600" kern="100" dirty="0">
                <a:solidFill>
                  <a:srgbClr val="373A3C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  <a:cs typeface="Times New Roman" panose="02020603050405020304" pitchFamily="18" charset="0"/>
              </a:rPr>
              <a:t> NBA </a:t>
            </a:r>
            <a:r>
              <a:rPr lang="ko-KR" altLang="ko-KR" sz="1600" kern="100" dirty="0">
                <a:solidFill>
                  <a:srgbClr val="373A3C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rPr>
              <a:t>최대</a:t>
            </a:r>
            <a:r>
              <a:rPr lang="ko-KR" altLang="ko-KR" sz="1600" kern="100" dirty="0">
                <a:solidFill>
                  <a:srgbClr val="373A3C"/>
                </a:solidFill>
                <a:effectLst/>
                <a:latin typeface="맑은 고딕" panose="020B0503020000020004" pitchFamily="50" charset="-127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ko-KR" altLang="ko-KR" sz="1600" kern="100" dirty="0">
                <a:solidFill>
                  <a:srgbClr val="373A3C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rPr>
              <a:t>유망주</a:t>
            </a:r>
            <a:r>
              <a:rPr lang="ko-KR" altLang="ko-KR" sz="1600" kern="100" dirty="0">
                <a:solidFill>
                  <a:srgbClr val="373A3C"/>
                </a:solidFill>
                <a:effectLst/>
                <a:latin typeface="맑은 고딕" panose="020B0503020000020004" pitchFamily="50" charset="-127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ko-KR" altLang="ko-KR" sz="1600" kern="100" dirty="0">
                <a:solidFill>
                  <a:srgbClr val="373A3C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rPr>
              <a:t>중</a:t>
            </a:r>
            <a:r>
              <a:rPr lang="ko-KR" altLang="ko-KR" sz="1600" kern="100" dirty="0">
                <a:solidFill>
                  <a:srgbClr val="373A3C"/>
                </a:solidFill>
                <a:effectLst/>
                <a:latin typeface="맑은 고딕" panose="020B0503020000020004" pitchFamily="50" charset="-127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ko-KR" altLang="ko-KR" sz="1600" kern="100" dirty="0">
                <a:solidFill>
                  <a:srgbClr val="373A3C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rPr>
              <a:t>하나</a:t>
            </a:r>
            <a:r>
              <a:rPr lang="en-US" altLang="ko-KR" sz="1600" kern="100" dirty="0">
                <a:solidFill>
                  <a:srgbClr val="373A3C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  <a:cs typeface="Times New Roman" panose="02020603050405020304" pitchFamily="18" charset="0"/>
              </a:rPr>
              <a:t> </a:t>
            </a:r>
            <a:r>
              <a:rPr lang="en-US" altLang="ko-KR" sz="1600" u="none" strike="noStrike" kern="100" dirty="0" err="1">
                <a:solidFill>
                  <a:srgbClr val="0275D8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  <a:hlinkClick r:id="rId10" tooltip="루이 하치무라"/>
              </a:rPr>
              <a:t>루이</a:t>
            </a:r>
            <a:r>
              <a:rPr lang="en-US" altLang="ko-KR" sz="1600" u="none" strike="noStrike" kern="100" dirty="0">
                <a:solidFill>
                  <a:srgbClr val="0275D8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  <a:cs typeface="Times New Roman" panose="02020603050405020304" pitchFamily="18" charset="0"/>
                <a:hlinkClick r:id="rId10" tooltip="루이 하치무라"/>
              </a:rPr>
              <a:t> </a:t>
            </a:r>
            <a:r>
              <a:rPr lang="en-US" altLang="ko-KR" sz="1600" u="none" strike="noStrike" kern="100" dirty="0" err="1">
                <a:solidFill>
                  <a:srgbClr val="0275D8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  <a:hlinkClick r:id="rId10" tooltip="루이 하치무라"/>
              </a:rPr>
              <a:t>하치무라</a:t>
            </a:r>
            <a:r>
              <a:rPr lang="ko-KR" altLang="ko-KR" sz="1600" kern="100" dirty="0">
                <a:solidFill>
                  <a:srgbClr val="373A3C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rPr>
              <a:t>가</a:t>
            </a:r>
            <a:r>
              <a:rPr lang="ko-KR" altLang="ko-KR" sz="1600" kern="100" dirty="0">
                <a:solidFill>
                  <a:srgbClr val="373A3C"/>
                </a:solidFill>
                <a:effectLst/>
                <a:latin typeface="맑은 고딕" panose="020B0503020000020004" pitchFamily="50" charset="-127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ko-KR" altLang="ko-KR" sz="1600" kern="100" dirty="0">
                <a:solidFill>
                  <a:srgbClr val="373A3C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rPr>
              <a:t>대표사례</a:t>
            </a:r>
            <a:r>
              <a:rPr lang="en-US" altLang="ko-KR" sz="1600" kern="100" dirty="0">
                <a:solidFill>
                  <a:srgbClr val="373A3C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  <a:cs typeface="Times New Roman" panose="02020603050405020304" pitchFamily="18" charset="0"/>
              </a:rPr>
              <a:t>.</a:t>
            </a:r>
            <a:br>
              <a:rPr lang="en-US" altLang="ko-KR" sz="1600" kern="100" dirty="0">
                <a:solidFill>
                  <a:srgbClr val="373A3C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  <a:cs typeface="Times New Roman" panose="02020603050405020304" pitchFamily="18" charset="0"/>
              </a:rPr>
            </a:br>
            <a:r>
              <a:rPr lang="en-US" altLang="ko-KR" sz="1600" kern="100" dirty="0">
                <a:solidFill>
                  <a:srgbClr val="373A3C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  <a:cs typeface="Times New Roman" panose="02020603050405020304" pitchFamily="18" charset="0"/>
              </a:rPr>
              <a:t>.</a:t>
            </a:r>
            <a:br>
              <a:rPr lang="en-US" altLang="ko-KR" sz="1600" kern="100" dirty="0">
                <a:solidFill>
                  <a:srgbClr val="373A3C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  <a:cs typeface="Times New Roman" panose="02020603050405020304" pitchFamily="18" charset="0"/>
              </a:rPr>
            </a:br>
            <a:endParaRPr lang="ko-KR" altLang="en-US" sz="1600" dirty="0"/>
          </a:p>
        </p:txBody>
      </p:sp>
    </p:spTree>
    <p:extLst>
      <p:ext uri="{BB962C8B-B14F-4D97-AF65-F5344CB8AC3E}">
        <p14:creationId xmlns:p14="http://schemas.microsoft.com/office/powerpoint/2010/main" val="40923003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갤러리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TM10001114[[fn=갤러리]]</Template>
  <TotalTime>6</TotalTime>
  <Words>624</Words>
  <Application>Microsoft Office PowerPoint</Application>
  <PresentationFormat>와이드스크린</PresentationFormat>
  <Paragraphs>17</Paragraphs>
  <Slides>6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10" baseType="lpstr">
      <vt:lpstr>맑은 고딕</vt:lpstr>
      <vt:lpstr>Arial</vt:lpstr>
      <vt:lpstr>Gill Sans MT</vt:lpstr>
      <vt:lpstr>갤러리</vt:lpstr>
      <vt:lpstr>일본의 스포츠</vt:lpstr>
      <vt:lpstr>일본의 스포츠에 대하여</vt:lpstr>
      <vt:lpstr>일본의 야구</vt:lpstr>
      <vt:lpstr>일본의 축구</vt:lpstr>
      <vt:lpstr>일본의 배구</vt:lpstr>
      <vt:lpstr>도쿄 올림픽 개최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일본의 스포츠</dc:title>
  <dc:creator>master</dc:creator>
  <cp:lastModifiedBy>master</cp:lastModifiedBy>
  <cp:revision>1</cp:revision>
  <dcterms:created xsi:type="dcterms:W3CDTF">2021-03-31T08:36:05Z</dcterms:created>
  <dcterms:modified xsi:type="dcterms:W3CDTF">2021-03-31T08:42:26Z</dcterms:modified>
</cp:coreProperties>
</file>