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79" r:id="rId8"/>
    <p:sldId id="263" r:id="rId9"/>
    <p:sldId id="264" r:id="rId10"/>
    <p:sldId id="265" r:id="rId11"/>
    <p:sldId id="266" r:id="rId12"/>
    <p:sldId id="288" r:id="rId13"/>
    <p:sldId id="289" r:id="rId14"/>
    <p:sldId id="276" r:id="rId15"/>
    <p:sldId id="280" r:id="rId16"/>
    <p:sldId id="281" r:id="rId17"/>
    <p:sldId id="282" r:id="rId18"/>
    <p:sldId id="290" r:id="rId19"/>
    <p:sldId id="291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979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DB714D-5F61-4375-9E40-C6F343D68987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CC55DD-4A24-4846-ACA7-E76D4C8717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 smtClean="0"/>
              <a:t>일본의 성문화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5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기획 단체 </a:t>
            </a:r>
            <a:r>
              <a:rPr lang="ko-KR" altLang="en-US" dirty="0" smtClean="0"/>
              <a:t>여배우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528392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smtClean="0"/>
              <a:t>요청만 </a:t>
            </a:r>
            <a:r>
              <a:rPr lang="ko-KR" altLang="en-US" dirty="0"/>
              <a:t>있다면 얼마든지 </a:t>
            </a:r>
            <a:r>
              <a:rPr lang="ko-KR" altLang="en-US" dirty="0" smtClean="0"/>
              <a:t>출연가능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35602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smtClean="0"/>
              <a:t>작품에 </a:t>
            </a:r>
            <a:r>
              <a:rPr lang="ko-KR" altLang="en-US" dirty="0"/>
              <a:t>제한 없이 </a:t>
            </a:r>
            <a:r>
              <a:rPr lang="ko-KR" altLang="en-US" dirty="0" smtClean="0"/>
              <a:t>출연함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35602" y="4941168"/>
            <a:ext cx="390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전체 </a:t>
            </a:r>
            <a:r>
              <a:rPr lang="en-US" altLang="ko-KR" dirty="0"/>
              <a:t>AV </a:t>
            </a:r>
            <a:r>
              <a:rPr lang="ko-KR" altLang="en-US" dirty="0"/>
              <a:t>여배우의 </a:t>
            </a:r>
            <a:r>
              <a:rPr lang="en-US" altLang="ko-KR" dirty="0"/>
              <a:t>15 ~ 20%</a:t>
            </a:r>
            <a:r>
              <a:rPr lang="ko-KR" altLang="en-US" dirty="0"/>
              <a:t>를 </a:t>
            </a:r>
            <a:r>
              <a:rPr lang="ko-KR" altLang="en-US" dirty="0" smtClean="0"/>
              <a:t>차지함</a:t>
            </a:r>
            <a:endParaRPr lang="ko-KR" altLang="en-US" dirty="0"/>
          </a:p>
        </p:txBody>
      </p:sp>
      <p:pic>
        <p:nvPicPr>
          <p:cNvPr id="5122" name="Picture 2" descr="AV 여배우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528392" cy="46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3)</a:t>
            </a:r>
            <a:r>
              <a:rPr lang="ko-KR" altLang="en-US" dirty="0"/>
              <a:t>기획 </a:t>
            </a:r>
            <a:r>
              <a:rPr lang="ko-KR" altLang="en-US" dirty="0" smtClean="0"/>
              <a:t>여배우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" y="2132856"/>
            <a:ext cx="3127966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131840" y="2276872"/>
            <a:ext cx="31277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작품 </a:t>
            </a:r>
            <a:r>
              <a:rPr lang="ko-KR" altLang="en-US" dirty="0" err="1"/>
              <a:t>컨셉에</a:t>
            </a:r>
            <a:r>
              <a:rPr lang="ko-KR" altLang="en-US" dirty="0"/>
              <a:t> 따라서 </a:t>
            </a:r>
            <a:r>
              <a:rPr lang="ko-KR" altLang="en-US" dirty="0" err="1" smtClean="0"/>
              <a:t>연기다른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 </a:t>
            </a:r>
            <a:r>
              <a:rPr lang="ko-KR" altLang="en-US" dirty="0"/>
              <a:t>여러 배우들과 함께 출연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은퇴이유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배우의 인기가 </a:t>
            </a:r>
            <a:r>
              <a:rPr lang="ko-KR" altLang="en-US" dirty="0" smtClean="0"/>
              <a:t>떨어짐</a:t>
            </a:r>
            <a:endParaRPr lang="en-US" altLang="ko-KR" dirty="0" smtClean="0"/>
          </a:p>
          <a:p>
            <a:endParaRPr lang="en-US" altLang="ko-KR" dirty="0"/>
          </a:p>
          <a:p>
            <a:pPr fontAlgn="base"/>
            <a:r>
              <a:rPr lang="ko-KR" altLang="en-US" dirty="0"/>
              <a:t>계약이 갱신되지 않을 경우</a:t>
            </a:r>
          </a:p>
          <a:p>
            <a:endParaRPr lang="en-US" altLang="ko-KR" dirty="0" smtClean="0"/>
          </a:p>
          <a:p>
            <a:r>
              <a:rPr lang="ko-KR" altLang="en-US" dirty="0"/>
              <a:t>가족에게 </a:t>
            </a:r>
            <a:r>
              <a:rPr lang="ko-KR" altLang="en-US" dirty="0" smtClean="0"/>
              <a:t>들킴 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출연 제의가 오지 </a:t>
            </a:r>
            <a:r>
              <a:rPr lang="ko-KR" altLang="en-US" dirty="0" smtClean="0"/>
              <a:t>않음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0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다른 성 풍속 산업으로 돌아서는 사람도 </a:t>
            </a:r>
            <a:r>
              <a:rPr lang="ko-KR" altLang="en-US" dirty="0" smtClean="0"/>
              <a:t>많음</a:t>
            </a: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 err="1" smtClean="0"/>
              <a:t>프리</a:t>
            </a:r>
            <a:r>
              <a:rPr lang="ko-KR" altLang="en-US" dirty="0" smtClean="0"/>
              <a:t> </a:t>
            </a:r>
            <a:r>
              <a:rPr lang="ko-KR" altLang="en-US" dirty="0"/>
              <a:t>라이터로 </a:t>
            </a:r>
            <a:r>
              <a:rPr lang="ko-KR" altLang="en-US" dirty="0" smtClean="0"/>
              <a:t>탈바꿈</a:t>
            </a:r>
            <a:endParaRPr lang="en-US" altLang="ko-KR" dirty="0" smtClean="0"/>
          </a:p>
          <a:p>
            <a:pPr marL="137160" indent="0" fontAlgn="base">
              <a:buNone/>
            </a:pPr>
            <a:endParaRPr lang="en-US" altLang="ko-KR" dirty="0"/>
          </a:p>
          <a:p>
            <a:pPr fontAlgn="base"/>
            <a:r>
              <a:rPr lang="ko-KR" altLang="en-US" dirty="0" smtClean="0"/>
              <a:t>이름을 </a:t>
            </a:r>
            <a:r>
              <a:rPr lang="ko-KR" altLang="en-US" dirty="0" err="1" smtClean="0"/>
              <a:t>변경후</a:t>
            </a:r>
            <a:r>
              <a:rPr lang="ko-KR" altLang="en-US" dirty="0" smtClean="0"/>
              <a:t> 다시 데뷔</a:t>
            </a:r>
            <a:endParaRPr lang="ko-KR" altLang="en-US" dirty="0"/>
          </a:p>
          <a:p>
            <a:pPr fontAlgn="base"/>
            <a:endParaRPr lang="ko-KR" altLang="en-US" dirty="0"/>
          </a:p>
          <a:p>
            <a:pPr fontAlgn="base"/>
            <a:endParaRPr lang="ko-KR" altLang="en-US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8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296144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Av</a:t>
            </a:r>
            <a:r>
              <a:rPr lang="ko-KR" altLang="en-US" sz="6000" dirty="0" smtClean="0"/>
              <a:t>남배우</a:t>
            </a:r>
            <a:endParaRPr lang="ko-KR" altLang="en-US" sz="6000" dirty="0"/>
          </a:p>
        </p:txBody>
      </p:sp>
      <p:sp>
        <p:nvSpPr>
          <p:cNvPr id="4" name="제목 1"/>
          <p:cNvSpPr>
            <a:spLocks noGrp="1"/>
          </p:cNvSpPr>
          <p:nvPr>
            <p:ph idx="1"/>
          </p:nvPr>
        </p:nvSpPr>
        <p:spPr>
          <a:xfrm>
            <a:off x="532" y="4509120"/>
            <a:ext cx="8229600" cy="1440160"/>
          </a:xfrm>
        </p:spPr>
        <p:txBody>
          <a:bodyPr>
            <a:normAutofit/>
          </a:bodyPr>
          <a:lstStyle/>
          <a:p>
            <a:pPr marL="137160" indent="0" fontAlgn="base">
              <a:buNone/>
            </a:pPr>
            <a:r>
              <a:rPr lang="en-US" altLang="ko-KR" sz="5000" dirty="0" smtClean="0"/>
              <a:t>           3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데뷔에서 </a:t>
            </a:r>
            <a:r>
              <a:rPr lang="ko-KR" altLang="en-US" sz="5000" dirty="0"/>
              <a:t>은퇴까지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32" y="270892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6F74"/>
              </a:buClr>
            </a:pPr>
            <a:r>
              <a:rPr lang="en-US" altLang="ko-KR" sz="5000" dirty="0" smtClean="0">
                <a:solidFill>
                  <a:srgbClr val="FFFFFF"/>
                </a:solidFill>
              </a:rPr>
              <a:t>2)</a:t>
            </a:r>
            <a:r>
              <a:rPr lang="ko-KR" altLang="en-US" sz="5000" dirty="0" smtClean="0">
                <a:solidFill>
                  <a:srgbClr val="FFFFFF"/>
                </a:solidFill>
              </a:rPr>
              <a:t>남배우의 </a:t>
            </a:r>
            <a:r>
              <a:rPr lang="ko-KR" altLang="en-US" sz="5000" dirty="0">
                <a:solidFill>
                  <a:srgbClr val="FFFFFF"/>
                </a:solidFill>
              </a:rPr>
              <a:t>일</a:t>
            </a:r>
          </a:p>
          <a:p>
            <a:pPr>
              <a:buClr>
                <a:srgbClr val="6F6F74"/>
              </a:buClr>
            </a:pPr>
            <a:endParaRPr lang="ko-KR" altLang="en-US" sz="6000" dirty="0">
              <a:solidFill>
                <a:srgbClr val="FFFFFF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32" y="1374952"/>
            <a:ext cx="8229600" cy="133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6F74"/>
              </a:buClr>
            </a:pPr>
            <a:r>
              <a:rPr lang="en-US" altLang="ko-KR" sz="5000" dirty="0" smtClean="0">
                <a:solidFill>
                  <a:srgbClr val="FFFFFF"/>
                </a:solidFill>
              </a:rPr>
              <a:t>1)Av</a:t>
            </a:r>
            <a:r>
              <a:rPr lang="ko-KR" altLang="en-US" sz="5000" dirty="0" smtClean="0">
                <a:solidFill>
                  <a:srgbClr val="FFFFFF"/>
                </a:solidFill>
              </a:rPr>
              <a:t>남배우</a:t>
            </a:r>
            <a:endParaRPr lang="ko-KR" altLang="en-US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Av</a:t>
            </a:r>
            <a:r>
              <a:rPr lang="ko-KR" altLang="en-US" dirty="0" smtClean="0"/>
              <a:t>남배</a:t>
            </a:r>
            <a:r>
              <a:rPr lang="ko-KR" altLang="en-US" dirty="0"/>
              <a:t>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96752"/>
            <a:ext cx="432048" cy="45719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5318" y="2421473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주로 </a:t>
            </a:r>
            <a:r>
              <a:rPr lang="ko-KR" altLang="en-US" dirty="0"/>
              <a:t>남</a:t>
            </a:r>
            <a:r>
              <a:rPr lang="ko-KR" altLang="en-US" dirty="0" smtClean="0"/>
              <a:t>배우는 흐름을 선도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03848" y="4005064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성교시의 반응을 </a:t>
            </a:r>
            <a:r>
              <a:rPr lang="ko-KR" altLang="en-US" dirty="0" err="1" smtClean="0"/>
              <a:t>끌어내려함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3074" name="Picture 2" descr="쿠로다 마사토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224"/>
            <a:ext cx="3293584" cy="38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남배우의 일</a:t>
            </a:r>
            <a:endParaRPr lang="ko-KR" altLang="en-US" dirty="0"/>
          </a:p>
        </p:txBody>
      </p:sp>
      <p:pic>
        <p:nvPicPr>
          <p:cNvPr id="4100" name="Picture 4" descr="external / file.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096344" cy="35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2680161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남배우가 </a:t>
            </a:r>
            <a:r>
              <a:rPr lang="en-US" altLang="ko-KR" dirty="0" smtClean="0"/>
              <a:t> </a:t>
            </a:r>
            <a:r>
              <a:rPr lang="ko-KR" altLang="en-US" dirty="0" smtClean="0"/>
              <a:t>여배우를 지명 할 수  없음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하루에도 </a:t>
            </a:r>
            <a:r>
              <a:rPr lang="ko-KR" altLang="en-US" dirty="0"/>
              <a:t>여러 </a:t>
            </a:r>
            <a:r>
              <a:rPr lang="ko-KR" altLang="en-US" dirty="0" smtClean="0"/>
              <a:t>번 촬영 하기에 체력이 중요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err="1" smtClean="0"/>
              <a:t>비아그라</a:t>
            </a:r>
            <a:r>
              <a:rPr lang="en-US" altLang="ko-KR" dirty="0"/>
              <a:t> 와 </a:t>
            </a:r>
            <a:r>
              <a:rPr lang="en-US" altLang="ko-KR" dirty="0" err="1"/>
              <a:t>레비트라에</a:t>
            </a:r>
            <a:r>
              <a:rPr lang="en-US" altLang="ko-KR" dirty="0"/>
              <a:t> </a:t>
            </a:r>
            <a:r>
              <a:rPr lang="en-US" altLang="ko-KR" dirty="0" err="1" smtClean="0"/>
              <a:t>의존</a:t>
            </a:r>
            <a:r>
              <a:rPr lang="en-US" altLang="ko-KR" dirty="0"/>
              <a:t> </a:t>
            </a:r>
            <a:r>
              <a:rPr lang="ko-KR" altLang="en-US" dirty="0" err="1" smtClean="0"/>
              <a:t>하기도함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1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데뷔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708920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 </a:t>
            </a:r>
            <a:r>
              <a:rPr lang="ko-KR" altLang="en-US" dirty="0"/>
              <a:t>세 이상 </a:t>
            </a:r>
            <a:r>
              <a:rPr lang="ko-KR" altLang="en-US" dirty="0" smtClean="0"/>
              <a:t>남성이라면 </a:t>
            </a:r>
            <a:r>
              <a:rPr lang="ko-KR" altLang="en-US" dirty="0"/>
              <a:t>누구나 가입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컨디션 관리가 </a:t>
            </a:r>
            <a:r>
              <a:rPr lang="ko-KR" altLang="en-US" dirty="0" smtClean="0"/>
              <a:t>제일 중요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호스트 수준의 </a:t>
            </a:r>
            <a:r>
              <a:rPr lang="ko-KR" altLang="en-US" dirty="0" smtClean="0"/>
              <a:t>배려가 요구됨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5122" name="Picture 2" descr="shimi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80831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 flipH="1" flipV="1">
            <a:off x="8686800" y="6309360"/>
            <a:ext cx="1573832" cy="548640"/>
          </a:xfrm>
        </p:spPr>
        <p:txBody>
          <a:bodyPr/>
          <a:lstStyle/>
          <a:p>
            <a:pPr marL="13716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3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 몇 </a:t>
            </a:r>
            <a:r>
              <a:rPr lang="ko-KR" altLang="en-US" dirty="0" smtClean="0"/>
              <a:t>번 하다 자연스럽게 사라질 수도 있음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20</a:t>
            </a:r>
            <a:r>
              <a:rPr lang="ko-KR" altLang="en-US" dirty="0"/>
              <a:t>여 년 이상 활동하는 </a:t>
            </a:r>
            <a:r>
              <a:rPr lang="ko-KR" altLang="en-US" dirty="0" err="1" smtClean="0"/>
              <a:t>베테랑들있음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marL="137160" indent="0">
              <a:buNone/>
            </a:pPr>
            <a:endParaRPr lang="en-US" altLang="ko-KR" dirty="0"/>
          </a:p>
          <a:p>
            <a:r>
              <a:rPr lang="ko-KR" altLang="en-US" dirty="0" smtClean="0"/>
              <a:t>남우에서</a:t>
            </a:r>
            <a:r>
              <a:rPr lang="en-US" altLang="ko-KR" dirty="0" smtClean="0"/>
              <a:t> </a:t>
            </a:r>
            <a:r>
              <a:rPr lang="ko-KR" altLang="en-US" dirty="0"/>
              <a:t>감독과 스태프 로 돌아설 </a:t>
            </a:r>
            <a:r>
              <a:rPr lang="ko-KR" altLang="en-US" dirty="0" err="1"/>
              <a:t>수있음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85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256490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ko-KR" altLang="en-US" sz="9600" dirty="0" smtClean="0"/>
              <a:t>끝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3635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22413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altLang="ko-KR" sz="5000" dirty="0" smtClean="0"/>
              <a:t>1.</a:t>
            </a:r>
            <a:r>
              <a:rPr lang="ko-KR" altLang="en-US" sz="5000" dirty="0" smtClean="0"/>
              <a:t>외국에서 보는 일본 성문화</a:t>
            </a:r>
            <a:endParaRPr lang="ko-KR" alt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887688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/>
              <a:t>2.av</a:t>
            </a:r>
            <a:r>
              <a:rPr lang="ko-KR" altLang="en-US" sz="5000" dirty="0" smtClean="0"/>
              <a:t>여배우     </a:t>
            </a:r>
            <a:endParaRPr lang="en-US" altLang="ko-KR" sz="5000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17032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/>
              <a:t>3.av</a:t>
            </a:r>
            <a:r>
              <a:rPr lang="ko-KR" altLang="en-US" sz="5000" dirty="0" smtClean="0"/>
              <a:t>남배우</a:t>
            </a:r>
            <a:endParaRPr lang="en-US" altLang="ko-KR" sz="5000" dirty="0" smtClean="0"/>
          </a:p>
        </p:txBody>
      </p:sp>
    </p:spTree>
    <p:extLst>
      <p:ext uri="{BB962C8B-B14F-4D97-AF65-F5344CB8AC3E}">
        <p14:creationId xmlns:p14="http://schemas.microsoft.com/office/powerpoint/2010/main" val="30912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외국에서 보는 일본 성문화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-396552" y="1988840"/>
            <a:ext cx="4258816" cy="504056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52542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★</a:t>
            </a:r>
            <a:r>
              <a:rPr lang="ko-KR" altLang="en-US" sz="3000" dirty="0" smtClean="0"/>
              <a:t>외국인이 말하는 특징</a:t>
            </a:r>
            <a:r>
              <a:rPr lang="ko-KR" altLang="en-US" sz="3000" dirty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1421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60840" cy="70104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일본에 </a:t>
            </a:r>
            <a:r>
              <a:rPr lang="ko-KR" altLang="en-US" smtClean="0"/>
              <a:t>대한 </a:t>
            </a:r>
            <a:r>
              <a:rPr lang="ko-KR" altLang="en-US" smtClean="0"/>
              <a:t>외국인의 반응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-324544" y="5368462"/>
            <a:ext cx="4499992" cy="72753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처음오면</a:t>
            </a:r>
            <a:r>
              <a:rPr lang="ko-KR" altLang="en-US" dirty="0" smtClean="0"/>
              <a:t> </a:t>
            </a:r>
            <a:r>
              <a:rPr lang="ko-KR" altLang="en-US" dirty="0" smtClean="0"/>
              <a:t>많이들 놀람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14" y="466226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♥</a:t>
            </a:r>
            <a:r>
              <a:rPr lang="en-US" altLang="ko-KR" dirty="0" err="1" smtClean="0"/>
              <a:t>러브호</a:t>
            </a:r>
            <a:r>
              <a:rPr lang="ko-KR" altLang="en-US" dirty="0" err="1" smtClean="0"/>
              <a:t>텔이</a:t>
            </a:r>
            <a:r>
              <a:rPr lang="en-US" altLang="ko-KR" dirty="0" smtClean="0"/>
              <a:t> </a:t>
            </a:r>
            <a:r>
              <a:rPr lang="en-US" altLang="ko-KR" dirty="0" err="1"/>
              <a:t>많이</a:t>
            </a:r>
            <a:r>
              <a:rPr lang="en-US" altLang="ko-KR" dirty="0"/>
              <a:t> </a:t>
            </a:r>
            <a:r>
              <a:rPr lang="en-US" altLang="ko-KR" dirty="0" err="1"/>
              <a:t>있다는</a:t>
            </a:r>
            <a:r>
              <a:rPr lang="en-US" altLang="ko-KR" dirty="0"/>
              <a:t> 점!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9407" y="247186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♥성에 대해 개방적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4838" y="350137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♥성에대해  긍정적</a:t>
            </a:r>
            <a:endParaRPr lang="ko-KR" altLang="en-US" dirty="0"/>
          </a:p>
        </p:txBody>
      </p:sp>
      <p:pic>
        <p:nvPicPr>
          <p:cNvPr id="2052" name="Picture 4" descr="추적중 : [AA/다이스/앵커/I.A] 데키나이오는 검과 마법의 세계에서 살아간다. - 12 : 앵커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624"/>
            <a:ext cx="3364838" cy="33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051" y="0"/>
            <a:ext cx="9119949" cy="1307444"/>
          </a:xfrm>
        </p:spPr>
        <p:txBody>
          <a:bodyPr>
            <a:normAutofit/>
          </a:bodyPr>
          <a:lstStyle/>
          <a:p>
            <a:r>
              <a:rPr lang="en-US" altLang="ko-KR" sz="6000" dirty="0" err="1" smtClean="0"/>
              <a:t>av</a:t>
            </a:r>
            <a:r>
              <a:rPr lang="ko-KR" altLang="en-US" sz="6000" dirty="0" smtClean="0"/>
              <a:t>여배우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1" y="4797152"/>
            <a:ext cx="9144000" cy="1152128"/>
          </a:xfrm>
        </p:spPr>
        <p:txBody>
          <a:bodyPr/>
          <a:lstStyle/>
          <a:p>
            <a:pPr marL="137160" indent="0">
              <a:buNone/>
            </a:pPr>
            <a:r>
              <a:rPr lang="en-US" altLang="ko-KR" sz="5000" dirty="0" smtClean="0"/>
              <a:t>            3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은퇴 </a:t>
            </a:r>
            <a:r>
              <a:rPr lang="ko-KR" altLang="en-US" sz="5000" dirty="0" err="1" smtClean="0"/>
              <a:t>와그후</a:t>
            </a:r>
            <a:endParaRPr lang="ko-KR" altLang="en-US" sz="5000" dirty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0" y="2996952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5000" dirty="0" smtClean="0"/>
              <a:t>2)</a:t>
            </a:r>
            <a:r>
              <a:rPr lang="ko-KR" altLang="en-US" sz="5000" dirty="0" smtClean="0"/>
              <a:t>여배우의 </a:t>
            </a:r>
            <a:r>
              <a:rPr lang="ko-KR" altLang="en-US" sz="5000" dirty="0"/>
              <a:t>분류</a:t>
            </a:r>
          </a:p>
          <a:p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10623" y="1340768"/>
            <a:ext cx="9144000" cy="140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000" dirty="0" smtClean="0"/>
              <a:t>1)</a:t>
            </a:r>
            <a:r>
              <a:rPr lang="ko-KR" altLang="en-US" sz="5000" dirty="0" smtClean="0"/>
              <a:t>대우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Av</a:t>
            </a:r>
            <a:r>
              <a:rPr lang="ko-KR" altLang="en-US" dirty="0" smtClean="0"/>
              <a:t>여배우란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1098" y="2780928"/>
            <a:ext cx="269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연기력이 크게 필요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1098" y="4077072"/>
            <a:ext cx="276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성교가 아닌 </a:t>
            </a:r>
            <a:r>
              <a:rPr lang="ko-KR" altLang="en-US" dirty="0" err="1" smtClean="0"/>
              <a:t>퍼포먼스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163858" y="59492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어디까지나 표현일뿐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1080" y="605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298140" y="2132856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보통 수익의 </a:t>
            </a:r>
            <a:r>
              <a:rPr lang="en-US" altLang="ko-KR" dirty="0"/>
              <a:t>60~70%</a:t>
            </a:r>
            <a:r>
              <a:rPr lang="ko-KR" altLang="en-US" dirty="0"/>
              <a:t>는 사무소로 돌아간다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298140" y="3244334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악한 촬영 현장에 내보내는 사례도 </a:t>
            </a:r>
            <a:r>
              <a:rPr lang="ko-KR" altLang="en-US" dirty="0" smtClean="0"/>
              <a:t>있음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98140" y="4427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출연을 거듭할 수록 출연료가 </a:t>
            </a:r>
            <a:r>
              <a:rPr lang="ko-KR" altLang="en-US" dirty="0" smtClean="0"/>
              <a:t>감소</a:t>
            </a:r>
            <a:endParaRPr lang="ko-KR" altLang="en-US" dirty="0"/>
          </a:p>
        </p:txBody>
      </p:sp>
      <p:sp>
        <p:nvSpPr>
          <p:cNvPr id="7" name="AutoShape 2" descr="성욕이 넘쳐 흘러 끈적하게 연기하는 AV 배우 6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4" descr="성욕이 넘쳐 흘러 끈적하게 연기하는 AV 배우 6인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6" descr="성욕이 넘쳐 흘러 끈적하게 연기하는 AV 배우 6인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707904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764704" y="3854370"/>
            <a:ext cx="1512168" cy="936104"/>
          </a:xfrm>
        </p:spPr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51719" y="3284984"/>
            <a:ext cx="60486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000" dirty="0" smtClean="0"/>
              <a:t>2)</a:t>
            </a:r>
            <a:r>
              <a:rPr lang="ko-KR" altLang="en-US" sz="5000" dirty="0" smtClean="0"/>
              <a:t>기획 단체 여배우</a:t>
            </a:r>
            <a:endParaRPr lang="en-US" altLang="ko-KR" sz="5000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67744" y="5013176"/>
            <a:ext cx="40398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0" dirty="0" smtClean="0"/>
              <a:t>3)</a:t>
            </a:r>
            <a:r>
              <a:rPr lang="ko-KR" altLang="en-US" sz="5000" dirty="0" smtClean="0"/>
              <a:t>기획 여배우</a:t>
            </a:r>
            <a:endParaRPr lang="ko-KR" altLang="en-US" sz="5000" dirty="0"/>
          </a:p>
        </p:txBody>
      </p:sp>
      <p:sp>
        <p:nvSpPr>
          <p:cNvPr id="6" name="직사각형 5"/>
          <p:cNvSpPr/>
          <p:nvPr/>
        </p:nvSpPr>
        <p:spPr>
          <a:xfrm>
            <a:off x="1979713" y="1700808"/>
            <a:ext cx="57976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000" dirty="0" smtClean="0"/>
              <a:t>1)</a:t>
            </a:r>
            <a:r>
              <a:rPr lang="ko-KR" altLang="en-US" sz="5000" dirty="0" smtClean="0"/>
              <a:t>전속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단체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여배우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전속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단체</a:t>
            </a:r>
            <a:r>
              <a:rPr lang="en-US" altLang="ko-KR" dirty="0" smtClean="0"/>
              <a:t>)</a:t>
            </a:r>
            <a:r>
              <a:rPr lang="ko-KR" altLang="en-US" dirty="0" smtClean="0"/>
              <a:t>  여배우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05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275856" y="2213605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한 명만 나온다는 의미로 단체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単体</a:t>
            </a:r>
            <a:r>
              <a:rPr lang="en-US" altLang="ko-KR" dirty="0" smtClean="0"/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75856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err="1" smtClean="0"/>
              <a:t>가장높은</a:t>
            </a:r>
            <a:r>
              <a:rPr lang="ko-KR" altLang="en-US" dirty="0" smtClean="0"/>
              <a:t> </a:t>
            </a:r>
            <a:r>
              <a:rPr lang="ko-KR" altLang="en-US" dirty="0"/>
              <a:t>대우를 받는다고 </a:t>
            </a:r>
            <a:r>
              <a:rPr lang="ko-KR" altLang="en-US" dirty="0" smtClean="0"/>
              <a:t>간주됨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75856" y="4869160"/>
            <a:ext cx="407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출연료는 비교적 높은 </a:t>
            </a:r>
            <a:r>
              <a:rPr lang="ko-KR" altLang="en-US" dirty="0" smtClean="0"/>
              <a:t>편</a:t>
            </a:r>
            <a:endParaRPr lang="ko-KR" altLang="en-US" dirty="0"/>
          </a:p>
        </p:txBody>
      </p:sp>
      <p:pic>
        <p:nvPicPr>
          <p:cNvPr id="4098" name="Picture 2" descr="아오이 츠카사 청바지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275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247</Words>
  <Application>Microsoft Office PowerPoint</Application>
  <PresentationFormat>화면 슬라이드 쇼(4:3)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광선</vt:lpstr>
      <vt:lpstr>일본의 성문화</vt:lpstr>
      <vt:lpstr>목차</vt:lpstr>
      <vt:lpstr>1.외국에서 보는 일본 성문화</vt:lpstr>
      <vt:lpstr>일본에 대한 외국인의 반응</vt:lpstr>
      <vt:lpstr>av여배우</vt:lpstr>
      <vt:lpstr>Av여배우란?</vt:lpstr>
      <vt:lpstr>대우</vt:lpstr>
      <vt:lpstr>분류</vt:lpstr>
      <vt:lpstr>전속(단체)  여배우</vt:lpstr>
      <vt:lpstr>기획 단체 여배우</vt:lpstr>
      <vt:lpstr>3)기획 여배우</vt:lpstr>
      <vt:lpstr>은퇴이유</vt:lpstr>
      <vt:lpstr>그후</vt:lpstr>
      <vt:lpstr>Av남배우</vt:lpstr>
      <vt:lpstr>Av남배우</vt:lpstr>
      <vt:lpstr>남배우의 일</vt:lpstr>
      <vt:lpstr>데뷔</vt:lpstr>
      <vt:lpstr>은퇴</vt:lpstr>
      <vt:lpstr>감사합니다!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성문화</dc:title>
  <dc:creator>com</dc:creator>
  <cp:lastModifiedBy>com</cp:lastModifiedBy>
  <cp:revision>19</cp:revision>
  <dcterms:created xsi:type="dcterms:W3CDTF">2021-03-29T10:28:38Z</dcterms:created>
  <dcterms:modified xsi:type="dcterms:W3CDTF">2021-03-29T14:48:09Z</dcterms:modified>
</cp:coreProperties>
</file>