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embeddings/oleObject2" ContentType="application/vnd.openxmlformats-officedocument.spreadsheetml.sheet"/>
  <Override PartName="/ppt/embeddings/oleObject3" ContentType="application/vnd.openxmlformats-officedocument.spreadsheetml.sheet"/>
  <Override PartName="/ppt/embeddings/oleObject4" ContentType="application/vnd.openxmlformats-officedocument.spreadsheetml.shee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8" r:id="rId8"/>
    <p:sldId id="269" r:id="rId9"/>
    <p:sldId id="270" r:id="rId10"/>
    <p:sldId id="262" r:id="rId11"/>
    <p:sldId id="263" r:id="rId12"/>
    <p:sldId id="271" r:id="rId13"/>
    <p:sldId id="272" r:id="rId14"/>
    <p:sldId id="265" r:id="rId15"/>
    <p:sldId id="28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6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D851CBF8-DDA4-4DA9-8B70-A50EB2B0A4A0}" name="기본 구역">
          <p14:sldIdLst>
            <p14:sldId id="256"/>
            <p14:sldId id="257"/>
            <p14:sldId id="260"/>
            <p14:sldId id="258"/>
            <p14:sldId id="259"/>
            <p14:sldId id="261"/>
            <p14:sldId id="268"/>
            <p14:sldId id="269"/>
            <p14:sldId id="270"/>
            <p14:sldId id="262"/>
            <p14:sldId id="263"/>
            <p14:sldId id="271"/>
            <p14:sldId id="272"/>
            <p14:sldId id="265"/>
            <p14:sldId id="281"/>
            <p14:sldId id="274"/>
            <p14:sldId id="275"/>
            <p14:sldId id="276"/>
            <p14:sldId id="277"/>
            <p14:sldId id="278"/>
            <p14:sldId id="279"/>
            <p14:sldId id="280"/>
            <p14:sldId id="266"/>
          </p14:sldIdLst>
        </p14:section>
        <p14:section id="{FBBF4D93-E90D-464B-BCF2-96CFAA524CDD}" name="제목 없는 구역">
          <p14:sldIdLst/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0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225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08" y="312"/>
      </p:cViewPr>
      <p:guideLst>
        <p:guide orient="horz" pos="2179"/>
        <p:guide pos="6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presProps" Target="presProps.xml"  /><Relationship Id="rId26" Type="http://schemas.openxmlformats.org/officeDocument/2006/relationships/viewProps" Target="viewProps.xml"  /><Relationship Id="rId27" Type="http://schemas.openxmlformats.org/officeDocument/2006/relationships/theme" Target="theme/theme1.xml"  /><Relationship Id="rId28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charts/_rels/chart1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1.xlsx"  /></Relationships>
</file>

<file path=ppt/charts/_rels/chart2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2"  /></Relationships>
</file>

<file path=ppt/charts/_rels/chart3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3"  /></Relationships>
</file>

<file path=ppt/charts/_rels/chart4.xml.rels><?xml version="1.0" encoding="UTF-8" standalone="yes" ?><Relationships xmlns="http://schemas.openxmlformats.org/package/2006/relationships"><Relationship Id="rId1" Type="http://schemas.openxmlformats.org/officeDocument/2006/relationships/package" Target="../embeddings/oleObject4"  /></Relationships>
</file>

<file path=ppt/charts/chart1.xml><?xml version="1.0" encoding="utf-8"?>
<c:chartSpace xmlns:r="http://schemas.openxmlformats.org/officeDocument/2006/relationships" xmlns:a="http://schemas.openxmlformats.org/drawingml/2006/main" xmlns:c="http://schemas.openxmlformats.org/drawingml/2006/chart">
  <c:date1904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roundedCorners val="0"/>
  <c:chart>
    <c:autoTitleDeleted val="1"/>
    <c:plotArea>
      <c:layout>
        <c:manualLayout>
          <c:layoutTarget val="inner"/>
          <c:xMode val="edge"/>
          <c:yMode val="edge"/>
          <c:x val="0.045197878032922745"/>
          <c:y val="0.1634984165430069"/>
          <c:w val="0.93359380960464478"/>
          <c:h val="0.66419434547424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gradFill>
              <a:gsLst>
                <a:gs pos="30000">
                  <a:schemeClr val="accent5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905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Likes</c:v>
                </c:pt>
                <c:pt idx="1">
                  <c:v>Share</c:v>
                </c:pt>
                <c:pt idx="2">
                  <c:v>Users</c:v>
                </c:pt>
                <c:pt idx="3">
                  <c:v>Communication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3</c:v>
                </c:pt>
                <c:pt idx="2">
                  <c:v>4</c:v>
                </c:pt>
                <c:pt idx="3">
                  <c:v>4.5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Twitter</c:v>
                </c:pt>
              </c:strCache>
            </c:strRef>
          </c:tx>
          <c:spPr>
            <a:gradFill>
              <a:gsLst>
                <a:gs pos="30000">
                  <a:schemeClr val="accent1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905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Likes</c:v>
                </c:pt>
                <c:pt idx="1">
                  <c:v>Share</c:v>
                </c:pt>
                <c:pt idx="2">
                  <c:v>Users</c:v>
                </c:pt>
                <c:pt idx="3">
                  <c:v>Communication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elete val="0"/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0"/>
        <c:axId val="1293661168"/>
        <c:axId val="1293646192"/>
      </c:barChart>
      <c:catAx>
        <c:axId val="1293661168"/>
        <c:scaling>
          <c:orientation val="minMax"/>
        </c:scaling>
        <c:axPos val="b"/>
        <c:crossAx val="1293646192"/>
        <c:delete val="0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 wrap="none" lIns="0" tIns="0" rIns="0" bIns="0" anchor="ctr" anchorCtr="1"/>
          <a:p>
            <a:pPr algn="l">
              <a:defRPr sz="1197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/>
                <a:ea typeface="KoPub돋움체 Medium"/>
                <a:cs typeface="KoPub돋움체 Medium"/>
                <a:sym typeface="KoPub돋움체 Medium"/>
              </a:defRPr>
            </a:pPr>
            <a:endParaRPr/>
          </a:p>
        </c:txPr>
        <c:crosses val="autoZero"/>
        <c:auto val="1"/>
        <c:lblAlgn val="ctr"/>
        <c:lblOffset val="100"/>
        <c:tickMarkSkip val="1"/>
        <c:noMultiLvlLbl val="0"/>
      </c:catAx>
      <c:valAx>
        <c:axId val="1293646192"/>
        <c:scaling>
          <c:orientation val="minMax"/>
          <c:max val="5"/>
        </c:scaling>
        <c:axPos val="l"/>
        <c:crossAx val="1293661168"/>
        <c:delete val="0"/>
        <c:numFmt formatCode="General" sourceLinked="1"/>
        <c:majorTickMark val="out"/>
        <c:minorTickMark val="none"/>
        <c:tickLblPos val="nextTo"/>
        <c:spPr>
          <a:noFill/>
          <a:ln w="9525">
            <a:noFill/>
          </a:ln>
          <a:effectLst/>
        </c:spPr>
        <c:txPr>
          <a:bodyPr rot="0" vert="horz" wrap="none" lIns="0" tIns="0" rIns="0" bIns="0" anchor="ctr" anchorCtr="1"/>
          <a:p>
            <a:pPr algn="l">
              <a:defRPr sz="1197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/>
                <a:ea typeface="KoPub돋움체 Medium"/>
                <a:cs typeface="KoPub돋움체 Medium"/>
                <a:sym typeface="KoPub돋움체 Medium"/>
              </a:defRPr>
            </a:pPr>
            <a:endParaRPr/>
          </a:p>
        </c:txPr>
        <c:crosses val="autoZero"/>
        <c:crossBetween val="between"/>
        <c:majorUnit val="1"/>
        <c:minorUnit val="0.5"/>
      </c:valAx>
      <c:spPr>
        <a:noFill/>
        <a:ln w="9525" cap="flat" cmpd="sng" algn="ctr">
          <a:noFill/>
          <a:prstDash val="solid"/>
          <a:round/>
          <a:headEnd w="med" len="med"/>
          <a:tailEnd w="med" len="med"/>
        </a:ln>
      </c:spPr>
    </c:plotArea>
    <c:plotVisOnly val="0"/>
    <c:dispBlanksAs val="gap"/>
  </c:chart>
  <c:txPr>
    <a:bodyPr rot="0" vert="horz" wrap="none" lIns="0" tIns="0" rIns="0" bIns="0" anchor="ctr" anchorCtr="1"/>
    <a:p>
      <a:pPr algn="l">
        <a:defRPr b="0" i="0" u="none">
          <a:latin typeface="KoPub돋움체 Medium"/>
          <a:ea typeface="KoPub돋움체 Medium"/>
          <a:cs typeface="KoPub돋움체 Medium"/>
          <a:sym typeface="KoPub돋움체 Medium"/>
        </a:defRPr>
      </a:pPr>
      <a:endParaRPr/>
    </a:p>
  </c:txPr>
  <c:spPr>
    <a:noFill/>
    <a:ln w="9525">
      <a:noFill/>
    </a:ln>
    <a:effectLst/>
  </c:spPr>
  <c:extLst>
    <c:ext uri="CC8EB2C9-7E31-499d-B8F2-F6CE61031016">
      <ho:hncChartStyle xmlns:ho="http://schemas.haansoft.com/office/8.0" layoutIndex="-1" colorIndex="-1" styleIndex="-1"/>
    </c:ext>
  </c:extLst>
  <c:externalData r:id="rId1">
    <c:autoUpdate val="0"/>
  </c:externalData>
</c:chartSpace>
</file>

<file path=ppt/charts/chart2.xml><?xml version="1.0" encoding="utf-8"?>
<c:chartSpace xmlns:r="http://schemas.openxmlformats.org/officeDocument/2006/relationships" xmlns:a="http://schemas.openxmlformats.org/drawingml/2006/main" xmlns:c="http://schemas.openxmlformats.org/drawingml/2006/chart">
  <c:date1904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roundedCorners val="0"/>
  <c:chart>
    <c:autoTitleDeleted val="1"/>
    <c:plotArea>
      <c:layout>
        <c:manualLayout>
          <c:layoutTarget val="inner"/>
          <c:xMode val="edge"/>
          <c:yMode val="edge"/>
          <c:x val="0.045197878032922745"/>
          <c:y val="0.1634984165430069"/>
          <c:w val="0.93359380960464478"/>
          <c:h val="0.66419434547424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gradFill>
              <a:gsLst>
                <a:gs pos="30000">
                  <a:schemeClr val="accent5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905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Likes</c:v>
                </c:pt>
                <c:pt idx="1">
                  <c:v>Share</c:v>
                </c:pt>
                <c:pt idx="2">
                  <c:v>Users</c:v>
                </c:pt>
                <c:pt idx="3">
                  <c:v>Communication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3</c:v>
                </c:pt>
                <c:pt idx="2">
                  <c:v>4</c:v>
                </c:pt>
                <c:pt idx="3">
                  <c:v>4.5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Twitter</c:v>
                </c:pt>
              </c:strCache>
            </c:strRef>
          </c:tx>
          <c:spPr>
            <a:gradFill>
              <a:gsLst>
                <a:gs pos="30000">
                  <a:schemeClr val="accent1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905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Likes</c:v>
                </c:pt>
                <c:pt idx="1">
                  <c:v>Share</c:v>
                </c:pt>
                <c:pt idx="2">
                  <c:v>Users</c:v>
                </c:pt>
                <c:pt idx="3">
                  <c:v>Communication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elete val="0"/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0"/>
        <c:axId val="1293661168"/>
        <c:axId val="1293646192"/>
      </c:barChart>
      <c:catAx>
        <c:axId val="1293661168"/>
        <c:scaling>
          <c:orientation val="minMax"/>
        </c:scaling>
        <c:axPos val="b"/>
        <c:crossAx val="1293646192"/>
        <c:delete val="0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 wrap="none" lIns="0" tIns="0" rIns="0" bIns="0" anchor="ctr" anchorCtr="1"/>
          <a:p>
            <a:pPr algn="l">
              <a:defRPr sz="1197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/>
                <a:ea typeface="KoPub돋움체 Medium"/>
                <a:cs typeface="KoPub돋움체 Medium"/>
                <a:sym typeface="KoPub돋움체 Medium"/>
              </a:defRPr>
            </a:pPr>
            <a:endParaRPr/>
          </a:p>
        </c:txPr>
        <c:crosses val="autoZero"/>
        <c:auto val="1"/>
        <c:lblAlgn val="ctr"/>
        <c:lblOffset val="100"/>
        <c:tickMarkSkip val="1"/>
        <c:noMultiLvlLbl val="0"/>
      </c:catAx>
      <c:valAx>
        <c:axId val="1293646192"/>
        <c:scaling>
          <c:orientation val="minMax"/>
          <c:max val="5"/>
        </c:scaling>
        <c:axPos val="l"/>
        <c:crossAx val="1293661168"/>
        <c:delete val="0"/>
        <c:numFmt formatCode="General" sourceLinked="1"/>
        <c:majorTickMark val="out"/>
        <c:minorTickMark val="none"/>
        <c:tickLblPos val="nextTo"/>
        <c:spPr>
          <a:noFill/>
          <a:ln w="9525">
            <a:noFill/>
          </a:ln>
          <a:effectLst/>
        </c:spPr>
        <c:txPr>
          <a:bodyPr rot="0" vert="horz" wrap="none" lIns="0" tIns="0" rIns="0" bIns="0" anchor="ctr" anchorCtr="1"/>
          <a:p>
            <a:pPr algn="l">
              <a:defRPr sz="1197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/>
                <a:ea typeface="KoPub돋움체 Medium"/>
                <a:cs typeface="KoPub돋움체 Medium"/>
                <a:sym typeface="KoPub돋움체 Medium"/>
              </a:defRPr>
            </a:pPr>
            <a:endParaRPr/>
          </a:p>
        </c:txPr>
        <c:crosses val="autoZero"/>
        <c:crossBetween val="between"/>
        <c:majorUnit val="1"/>
        <c:minorUnit val="0.5"/>
      </c:valAx>
      <c:spPr>
        <a:noFill/>
        <a:ln w="9525" cap="flat" cmpd="sng" algn="ctr">
          <a:noFill/>
          <a:prstDash val="solid"/>
          <a:round/>
          <a:headEnd w="med" len="med"/>
          <a:tailEnd w="med" len="med"/>
        </a:ln>
      </c:spPr>
    </c:plotArea>
    <c:plotVisOnly val="0"/>
    <c:dispBlanksAs val="gap"/>
  </c:chart>
  <c:txPr>
    <a:bodyPr rot="0" vert="horz" wrap="none" lIns="0" tIns="0" rIns="0" bIns="0" anchor="ctr" anchorCtr="1"/>
    <a:p>
      <a:pPr algn="l">
        <a:defRPr b="0" i="0" u="none">
          <a:latin typeface="KoPub돋움체 Medium"/>
          <a:ea typeface="KoPub돋움체 Medium"/>
          <a:cs typeface="KoPub돋움체 Medium"/>
          <a:sym typeface="KoPub돋움체 Medium"/>
        </a:defRPr>
      </a:pPr>
      <a:endParaRPr/>
    </a:p>
  </c:txPr>
  <c:spPr>
    <a:noFill/>
    <a:ln w="9525">
      <a:noFill/>
    </a:ln>
    <a:effectLst/>
  </c:spPr>
  <c:extLst>
    <c:ext uri="CC8EB2C9-7E31-499d-B8F2-F6CE61031016">
      <ho:hncChartStyle xmlns:ho="http://schemas.haansoft.com/office/8.0" layoutIndex="-1" colorIndex="-1" styleIndex="-1"/>
    </c:ext>
  </c:extLst>
  <c:externalData r:id="rId1">
    <c:autoUpdate val="0"/>
  </c:externalData>
</c:chartSpace>
</file>

<file path=ppt/charts/chart3.xml><?xml version="1.0" encoding="utf-8"?>
<c:chartSpace xmlns:r="http://schemas.openxmlformats.org/officeDocument/2006/relationships" xmlns:a="http://schemas.openxmlformats.org/drawingml/2006/main" xmlns:c="http://schemas.openxmlformats.org/drawingml/2006/chart">
  <c:date1904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roundedCorners val="0"/>
  <c:chart>
    <c:autoTitleDeleted val="1"/>
    <c:plotArea>
      <c:layout>
        <c:manualLayout>
          <c:layoutTarget val="inner"/>
          <c:xMode val="edge"/>
          <c:yMode val="edge"/>
          <c:x val="0.045197878032922745"/>
          <c:y val="0.1634984165430069"/>
          <c:w val="0.93359380960464478"/>
          <c:h val="0.66419434547424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gradFill>
              <a:gsLst>
                <a:gs pos="30000">
                  <a:schemeClr val="accent5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905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Likes</c:v>
                </c:pt>
                <c:pt idx="1">
                  <c:v>Share</c:v>
                </c:pt>
                <c:pt idx="2">
                  <c:v>Users</c:v>
                </c:pt>
                <c:pt idx="3">
                  <c:v>Communication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3</c:v>
                </c:pt>
                <c:pt idx="2">
                  <c:v>4</c:v>
                </c:pt>
                <c:pt idx="3">
                  <c:v>4.5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Twitter</c:v>
                </c:pt>
              </c:strCache>
            </c:strRef>
          </c:tx>
          <c:spPr>
            <a:gradFill>
              <a:gsLst>
                <a:gs pos="30000">
                  <a:schemeClr val="accent1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905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Likes</c:v>
                </c:pt>
                <c:pt idx="1">
                  <c:v>Share</c:v>
                </c:pt>
                <c:pt idx="2">
                  <c:v>Users</c:v>
                </c:pt>
                <c:pt idx="3">
                  <c:v>Communication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elete val="0"/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0"/>
        <c:axId val="1293661168"/>
        <c:axId val="1293646192"/>
      </c:barChart>
      <c:catAx>
        <c:axId val="1293661168"/>
        <c:scaling>
          <c:orientation val="minMax"/>
        </c:scaling>
        <c:axPos val="b"/>
        <c:crossAx val="1293646192"/>
        <c:delete val="0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 wrap="none" lIns="0" tIns="0" rIns="0" bIns="0" anchor="ctr" anchorCtr="1"/>
          <a:p>
            <a:pPr algn="l">
              <a:defRPr sz="1197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/>
                <a:ea typeface="KoPub돋움체 Medium"/>
                <a:cs typeface="KoPub돋움체 Medium"/>
                <a:sym typeface="KoPub돋움체 Medium"/>
              </a:defRPr>
            </a:pPr>
            <a:endParaRPr/>
          </a:p>
        </c:txPr>
        <c:crosses val="autoZero"/>
        <c:auto val="1"/>
        <c:lblAlgn val="ctr"/>
        <c:lblOffset val="100"/>
        <c:tickMarkSkip val="1"/>
        <c:noMultiLvlLbl val="0"/>
      </c:catAx>
      <c:valAx>
        <c:axId val="1293646192"/>
        <c:scaling>
          <c:orientation val="minMax"/>
          <c:max val="5"/>
        </c:scaling>
        <c:axPos val="l"/>
        <c:crossAx val="1293661168"/>
        <c:delete val="0"/>
        <c:numFmt formatCode="General" sourceLinked="1"/>
        <c:majorTickMark val="out"/>
        <c:minorTickMark val="none"/>
        <c:tickLblPos val="nextTo"/>
        <c:spPr>
          <a:noFill/>
          <a:ln w="9525">
            <a:noFill/>
          </a:ln>
          <a:effectLst/>
        </c:spPr>
        <c:txPr>
          <a:bodyPr rot="0" vert="horz" wrap="none" lIns="0" tIns="0" rIns="0" bIns="0" anchor="ctr" anchorCtr="1"/>
          <a:p>
            <a:pPr algn="l">
              <a:defRPr sz="1197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/>
                <a:ea typeface="KoPub돋움체 Medium"/>
                <a:cs typeface="KoPub돋움체 Medium"/>
                <a:sym typeface="KoPub돋움체 Medium"/>
              </a:defRPr>
            </a:pPr>
            <a:endParaRPr/>
          </a:p>
        </c:txPr>
        <c:crosses val="autoZero"/>
        <c:crossBetween val="between"/>
        <c:majorUnit val="1"/>
        <c:minorUnit val="0.5"/>
      </c:valAx>
      <c:spPr>
        <a:noFill/>
        <a:ln w="9525" cap="flat" cmpd="sng" algn="ctr">
          <a:noFill/>
          <a:prstDash val="solid"/>
          <a:round/>
          <a:headEnd w="med" len="med"/>
          <a:tailEnd w="med" len="med"/>
        </a:ln>
      </c:spPr>
    </c:plotArea>
    <c:plotVisOnly val="0"/>
    <c:dispBlanksAs val="gap"/>
  </c:chart>
  <c:txPr>
    <a:bodyPr rot="0" vert="horz" wrap="none" lIns="0" tIns="0" rIns="0" bIns="0" anchor="ctr" anchorCtr="1"/>
    <a:p>
      <a:pPr algn="l">
        <a:defRPr b="0" i="0" u="none">
          <a:latin typeface="KoPub돋움체 Medium"/>
          <a:ea typeface="KoPub돋움체 Medium"/>
          <a:cs typeface="KoPub돋움체 Medium"/>
          <a:sym typeface="KoPub돋움체 Medium"/>
        </a:defRPr>
      </a:pPr>
      <a:endParaRPr/>
    </a:p>
  </c:txPr>
  <c:spPr>
    <a:noFill/>
    <a:ln w="9525">
      <a:noFill/>
    </a:ln>
    <a:effectLst/>
  </c:spPr>
  <c:extLst>
    <c:ext uri="CC8EB2C9-7E31-499d-B8F2-F6CE61031016">
      <ho:hncChartStyle xmlns:ho="http://schemas.haansoft.com/office/8.0" layoutIndex="-1" colorIndex="-1" styleIndex="-1"/>
    </c:ext>
  </c:extLst>
  <c:externalData r:id="rId1">
    <c:autoUpdate val="0"/>
  </c:externalData>
</c:chartSpace>
</file>

<file path=ppt/charts/chart4.xml><?xml version="1.0" encoding="utf-8"?>
<c:chartSpace xmlns:r="http://schemas.openxmlformats.org/officeDocument/2006/relationships" xmlns:a="http://schemas.openxmlformats.org/drawingml/2006/main" xmlns:c="http://schemas.openxmlformats.org/drawingml/2006/chart">
  <c:date1904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roundedCorners val="0"/>
  <c:chart>
    <c:autoTitleDeleted val="1"/>
    <c:plotArea>
      <c:layout>
        <c:manualLayout>
          <c:layoutTarget val="inner"/>
          <c:xMode val="edge"/>
          <c:yMode val="edge"/>
          <c:x val="0.045197878032922745"/>
          <c:y val="0.1634984165430069"/>
          <c:w val="0.93359380960464478"/>
          <c:h val="0.66419434547424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gradFill>
              <a:gsLst>
                <a:gs pos="30000">
                  <a:schemeClr val="accent5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905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Likes</c:v>
                </c:pt>
                <c:pt idx="1">
                  <c:v>Share</c:v>
                </c:pt>
                <c:pt idx="2">
                  <c:v>Users</c:v>
                </c:pt>
                <c:pt idx="3">
                  <c:v>Communication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3</c:v>
                </c:pt>
                <c:pt idx="2">
                  <c:v>4</c:v>
                </c:pt>
                <c:pt idx="3">
                  <c:v>4.5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Twitter</c:v>
                </c:pt>
              </c:strCache>
            </c:strRef>
          </c:tx>
          <c:spPr>
            <a:gradFill>
              <a:gsLst>
                <a:gs pos="30000">
                  <a:schemeClr val="accent1">
                    <a:lumMod val="60000"/>
                    <a:lumOff val="4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9050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Likes</c:v>
                </c:pt>
                <c:pt idx="1">
                  <c:v>Share</c:v>
                </c:pt>
                <c:pt idx="2">
                  <c:v>Users</c:v>
                </c:pt>
                <c:pt idx="3">
                  <c:v>Communication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elete val="0"/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0"/>
        <c:axId val="1293661168"/>
        <c:axId val="1293646192"/>
      </c:barChart>
      <c:catAx>
        <c:axId val="1293661168"/>
        <c:scaling>
          <c:orientation val="minMax"/>
        </c:scaling>
        <c:axPos val="b"/>
        <c:crossAx val="1293646192"/>
        <c:delete val="0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 wrap="none" lIns="0" tIns="0" rIns="0" bIns="0" anchor="ctr" anchorCtr="1"/>
          <a:p>
            <a:pPr algn="l">
              <a:defRPr sz="1197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/>
                <a:ea typeface="KoPub돋움체 Medium"/>
                <a:cs typeface="KoPub돋움체 Medium"/>
                <a:sym typeface="KoPub돋움체 Medium"/>
              </a:defRPr>
            </a:pPr>
            <a:endParaRPr/>
          </a:p>
        </c:txPr>
        <c:crosses val="autoZero"/>
        <c:auto val="1"/>
        <c:lblAlgn val="ctr"/>
        <c:lblOffset val="100"/>
        <c:tickMarkSkip val="1"/>
        <c:noMultiLvlLbl val="0"/>
      </c:catAx>
      <c:valAx>
        <c:axId val="1293646192"/>
        <c:scaling>
          <c:orientation val="minMax"/>
          <c:max val="5"/>
        </c:scaling>
        <c:axPos val="l"/>
        <c:crossAx val="1293661168"/>
        <c:delete val="0"/>
        <c:numFmt formatCode="General" sourceLinked="1"/>
        <c:majorTickMark val="out"/>
        <c:minorTickMark val="none"/>
        <c:tickLblPos val="nextTo"/>
        <c:spPr>
          <a:noFill/>
          <a:ln w="9525">
            <a:noFill/>
          </a:ln>
          <a:effectLst/>
        </c:spPr>
        <c:txPr>
          <a:bodyPr rot="0" vert="horz" wrap="none" lIns="0" tIns="0" rIns="0" bIns="0" anchor="ctr" anchorCtr="1"/>
          <a:p>
            <a:pPr algn="l">
              <a:defRPr sz="1197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/>
                <a:ea typeface="KoPub돋움체 Medium"/>
                <a:cs typeface="KoPub돋움체 Medium"/>
                <a:sym typeface="KoPub돋움체 Medium"/>
              </a:defRPr>
            </a:pPr>
            <a:endParaRPr/>
          </a:p>
        </c:txPr>
        <c:crosses val="autoZero"/>
        <c:crossBetween val="between"/>
        <c:majorUnit val="1"/>
        <c:minorUnit val="0.5"/>
      </c:valAx>
      <c:spPr>
        <a:noFill/>
        <a:ln w="9525" cap="flat" cmpd="sng" algn="ctr">
          <a:noFill/>
          <a:prstDash val="solid"/>
          <a:round/>
          <a:headEnd w="med" len="med"/>
          <a:tailEnd w="med" len="med"/>
        </a:ln>
      </c:spPr>
    </c:plotArea>
    <c:plotVisOnly val="0"/>
    <c:dispBlanksAs val="gap"/>
  </c:chart>
  <c:txPr>
    <a:bodyPr rot="0" vert="horz" wrap="none" lIns="0" tIns="0" rIns="0" bIns="0" anchor="ctr" anchorCtr="1"/>
    <a:p>
      <a:pPr algn="l">
        <a:defRPr b="0" i="0" u="none">
          <a:latin typeface="KoPub돋움체 Medium"/>
          <a:ea typeface="KoPub돋움체 Medium"/>
          <a:cs typeface="KoPub돋움체 Medium"/>
          <a:sym typeface="KoPub돋움체 Medium"/>
        </a:defRPr>
      </a:pPr>
      <a:endParaRPr/>
    </a:p>
  </c:txPr>
  <c:spPr>
    <a:noFill/>
    <a:ln w="9525">
      <a:noFill/>
    </a:ln>
    <a:effectLst/>
  </c:spPr>
  <c:extLst>
    <c:ext uri="CC8EB2C9-7E31-499d-B8F2-F6CE61031016">
      <ho:hncChartStyle xmlns:ho="http://schemas.haansoft.com/office/8.0" layoutIndex="-1" colorIndex="-1" styleIndex="-1"/>
    </c:ext>
  </c:extLst>
  <c:externalData r:id="rId1">
    <c:autoUpdate val="0"/>
  </c:externalData>
</c:chartSpace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9518-9193-48A1-BAE8-162EA7F4F5DF}" type="datetimeFigureOut">
              <a:rPr lang="ko-KR" altLang="en-US" smtClean="0"/>
              <a:t>2018-05-14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269A-EA0C-4A28-A522-C7B8D828F8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78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9518-9193-48A1-BAE8-162EA7F4F5DF}" type="datetimeFigureOut">
              <a:rPr lang="ko-KR" altLang="en-US" smtClean="0"/>
              <a:t>2018-05-14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269A-EA0C-4A28-A522-C7B8D828F8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43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9518-9193-48A1-BAE8-162EA7F4F5DF}" type="datetimeFigureOut">
              <a:rPr lang="ko-KR" altLang="en-US" smtClean="0"/>
              <a:t>2018-05-14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269A-EA0C-4A28-A522-C7B8D828F8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59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9518-9193-48A1-BAE8-162EA7F4F5DF}" type="datetimeFigureOut">
              <a:rPr lang="ko-KR" altLang="en-US" smtClean="0"/>
              <a:t>2018-05-14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269A-EA0C-4A28-A522-C7B8D828F8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9518-9193-48A1-BAE8-162EA7F4F5DF}" type="datetimeFigureOut">
              <a:rPr lang="ko-KR" altLang="en-US" smtClean="0"/>
              <a:t>2018-05-14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269A-EA0C-4A28-A522-C7B8D828F8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23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9518-9193-48A1-BAE8-162EA7F4F5DF}" type="datetimeFigureOut">
              <a:rPr lang="ko-KR" altLang="en-US" smtClean="0"/>
              <a:t>2018-05-14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269A-EA0C-4A28-A522-C7B8D828F8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3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9518-9193-48A1-BAE8-162EA7F4F5DF}" type="datetimeFigureOut">
              <a:rPr lang="ko-KR" altLang="en-US" smtClean="0"/>
              <a:t>2018-05-14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269A-EA0C-4A28-A522-C7B8D828F8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57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9518-9193-48A1-BAE8-162EA7F4F5DF}" type="datetimeFigureOut">
              <a:rPr lang="ko-KR" altLang="en-US" smtClean="0"/>
              <a:t>2018-05-14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269A-EA0C-4A28-A522-C7B8D828F8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51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9518-9193-48A1-BAE8-162EA7F4F5DF}" type="datetimeFigureOut">
              <a:rPr lang="ko-KR" altLang="en-US" smtClean="0"/>
              <a:t>2018-05-14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269A-EA0C-4A28-A522-C7B8D828F8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14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9518-9193-48A1-BAE8-162EA7F4F5DF}" type="datetimeFigureOut">
              <a:rPr lang="ko-KR" altLang="en-US" smtClean="0"/>
              <a:t>2018-05-14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269A-EA0C-4A28-A522-C7B8D828F8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24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9518-9193-48A1-BAE8-162EA7F4F5DF}" type="datetimeFigureOut">
              <a:rPr lang="ko-KR" altLang="en-US" smtClean="0"/>
              <a:t>2018-05-14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269A-EA0C-4A28-A522-C7B8D828F8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04301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D9518-9193-48A1-BAE8-162EA7F4F5DF}" type="datetimeFigureOut">
              <a:rPr lang="ko-KR" altLang="en-US" smtClean="0"/>
              <a:t>2018-05-14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269A-EA0C-4A28-A522-C7B8D828F8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76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26.jpeg"  /><Relationship Id="rId4" Type="http://schemas.openxmlformats.org/officeDocument/2006/relationships/image" Target="../media/image15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27.png"  /><Relationship Id="rId4" Type="http://schemas.openxmlformats.org/officeDocument/2006/relationships/image" Target="../media/image28.png"  /><Relationship Id="rId5" Type="http://schemas.openxmlformats.org/officeDocument/2006/relationships/image" Target="../media/image29.png"  /><Relationship Id="rId6" Type="http://schemas.openxmlformats.org/officeDocument/2006/relationships/image" Target="../media/image30.png"  /><Relationship Id="rId7" Type="http://schemas.openxmlformats.org/officeDocument/2006/relationships/image" Target="../media/image31.jpeg"  /><Relationship Id="rId8" Type="http://schemas.openxmlformats.org/officeDocument/2006/relationships/image" Target="../media/image32.jpeg"  /><Relationship Id="rId9" Type="http://schemas.openxmlformats.org/officeDocument/2006/relationships/image" Target="../media/image33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chart" Target="../charts/chart2.xml"  /><Relationship Id="rId3" Type="http://schemas.openxmlformats.org/officeDocument/2006/relationships/image" Target="../media/image34.png"  /><Relationship Id="rId4" Type="http://schemas.openxmlformats.org/officeDocument/2006/relationships/image" Target="../media/image15.png"  /><Relationship Id="rId5" Type="http://schemas.openxmlformats.org/officeDocument/2006/relationships/image" Target="../media/image9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34.png"  /><Relationship Id="rId4" Type="http://schemas.openxmlformats.org/officeDocument/2006/relationships/image" Target="../media/image35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png"  /><Relationship Id="rId3" Type="http://schemas.openxmlformats.org/officeDocument/2006/relationships/image" Target="../media/image15.png"  /><Relationship Id="rId4" Type="http://schemas.openxmlformats.org/officeDocument/2006/relationships/image" Target="../media/image37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chart" Target="../charts/chart3.xml"  /><Relationship Id="rId3" Type="http://schemas.openxmlformats.org/officeDocument/2006/relationships/image" Target="../media/image38.png"  /><Relationship Id="rId4" Type="http://schemas.openxmlformats.org/officeDocument/2006/relationships/image" Target="../media/image15.png"  /><Relationship Id="rId5" Type="http://schemas.openxmlformats.org/officeDocument/2006/relationships/image" Target="../media/image30.png"  /><Relationship Id="rId6" Type="http://schemas.openxmlformats.org/officeDocument/2006/relationships/image" Target="../media/image9.png"  /><Relationship Id="rId7" Type="http://schemas.openxmlformats.org/officeDocument/2006/relationships/image" Target="../media/image17.gif"  /><Relationship Id="rId8" Type="http://schemas.openxmlformats.org/officeDocument/2006/relationships/image" Target="../media/image39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png"  /><Relationship Id="rId3" Type="http://schemas.openxmlformats.org/officeDocument/2006/relationships/image" Target="../media/image40.png"  /><Relationship Id="rId4" Type="http://schemas.openxmlformats.org/officeDocument/2006/relationships/image" Target="../media/image41.png"  /><Relationship Id="rId5" Type="http://schemas.openxmlformats.org/officeDocument/2006/relationships/image" Target="../media/image38.png"  /><Relationship Id="rId6" Type="http://schemas.openxmlformats.org/officeDocument/2006/relationships/image" Target="../media/image42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png"  /><Relationship Id="rId3" Type="http://schemas.openxmlformats.org/officeDocument/2006/relationships/image" Target="../media/image40.png"  /><Relationship Id="rId4" Type="http://schemas.openxmlformats.org/officeDocument/2006/relationships/image" Target="../media/image41.png"  /><Relationship Id="rId5" Type="http://schemas.openxmlformats.org/officeDocument/2006/relationships/image" Target="../media/image15.png"  /><Relationship Id="rId6" Type="http://schemas.openxmlformats.org/officeDocument/2006/relationships/image" Target="../media/image43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png"  /><Relationship Id="rId3" Type="http://schemas.openxmlformats.org/officeDocument/2006/relationships/image" Target="../media/image40.png"  /><Relationship Id="rId4" Type="http://schemas.openxmlformats.org/officeDocument/2006/relationships/image" Target="../media/image41.png"  /><Relationship Id="rId5" Type="http://schemas.openxmlformats.org/officeDocument/2006/relationships/image" Target="../media/image30.png"  /><Relationship Id="rId6" Type="http://schemas.openxmlformats.org/officeDocument/2006/relationships/image" Target="../media/image44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chart" Target="../charts/chart4.xml"  /><Relationship Id="rId3" Type="http://schemas.openxmlformats.org/officeDocument/2006/relationships/image" Target="../media/image34.png"  /><Relationship Id="rId4" Type="http://schemas.openxmlformats.org/officeDocument/2006/relationships/image" Target="../media/image15.png"  /><Relationship Id="rId5" Type="http://schemas.openxmlformats.org/officeDocument/2006/relationships/image" Target="../media/image9.png"  /><Relationship Id="rId6" Type="http://schemas.openxmlformats.org/officeDocument/2006/relationships/image" Target="../media/image45.jpeg"  /><Relationship Id="rId7" Type="http://schemas.openxmlformats.org/officeDocument/2006/relationships/image" Target="../media/image30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2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Relationship Id="rId6" Type="http://schemas.openxmlformats.org/officeDocument/2006/relationships/image" Target="../media/image6.png"  /><Relationship Id="rId7" Type="http://schemas.openxmlformats.org/officeDocument/2006/relationships/image" Target="../media/image7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png"  /><Relationship Id="rId3" Type="http://schemas.openxmlformats.org/officeDocument/2006/relationships/image" Target="../media/image40.png"  /><Relationship Id="rId4" Type="http://schemas.openxmlformats.org/officeDocument/2006/relationships/image" Target="../media/image41.png"  /><Relationship Id="rId5" Type="http://schemas.openxmlformats.org/officeDocument/2006/relationships/image" Target="../media/image34.png"  /><Relationship Id="rId6" Type="http://schemas.openxmlformats.org/officeDocument/2006/relationships/image" Target="../media/image46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png"  /><Relationship Id="rId3" Type="http://schemas.openxmlformats.org/officeDocument/2006/relationships/image" Target="../media/image40.png"  /><Relationship Id="rId4" Type="http://schemas.openxmlformats.org/officeDocument/2006/relationships/image" Target="../media/image41.png"  /><Relationship Id="rId5" Type="http://schemas.openxmlformats.org/officeDocument/2006/relationships/image" Target="../media/image15.png"  /><Relationship Id="rId6" Type="http://schemas.openxmlformats.org/officeDocument/2006/relationships/image" Target="../media/image47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40.png"  /><Relationship Id="rId11" Type="http://schemas.openxmlformats.org/officeDocument/2006/relationships/image" Target="../media/image41.png"  /><Relationship Id="rId12" Type="http://schemas.openxmlformats.org/officeDocument/2006/relationships/image" Target="../media/image50.jpeg"  /><Relationship Id="rId2" Type="http://schemas.openxmlformats.org/officeDocument/2006/relationships/image" Target="../media/image36.png"  /><Relationship Id="rId3" Type="http://schemas.openxmlformats.org/officeDocument/2006/relationships/image" Target="../media/image40.png"  /><Relationship Id="rId4" Type="http://schemas.openxmlformats.org/officeDocument/2006/relationships/image" Target="../media/image41.png"  /><Relationship Id="rId5" Type="http://schemas.openxmlformats.org/officeDocument/2006/relationships/image" Target="../media/image30.png"  /><Relationship Id="rId6" Type="http://schemas.openxmlformats.org/officeDocument/2006/relationships/image" Target="../media/image40.png"  /><Relationship Id="rId7" Type="http://schemas.openxmlformats.org/officeDocument/2006/relationships/image" Target="../media/image41.png"  /><Relationship Id="rId8" Type="http://schemas.openxmlformats.org/officeDocument/2006/relationships/image" Target="../media/image48.jpeg"  /><Relationship Id="rId9" Type="http://schemas.openxmlformats.org/officeDocument/2006/relationships/image" Target="../media/image49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1.png"  /><Relationship Id="rId3" Type="http://schemas.openxmlformats.org/officeDocument/2006/relationships/image" Target="../media/image5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Relationship Id="rId3" Type="http://schemas.openxmlformats.org/officeDocument/2006/relationships/image" Target="../media/image12.png"  /><Relationship Id="rId4" Type="http://schemas.openxmlformats.org/officeDocument/2006/relationships/image" Target="../media/image9.png"  /><Relationship Id="rId5" Type="http://schemas.openxmlformats.org/officeDocument/2006/relationships/image" Target="../media/image1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chart" Target="../charts/chart1.xml"  /><Relationship Id="rId3" Type="http://schemas.openxmlformats.org/officeDocument/2006/relationships/image" Target="../media/image14.png"  /><Relationship Id="rId4" Type="http://schemas.openxmlformats.org/officeDocument/2006/relationships/image" Target="../media/image15.png"  /><Relationship Id="rId5" Type="http://schemas.openxmlformats.org/officeDocument/2006/relationships/image" Target="../media/image16.png"  /><Relationship Id="rId6" Type="http://schemas.openxmlformats.org/officeDocument/2006/relationships/image" Target="../media/image9.png"  /><Relationship Id="rId7" Type="http://schemas.openxmlformats.org/officeDocument/2006/relationships/image" Target="../media/image17.gif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4.png"  /><Relationship Id="rId4" Type="http://schemas.openxmlformats.org/officeDocument/2006/relationships/image" Target="../media/image18.gif"  /><Relationship Id="rId5" Type="http://schemas.openxmlformats.org/officeDocument/2006/relationships/image" Target="../media/image19.gif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4.png"  /><Relationship Id="rId4" Type="http://schemas.openxmlformats.org/officeDocument/2006/relationships/image" Target="../media/image20.jpeg"  /><Relationship Id="rId5" Type="http://schemas.openxmlformats.org/officeDocument/2006/relationships/image" Target="../media/image2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4.png"  /><Relationship Id="rId4" Type="http://schemas.openxmlformats.org/officeDocument/2006/relationships/image" Target="../media/image22.jpeg"  /><Relationship Id="rId5" Type="http://schemas.openxmlformats.org/officeDocument/2006/relationships/image" Target="../media/image2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4.png"  /><Relationship Id="rId4" Type="http://schemas.openxmlformats.org/officeDocument/2006/relationships/image" Target="../media/image24.jpeg"  /><Relationship Id="rId5" Type="http://schemas.openxmlformats.org/officeDocument/2006/relationships/image" Target="../media/image25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60200" y="3608625"/>
            <a:ext cx="1205846" cy="1205846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 rot="0">
            <a:off x="4100882" y="3749883"/>
            <a:ext cx="4534483" cy="905937"/>
            <a:chOff x="4310746" y="2910874"/>
            <a:chExt cx="4534483" cy="905937"/>
          </a:xfrm>
        </p:grpSpPr>
        <p:sp>
          <p:nvSpPr>
            <p:cNvPr id="5" name="TextBox 4"/>
            <p:cNvSpPr txBox="1"/>
            <p:nvPr/>
          </p:nvSpPr>
          <p:spPr>
            <a:xfrm>
              <a:off x="4310746" y="2910874"/>
              <a:ext cx="2353258" cy="4487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400" b="1">
                  <a:solidFill>
                    <a:srgbClr val="b01b87"/>
                  </a:solidFill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Impact"/>
                </a:rPr>
                <a:t>日本の大衆文化</a:t>
              </a:r>
              <a:endParaRPr lang="ko-KR" altLang="en-US" sz="2400" b="1">
                <a:solidFill>
                  <a:srgbClr val="b01b87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10746" y="3372539"/>
              <a:ext cx="4534483" cy="4442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2400">
                  <a:latin typeface="Tmon몬소리 Black"/>
                  <a:ea typeface="Tmon몬소리 Black"/>
                </a:rPr>
                <a:t>2200230</a:t>
              </a:r>
              <a:r>
                <a:rPr lang="ko-KR" altLang="en-US" sz="2400">
                  <a:latin typeface="Tmon몬소리 Black"/>
                  <a:ea typeface="Tmon몬소리 Black"/>
                </a:rPr>
                <a:t> 일본어일본학과 윤혜정</a:t>
              </a:r>
              <a:endParaRPr lang="ko-KR" altLang="en-US" sz="2400">
                <a:latin typeface="Tmon몬소리 Black"/>
                <a:ea typeface="Tmon몬소리 Black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0" y="0"/>
            <a:ext cx="12191999" cy="2325189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71725" y="676970"/>
            <a:ext cx="2248550" cy="857576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4997288" y="1668152"/>
            <a:ext cx="2197425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 rot="0">
            <a:off x="10355716" y="612989"/>
            <a:ext cx="1389303" cy="325366"/>
            <a:chOff x="10355716" y="612989"/>
            <a:chExt cx="1389303" cy="325366"/>
          </a:xfrm>
        </p:grpSpPr>
        <p:sp>
          <p:nvSpPr>
            <p:cNvPr id="77" name="모서리가 둥근 직사각형 76"/>
            <p:cNvSpPr/>
            <p:nvPr/>
          </p:nvSpPr>
          <p:spPr>
            <a:xfrm>
              <a:off x="10723593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11457019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1035571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17" name="그림 16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1081148" y="612989"/>
              <a:ext cx="325366" cy="325366"/>
            </a:xfrm>
            <a:prstGeom prst="rect">
              <a:avLst/>
            </a:prstGeom>
          </p:spPr>
        </p:pic>
      </p:grpSp>
      <p:sp>
        <p:nvSpPr>
          <p:cNvPr id="20" name="직사각형 19"/>
          <p:cNvSpPr/>
          <p:nvPr/>
        </p:nvSpPr>
        <p:spPr>
          <a:xfrm>
            <a:off x="4831320" y="1714907"/>
            <a:ext cx="6001810" cy="417391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5495615" y="2653811"/>
            <a:ext cx="4673219" cy="1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5495615" y="3501369"/>
            <a:ext cx="4673219" cy="1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5495615" y="4348927"/>
            <a:ext cx="4673220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5495615" y="5196484"/>
            <a:ext cx="4673220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4982772" y="1842346"/>
            <a:ext cx="5698907" cy="3919035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7224c2"/>
                </a:gs>
                <a:gs pos="19000">
                  <a:srgbClr val="931fa2"/>
                </a:gs>
                <a:gs pos="37000">
                  <a:srgbClr val="b01b87"/>
                </a:gs>
                <a:gs pos="100000">
                  <a:srgbClr val="dd923f"/>
                </a:gs>
                <a:gs pos="75180">
                  <a:srgbClr val="c64056"/>
                </a:gs>
                <a:gs pos="56000">
                  <a:srgbClr val="c5326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6540235" y="2902292"/>
            <a:ext cx="2554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오타쿠층</a:t>
            </a:r>
            <a:endParaRPr xmlns:mc="http://schemas.openxmlformats.org/markup-compatibility/2006" xmlns:hp="http://schemas.haansoft.com/office/presentation/8.0" lang="ko-KR" altLang="en-US" b="1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KoPub돋움체 Medium"/>
              <a:ea typeface="KoPub돋움체 Medium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73498" y="3747463"/>
            <a:ext cx="368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적은부담</a:t>
            </a:r>
            <a:endParaRPr xmlns:mc="http://schemas.openxmlformats.org/markup-compatibility/2006" xmlns:hp="http://schemas.haansoft.com/office/presentation/8.0" lang="ko-KR" altLang="en-US" b="1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KoPub돋움체 Medium"/>
              <a:ea typeface="KoPub돋움체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97360" y="4592634"/>
            <a:ext cx="2839836" cy="35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동인계</a:t>
            </a:r>
            <a:endParaRPr xmlns:mc="http://schemas.openxmlformats.org/markup-compatibility/2006" xmlns:hp="http://schemas.haansoft.com/office/presentation/8.0" lang="ko-KR" altLang="en-US" b="1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KoPub돋움체 Medium"/>
              <a:ea typeface="KoPub돋움체 Medium"/>
            </a:endParaRPr>
          </a:p>
        </p:txBody>
      </p:sp>
      <p:grpSp>
        <p:nvGrpSpPr>
          <p:cNvPr id="35" name="그룹 34"/>
          <p:cNvGrpSpPr/>
          <p:nvPr/>
        </p:nvGrpSpPr>
        <p:grpSpPr>
          <a:xfrm rot="0">
            <a:off x="2135584" y="1512645"/>
            <a:ext cx="1627632" cy="459387"/>
            <a:chOff x="2135584" y="1512645"/>
            <a:chExt cx="1627632" cy="459387"/>
          </a:xfrm>
        </p:grpSpPr>
        <p:sp>
          <p:nvSpPr>
            <p:cNvPr id="15" name="평행 사변형 14"/>
            <p:cNvSpPr/>
            <p:nvPr/>
          </p:nvSpPr>
          <p:spPr>
            <a:xfrm>
              <a:off x="2135584" y="1512645"/>
              <a:ext cx="1627632" cy="459387"/>
            </a:xfrm>
            <a:prstGeom prst="parallelogram">
              <a:avLst>
                <a:gd name="adj" fmla="val 25000"/>
              </a:avLst>
            </a:prstGeom>
            <a:solidFill>
              <a:srgbClr val="c532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19260" y="1602125"/>
              <a:ext cx="1260281" cy="350865"/>
            </a:xfrm>
            <a:prstGeom prst="rect">
              <a:avLst/>
            </a:prstGeom>
            <a:noFill/>
          </p:spPr>
          <p:txBody>
            <a:bodyPr wrap="none" anchor="b">
              <a:spAutoFit/>
            </a:bodyPr>
            <a:lstStyle/>
            <a:p>
              <a:pPr>
                <a:lnSpc>
                  <a:spcPct val="70000"/>
                </a:lnSpc>
                <a:defRPr/>
              </a:pPr>
              <a:r>
                <a:rPr lang="en-US" altLang="ko-KR" sz="2400">
                  <a:solidFill>
                    <a:schemeClr val="bg1"/>
                  </a:solidFill>
                  <a:latin typeface="Tmon몬소리 Black"/>
                  <a:ea typeface="Tmon몬소리 Black"/>
                </a:rPr>
                <a:t>PHOTO</a:t>
              </a:r>
              <a:endParaRPr lang="ko-KR" altLang="en-US" sz="2400">
                <a:solidFill>
                  <a:schemeClr val="bg1"/>
                </a:solidFill>
                <a:latin typeface="Tmon몬소리 Black"/>
                <a:ea typeface="Tmon몬소리 Black"/>
              </a:endParaRPr>
            </a:p>
          </p:txBody>
        </p:sp>
      </p:grpSp>
      <p:pic>
        <p:nvPicPr>
          <p:cNvPr id="79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16878" y="2202016"/>
            <a:ext cx="2541387" cy="4002755"/>
          </a:xfrm>
          <a:prstGeom prst="rect">
            <a:avLst/>
          </a:prstGeom>
        </p:spPr>
      </p:pic>
      <p:grpSp>
        <p:nvGrpSpPr>
          <p:cNvPr id="80" name="그룹 83"/>
          <p:cNvGrpSpPr/>
          <p:nvPr/>
        </p:nvGrpSpPr>
        <p:grpSpPr>
          <a:xfrm rot="0">
            <a:off x="792315" y="369308"/>
            <a:ext cx="2457223" cy="1086112"/>
            <a:chOff x="8064090" y="3575034"/>
            <a:chExt cx="2457223" cy="1086112"/>
          </a:xfrm>
        </p:grpSpPr>
        <p:grpSp>
          <p:nvGrpSpPr>
            <p:cNvPr id="81" name="그룹 20"/>
            <p:cNvGrpSpPr/>
            <p:nvPr/>
          </p:nvGrpSpPr>
          <p:grpSpPr>
            <a:xfrm rot="0">
              <a:off x="8064090" y="3575034"/>
              <a:ext cx="1842623" cy="428829"/>
              <a:chOff x="8359368" y="3733698"/>
              <a:chExt cx="1842623" cy="428829"/>
            </a:xfrm>
          </p:grpSpPr>
          <p:pic>
            <p:nvPicPr>
              <p:cNvPr id="82" name="그림 8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8359368" y="3733698"/>
                <a:ext cx="428829" cy="428829"/>
              </a:xfrm>
              <a:prstGeom prst="rect">
                <a:avLst/>
              </a:prstGeom>
            </p:spPr>
          </p:pic>
          <p:sp>
            <p:nvSpPr>
              <p:cNvPr id="83" name="직사각형 62"/>
              <p:cNvSpPr/>
              <p:nvPr/>
            </p:nvSpPr>
            <p:spPr>
              <a:xfrm>
                <a:off x="8826293" y="3774502"/>
                <a:ext cx="1375698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Instagram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84" name="직사각형 69"/>
            <p:cNvSpPr/>
            <p:nvPr/>
          </p:nvSpPr>
          <p:spPr>
            <a:xfrm>
              <a:off x="8283814" y="4091536"/>
              <a:ext cx="2237499" cy="569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xmlns:mc="http://schemas.openxmlformats.org/markup-compatibility/2006" xmlns:hp="http://schemas.haansoft.com/office/presentation/8.0" lang="ko-KR" altLang="en-US" sz="1600" b="1" mc:Ignorable="hp" hp:hslEmbossed="0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시즌제 제작 이유</a:t>
              </a:r>
              <a:endParaRPr xmlns:mc="http://schemas.openxmlformats.org/markup-compatibility/2006" xmlns:hp="http://schemas.haansoft.com/office/presentation/8.0" lang="ko-KR" altLang="en-US" sz="1600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endParaRPr>
            </a:p>
            <a:p>
              <a:pPr lvl="0">
                <a:defRPr/>
              </a:pPr>
              <a:r>
                <a:rPr xmlns:mc="http://schemas.openxmlformats.org/markup-compatibility/2006" xmlns:hp="http://schemas.haansoft.com/office/presentation/8.0" lang="ko-KR" altLang="en-US" sz="1600" b="1" mc:Ignorable="hp" hp:hslEmbossed="0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현재 애니 시장</a:t>
              </a:r>
              <a:endParaRPr xmlns:mc="http://schemas.openxmlformats.org/markup-compatibility/2006" xmlns:hp="http://schemas.haansoft.com/office/presentation/8.0" lang="ko-KR" altLang="en-US" sz="1600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300330" cy="4504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latin typeface="Tmon몬소리 Black"/>
                <a:ea typeface="Tmon몬소리 Black"/>
              </a:rPr>
              <a:t> </a:t>
            </a: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 rot="0">
            <a:off x="10355716" y="612989"/>
            <a:ext cx="1389303" cy="325366"/>
            <a:chOff x="10355716" y="612989"/>
            <a:chExt cx="1389303" cy="325366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10723593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11457019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035571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20" name="그림 19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1081148" y="612989"/>
              <a:ext cx="325366" cy="325366"/>
            </a:xfrm>
            <a:prstGeom prst="rect">
              <a:avLst/>
            </a:prstGeom>
          </p:spPr>
        </p:pic>
      </p:grpSp>
      <p:grpSp>
        <p:nvGrpSpPr>
          <p:cNvPr id="13" name="그룹 12"/>
          <p:cNvGrpSpPr/>
          <p:nvPr/>
        </p:nvGrpSpPr>
        <p:grpSpPr>
          <a:xfrm rot="0">
            <a:off x="1428875" y="1714907"/>
            <a:ext cx="2905381" cy="4361278"/>
            <a:chOff x="1428875" y="1714907"/>
            <a:chExt cx="2905381" cy="4361278"/>
          </a:xfrm>
        </p:grpSpPr>
        <p:grpSp>
          <p:nvGrpSpPr>
            <p:cNvPr id="63" name="그룹 62"/>
            <p:cNvGrpSpPr/>
            <p:nvPr/>
          </p:nvGrpSpPr>
          <p:grpSpPr>
            <a:xfrm rot="0">
              <a:off x="1428875" y="1714907"/>
              <a:ext cx="2905381" cy="3881221"/>
              <a:chOff x="4831320" y="1660043"/>
              <a:chExt cx="6001810" cy="4173913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4831320" y="1660043"/>
                <a:ext cx="6001810" cy="4173913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5074553" y="1787482"/>
                <a:ext cx="5515345" cy="3919035"/>
              </a:xfrm>
              <a:prstGeom prst="rect">
                <a:avLst/>
              </a:prstGeom>
              <a:noFill/>
              <a:ln w="63500">
                <a:solidFill>
                  <a:srgbClr val="931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2196768" y="3374136"/>
              <a:ext cx="1369595" cy="469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latin typeface="Tmon몬소리 Black"/>
                  <a:ea typeface="Tmon몬소리 Black"/>
                </a:rPr>
                <a:t>Photo</a:t>
              </a:r>
              <a:endParaRPr lang="ko-KR" altLang="en-US" sz="2800">
                <a:latin typeface="Tmon몬소리 Black"/>
                <a:ea typeface="Tmon몬소리 Black"/>
              </a:endParaRPr>
            </a:p>
          </p:txBody>
        </p:sp>
        <p:grpSp>
          <p:nvGrpSpPr>
            <p:cNvPr id="10" name="그룹 9"/>
            <p:cNvGrpSpPr/>
            <p:nvPr/>
          </p:nvGrpSpPr>
          <p:grpSpPr>
            <a:xfrm rot="0">
              <a:off x="2401505" y="5116064"/>
              <a:ext cx="960121" cy="960121"/>
              <a:chOff x="2506661" y="5166359"/>
              <a:chExt cx="749808" cy="749808"/>
            </a:xfrm>
          </p:grpSpPr>
          <p:sp>
            <p:nvSpPr>
              <p:cNvPr id="4" name="모서리가 둥근 직사각형 3"/>
              <p:cNvSpPr/>
              <p:nvPr/>
            </p:nvSpPr>
            <p:spPr>
              <a:xfrm>
                <a:off x="2506661" y="5166359"/>
                <a:ext cx="749808" cy="749808"/>
              </a:xfrm>
              <a:prstGeom prst="roundRect">
                <a:avLst>
                  <a:gd name="adj" fmla="val 25204"/>
                </a:avLst>
              </a:prstGeom>
              <a:solidFill>
                <a:schemeClr val="tx1"/>
              </a:solidFill>
              <a:ln w="63500">
                <a:solidFill>
                  <a:srgbClr val="931f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pic>
            <p:nvPicPr>
              <p:cNvPr id="6" name="그림 5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2676379" y="5336077"/>
                <a:ext cx="410371" cy="410371"/>
              </a:xfrm>
              <a:prstGeom prst="rect">
                <a:avLst/>
              </a:prstGeom>
            </p:spPr>
          </p:pic>
        </p:grpSp>
      </p:grpSp>
      <p:grpSp>
        <p:nvGrpSpPr>
          <p:cNvPr id="14" name="그룹 13"/>
          <p:cNvGrpSpPr/>
          <p:nvPr/>
        </p:nvGrpSpPr>
        <p:grpSpPr>
          <a:xfrm rot="0">
            <a:off x="4678312" y="1714907"/>
            <a:ext cx="2905381" cy="4361278"/>
            <a:chOff x="4678312" y="1714907"/>
            <a:chExt cx="2905381" cy="4361278"/>
          </a:xfrm>
        </p:grpSpPr>
        <p:grpSp>
          <p:nvGrpSpPr>
            <p:cNvPr id="66" name="그룹 65"/>
            <p:cNvGrpSpPr/>
            <p:nvPr/>
          </p:nvGrpSpPr>
          <p:grpSpPr>
            <a:xfrm rot="0">
              <a:off x="4678312" y="1714907"/>
              <a:ext cx="2905381" cy="3881221"/>
              <a:chOff x="4831320" y="1660043"/>
              <a:chExt cx="6001810" cy="4173913"/>
            </a:xfrm>
          </p:grpSpPr>
          <p:sp>
            <p:nvSpPr>
              <p:cNvPr id="67" name="직사각형 66"/>
              <p:cNvSpPr/>
              <p:nvPr/>
            </p:nvSpPr>
            <p:spPr>
              <a:xfrm>
                <a:off x="4831320" y="1660043"/>
                <a:ext cx="6001810" cy="4173913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5074553" y="1787482"/>
                <a:ext cx="5515345" cy="3919035"/>
              </a:xfrm>
              <a:prstGeom prst="rect">
                <a:avLst/>
              </a:prstGeom>
              <a:noFill/>
              <a:ln w="63500">
                <a:solidFill>
                  <a:srgbClr val="c640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446205" y="3374136"/>
              <a:ext cx="1369595" cy="469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latin typeface="Tmon몬소리 Black"/>
                  <a:ea typeface="Tmon몬소리 Black"/>
                </a:rPr>
                <a:t>Photo</a:t>
              </a:r>
              <a:endParaRPr lang="ko-KR" altLang="en-US" sz="2800">
                <a:latin typeface="Tmon몬소리 Black"/>
                <a:ea typeface="Tmon몬소리 Black"/>
              </a:endParaRPr>
            </a:p>
          </p:txBody>
        </p:sp>
        <p:grpSp>
          <p:nvGrpSpPr>
            <p:cNvPr id="11" name="그룹 10"/>
            <p:cNvGrpSpPr/>
            <p:nvPr/>
          </p:nvGrpSpPr>
          <p:grpSpPr>
            <a:xfrm rot="0">
              <a:off x="5650942" y="5116064"/>
              <a:ext cx="960121" cy="960121"/>
              <a:chOff x="5756098" y="5166359"/>
              <a:chExt cx="749808" cy="749808"/>
            </a:xfrm>
          </p:grpSpPr>
          <p:sp>
            <p:nvSpPr>
              <p:cNvPr id="79" name="모서리가 둥근 직사각형 78"/>
              <p:cNvSpPr/>
              <p:nvPr/>
            </p:nvSpPr>
            <p:spPr>
              <a:xfrm>
                <a:off x="5756098" y="5166359"/>
                <a:ext cx="749808" cy="749808"/>
              </a:xfrm>
              <a:prstGeom prst="roundRect">
                <a:avLst>
                  <a:gd name="adj" fmla="val 25204"/>
                </a:avLst>
              </a:prstGeom>
              <a:solidFill>
                <a:schemeClr val="tx1"/>
              </a:solidFill>
              <a:ln w="63500">
                <a:solidFill>
                  <a:srgbClr val="c640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pic>
            <p:nvPicPr>
              <p:cNvPr id="8" name="그림 7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5925816" y="5336077"/>
                <a:ext cx="410371" cy="410371"/>
              </a:xfrm>
              <a:prstGeom prst="rect">
                <a:avLst/>
              </a:prstGeom>
            </p:spPr>
          </p:pic>
        </p:grpSp>
      </p:grpSp>
      <p:grpSp>
        <p:nvGrpSpPr>
          <p:cNvPr id="15" name="그룹 14"/>
          <p:cNvGrpSpPr/>
          <p:nvPr/>
        </p:nvGrpSpPr>
        <p:grpSpPr>
          <a:xfrm rot="0">
            <a:off x="7978959" y="1704665"/>
            <a:ext cx="2905381" cy="4368028"/>
            <a:chOff x="7927749" y="1714907"/>
            <a:chExt cx="2905381" cy="4368028"/>
          </a:xfrm>
        </p:grpSpPr>
        <p:grpSp>
          <p:nvGrpSpPr>
            <p:cNvPr id="69" name="그룹 68"/>
            <p:cNvGrpSpPr/>
            <p:nvPr/>
          </p:nvGrpSpPr>
          <p:grpSpPr>
            <a:xfrm rot="0">
              <a:off x="7927749" y="1714907"/>
              <a:ext cx="2905381" cy="3881221"/>
              <a:chOff x="4831320" y="1660043"/>
              <a:chExt cx="6001810" cy="4173913"/>
            </a:xfrm>
          </p:grpSpPr>
          <p:sp>
            <p:nvSpPr>
              <p:cNvPr id="70" name="직사각형 69"/>
              <p:cNvSpPr/>
              <p:nvPr/>
            </p:nvSpPr>
            <p:spPr>
              <a:xfrm>
                <a:off x="4831320" y="1660043"/>
                <a:ext cx="6001810" cy="4173913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5074553" y="1787482"/>
                <a:ext cx="5515345" cy="3919035"/>
              </a:xfrm>
              <a:prstGeom prst="rect">
                <a:avLst/>
              </a:prstGeom>
              <a:noFill/>
              <a:ln w="63500">
                <a:solidFill>
                  <a:srgbClr val="dd92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695642" y="3374136"/>
              <a:ext cx="1369595" cy="469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latin typeface="Tmon몬소리 Black"/>
                  <a:ea typeface="Tmon몬소리 Black"/>
                </a:rPr>
                <a:t>Photo</a:t>
              </a:r>
              <a:endParaRPr lang="ko-KR" altLang="en-US" sz="2800">
                <a:latin typeface="Tmon몬소리 Black"/>
                <a:ea typeface="Tmon몬소리 Black"/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 rot="0">
              <a:off x="8897004" y="5116064"/>
              <a:ext cx="966871" cy="966871"/>
              <a:chOff x="9006740" y="5166359"/>
              <a:chExt cx="749808" cy="749808"/>
            </a:xfrm>
          </p:grpSpPr>
          <p:sp>
            <p:nvSpPr>
              <p:cNvPr id="80" name="모서리가 둥근 직사각형 79"/>
              <p:cNvSpPr/>
              <p:nvPr/>
            </p:nvSpPr>
            <p:spPr>
              <a:xfrm>
                <a:off x="9006740" y="5166359"/>
                <a:ext cx="749808" cy="749808"/>
              </a:xfrm>
              <a:prstGeom prst="roundRect">
                <a:avLst>
                  <a:gd name="adj" fmla="val 25204"/>
                </a:avLst>
              </a:prstGeom>
              <a:solidFill>
                <a:schemeClr val="tx1"/>
              </a:solidFill>
              <a:ln w="63500">
                <a:solidFill>
                  <a:srgbClr val="dd92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pic>
            <p:nvPicPr>
              <p:cNvPr id="9" name="그림 8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9176459" y="5336077"/>
                <a:ext cx="410371" cy="410371"/>
              </a:xfrm>
              <a:prstGeom prst="rect">
                <a:avLst/>
              </a:prstGeom>
            </p:spPr>
          </p:pic>
        </p:grpSp>
      </p:grpSp>
      <p:grpSp>
        <p:nvGrpSpPr>
          <p:cNvPr id="81" name="그룹 84"/>
          <p:cNvGrpSpPr/>
          <p:nvPr/>
        </p:nvGrpSpPr>
        <p:grpSpPr>
          <a:xfrm rot="0">
            <a:off x="587475" y="223009"/>
            <a:ext cx="2904900" cy="1162026"/>
            <a:chOff x="8064089" y="4975266"/>
            <a:chExt cx="2904900" cy="1162026"/>
          </a:xfrm>
        </p:grpSpPr>
        <p:grpSp>
          <p:nvGrpSpPr>
            <p:cNvPr id="82" name="그룹 19"/>
            <p:cNvGrpSpPr/>
            <p:nvPr/>
          </p:nvGrpSpPr>
          <p:grpSpPr>
            <a:xfrm rot="0">
              <a:off x="8064089" y="4975266"/>
              <a:ext cx="1472741" cy="428829"/>
              <a:chOff x="8381397" y="4819446"/>
              <a:chExt cx="1472741" cy="428829"/>
            </a:xfrm>
          </p:grpSpPr>
          <p:pic>
            <p:nvPicPr>
              <p:cNvPr id="83" name="그림 9"/>
              <p:cNvPicPr/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8381397" y="4819446"/>
                <a:ext cx="428828" cy="428829"/>
              </a:xfrm>
              <a:prstGeom prst="roundRect">
                <a:avLst>
                  <a:gd name="adj" fmla="val 13113"/>
                </a:avLst>
              </a:prstGeom>
            </p:spPr>
          </p:pic>
          <p:sp>
            <p:nvSpPr>
              <p:cNvPr id="84" name="직사각형 63"/>
              <p:cNvSpPr/>
              <p:nvPr/>
            </p:nvSpPr>
            <p:spPr>
              <a:xfrm>
                <a:off x="8826293" y="4860250"/>
                <a:ext cx="1027845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Twitter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85" name="직사각형 71"/>
            <p:cNvSpPr/>
            <p:nvPr/>
          </p:nvSpPr>
          <p:spPr>
            <a:xfrm>
              <a:off x="8284534" y="5492703"/>
              <a:ext cx="26844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 </a:t>
              </a:r>
              <a:r>
                <a:rPr xmlns:mc="http://schemas.openxmlformats.org/markup-compatibility/2006" xmlns:hp="http://schemas.haansoft.com/office/presentation/8.0" lang="ko-KR" altLang="en-US" sz="1600" b="1" mc:Ignorable="hp" hp:hslEmbossed="0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세계적으로 인기 있는 애니</a:t>
              </a:r>
              <a:endParaRPr xmlns:mc="http://schemas.openxmlformats.org/markup-compatibility/2006" xmlns:hp="http://schemas.haansoft.com/office/presentation/8.0" lang="ko-KR" altLang="en-US" sz="1600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endParaRPr>
            </a:p>
          </p:txBody>
        </p:sp>
        <p:sp>
          <p:nvSpPr>
            <p:cNvPr id="86" name="직사각형 72"/>
            <p:cNvSpPr/>
            <p:nvPr/>
          </p:nvSpPr>
          <p:spPr>
            <a:xfrm>
              <a:off x="9310584" y="5798738"/>
              <a:ext cx="11345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</a:t>
              </a:r>
              <a:r>
                <a:rPr xmlns:mc="http://schemas.openxmlformats.org/markup-compatibility/2006" xmlns:hp="http://schemas.haansoft.com/office/presentation/8.0" lang="ko-KR" altLang="en-US" sz="1600" b="1" mc:Ignorable="hp" hp:hslEmbossed="0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추천 애니</a:t>
              </a:r>
              <a:endParaRPr xmlns:mc="http://schemas.openxmlformats.org/markup-compatibility/2006" xmlns:hp="http://schemas.haansoft.com/office/presentation/8.0" lang="ko-KR" altLang="en-US" sz="1600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endParaRPr>
            </a:p>
          </p:txBody>
        </p:sp>
      </p:grpSp>
      <p:pic>
        <p:nvPicPr>
          <p:cNvPr id="87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928249" y="2160537"/>
            <a:ext cx="1924050" cy="2762250"/>
          </a:xfrm>
          <a:prstGeom prst="rect">
            <a:avLst/>
          </a:prstGeom>
        </p:spPr>
      </p:pic>
      <p:pic>
        <p:nvPicPr>
          <p:cNvPr id="88" name="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962218" y="2067437"/>
            <a:ext cx="2267564" cy="2907479"/>
          </a:xfrm>
          <a:prstGeom prst="rect">
            <a:avLst/>
          </a:prstGeom>
        </p:spPr>
      </p:pic>
      <p:pic>
        <p:nvPicPr>
          <p:cNvPr id="89" name="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390192" y="2133190"/>
            <a:ext cx="2109839" cy="2827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59" y="547744"/>
            <a:ext cx="1329031" cy="450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solidFill>
                  <a:srgbClr val="c53261"/>
                </a:solidFill>
                <a:latin typeface="Tmon몬소리 Black"/>
                <a:ea typeface="Tmon몬소리 Black"/>
              </a:rPr>
              <a:t>3.</a:t>
            </a:r>
            <a:r>
              <a:rPr xmlns:mc="http://schemas.openxmlformats.org/markup-compatibility/2006" xmlns:hp="http://schemas.haansoft.com/office/presentation/8.0" lang="en-US" altLang="ko-KR" sz="2400" mc:Ignorable="hp" hp:hslEmbossed="0">
                <a:solidFill>
                  <a:srgbClr val="b01b87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Tmon몬소리 Black"/>
                <a:ea typeface="Tmon몬소리 Black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映画</a:t>
            </a:r>
            <a:r>
              <a:rPr xmlns:mc="http://schemas.openxmlformats.org/markup-compatibility/2006" xmlns:hp="http://schemas.haansoft.com/office/presentation/8.0" lang="en-US" altLang="ko-KR" sz="2400" mc:Ignorable="hp" hp:hslEmbossed="0">
                <a:solidFill>
                  <a:srgbClr val="b01b87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Tmon몬소리 Black"/>
                <a:ea typeface="Tmon몬소리 Black"/>
              </a:rPr>
              <a:t> </a:t>
            </a:r>
            <a:r>
              <a:rPr lang="en-US" altLang="ko-KR" sz="2400">
                <a:latin typeface="Tmon몬소리 Black"/>
                <a:ea typeface="Tmon몬소리 Black"/>
              </a:rPr>
              <a:t> </a:t>
            </a:r>
            <a:endParaRPr lang="en-US" altLang="ko-KR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27" name="차트 26"/>
          <p:cNvGraphicFramePr/>
          <p:nvPr/>
        </p:nvGraphicFramePr>
        <p:xfrm>
          <a:off x="1148943" y="2208596"/>
          <a:ext cx="6587035" cy="4222365"/>
        </p:xfrm>
        <a:graphic>
          <a:graphicData uri="http://schemas.openxmlformats.org/drawingml/2006/chart">
            <c:chart r:id="rId2"/>
          </a:graphicData>
        </a:graphic>
      </p:graphicFrame>
      <p:grpSp>
        <p:nvGrpSpPr>
          <p:cNvPr id="2" name="그룹 1"/>
          <p:cNvGrpSpPr/>
          <p:nvPr/>
        </p:nvGrpSpPr>
        <p:grpSpPr>
          <a:xfrm rot="0">
            <a:off x="1837882" y="1377170"/>
            <a:ext cx="5229640" cy="935038"/>
            <a:chOff x="5646057" y="1348595"/>
            <a:chExt cx="5229640" cy="935038"/>
          </a:xfrm>
        </p:grpSpPr>
        <p:sp>
          <p:nvSpPr>
            <p:cNvPr id="55" name="자유형 54"/>
            <p:cNvSpPr/>
            <p:nvPr/>
          </p:nvSpPr>
          <p:spPr>
            <a:xfrm>
              <a:off x="5646057" y="1348595"/>
              <a:ext cx="5229640" cy="935038"/>
            </a:xfrm>
            <a:custGeom>
              <a:avLst/>
              <a:gdLst>
                <a:gd name="connsiteX0" fmla="*/ 4762121 w 5229640"/>
                <a:gd name="connsiteY0" fmla="*/ 0 h 935038"/>
                <a:gd name="connsiteX1" fmla="*/ 5229640 w 5229640"/>
                <a:gd name="connsiteY1" fmla="*/ 467519 h 935038"/>
                <a:gd name="connsiteX2" fmla="*/ 4762121 w 5229640"/>
                <a:gd name="connsiteY2" fmla="*/ 935038 h 935038"/>
                <a:gd name="connsiteX3" fmla="*/ 4431535 w 5229640"/>
                <a:gd name="connsiteY3" fmla="*/ 798105 h 935038"/>
                <a:gd name="connsiteX4" fmla="*/ 4383391 w 5229640"/>
                <a:gd name="connsiteY4" fmla="*/ 739754 h 935038"/>
                <a:gd name="connsiteX5" fmla="*/ 131070 w 5229640"/>
                <a:gd name="connsiteY5" fmla="*/ 739754 h 935038"/>
                <a:gd name="connsiteX6" fmla="*/ 0 w 5229640"/>
                <a:gd name="connsiteY6" fmla="*/ 608684 h 935038"/>
                <a:gd name="connsiteX7" fmla="*/ 0 w 5229640"/>
                <a:gd name="connsiteY7" fmla="*/ 376741 h 935038"/>
                <a:gd name="connsiteX8" fmla="*/ 131070 w 5229640"/>
                <a:gd name="connsiteY8" fmla="*/ 245671 h 935038"/>
                <a:gd name="connsiteX9" fmla="*/ 4352982 w 5229640"/>
                <a:gd name="connsiteY9" fmla="*/ 245671 h 935038"/>
                <a:gd name="connsiteX10" fmla="*/ 4374447 w 5229640"/>
                <a:gd name="connsiteY10" fmla="*/ 206124 h 935038"/>
                <a:gd name="connsiteX11" fmla="*/ 4762121 w 5229640"/>
                <a:gd name="connsiteY11" fmla="*/ 0 h 9350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9640" h="935038">
                  <a:moveTo>
                    <a:pt x="4762121" y="0"/>
                  </a:moveTo>
                  <a:cubicBezTo>
                    <a:pt x="5020325" y="0"/>
                    <a:pt x="5229640" y="209315"/>
                    <a:pt x="5229640" y="467519"/>
                  </a:cubicBezTo>
                  <a:cubicBezTo>
                    <a:pt x="5229640" y="725723"/>
                    <a:pt x="5020325" y="935038"/>
                    <a:pt x="4762121" y="935038"/>
                  </a:cubicBezTo>
                  <a:cubicBezTo>
                    <a:pt x="4633019" y="935038"/>
                    <a:pt x="4516140" y="882709"/>
                    <a:pt x="4431535" y="798105"/>
                  </a:cubicBezTo>
                  <a:lnTo>
                    <a:pt x="4383391" y="739754"/>
                  </a:lnTo>
                  <a:lnTo>
                    <a:pt x="131070" y="739754"/>
                  </a:lnTo>
                  <a:cubicBezTo>
                    <a:pt x="58682" y="739754"/>
                    <a:pt x="0" y="681072"/>
                    <a:pt x="0" y="608684"/>
                  </a:cubicBezTo>
                  <a:lnTo>
                    <a:pt x="0" y="376741"/>
                  </a:lnTo>
                  <a:cubicBezTo>
                    <a:pt x="0" y="304353"/>
                    <a:pt x="58682" y="245671"/>
                    <a:pt x="131070" y="245671"/>
                  </a:cubicBezTo>
                  <a:lnTo>
                    <a:pt x="4352982" y="245671"/>
                  </a:lnTo>
                  <a:lnTo>
                    <a:pt x="4374447" y="206124"/>
                  </a:lnTo>
                  <a:cubicBezTo>
                    <a:pt x="4458464" y="81764"/>
                    <a:pt x="4600744" y="0"/>
                    <a:pt x="476212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ko-KR" altLang="en-US" sz="10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77887" y="1688974"/>
              <a:ext cx="400677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xmlns:mc="http://schemas.openxmlformats.org/markup-compatibility/2006" xmlns:hp="http://schemas.haansoft.com/office/presentation/8.0" lang="ko-KR" altLang="en-US" sz="2000" b="1" mc:Ignorable="hp" hp:hslEmbossed="0">
                  <a:solidFill>
                    <a:schemeClr val="tx1"/>
                  </a:solidFill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Impact"/>
                </a:rPr>
                <a:t>日本の</a:t>
              </a:r>
              <a:r>
                <a:rPr xmlns:mc="http://schemas.openxmlformats.org/markup-compatibility/2006" xmlns:hp="http://schemas.haansoft.com/office/presentation/8.0" lang="en-US" altLang="ko-KR" sz="2000" b="1" mc:Ignorable="hp" hp:hslEmbossed="0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映画</a:t>
              </a:r>
              <a:endParaRPr xmlns:mc="http://schemas.openxmlformats.org/markup-compatibility/2006" xmlns:hp="http://schemas.haansoft.com/office/presentation/8.0" lang="ko-KR" altLang="en-US" sz="2000" b="1" mc:Ignorable="hp" hp:hslEmbossed="0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Tmon몬소리 Black"/>
                <a:ea typeface="Tmon몬소리 Black"/>
              </a:endParaRPr>
            </a:p>
          </p:txBody>
        </p:sp>
        <p:sp>
          <p:nvSpPr>
            <p:cNvPr id="57" name="타원 56"/>
            <p:cNvSpPr/>
            <p:nvPr/>
          </p:nvSpPr>
          <p:spPr>
            <a:xfrm>
              <a:off x="9994737" y="1433398"/>
              <a:ext cx="806400" cy="806400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8" name="그룹 57"/>
            <p:cNvGrpSpPr/>
            <p:nvPr/>
          </p:nvGrpSpPr>
          <p:grpSpPr>
            <a:xfrm rot="0">
              <a:off x="10128532" y="1568844"/>
              <a:ext cx="538807" cy="538478"/>
              <a:chOff x="7102759" y="1480740"/>
              <a:chExt cx="538807" cy="538478"/>
            </a:xfrm>
          </p:grpSpPr>
          <p:sp>
            <p:nvSpPr>
              <p:cNvPr id="59" name="Freeform 6"/>
              <p:cNvSpPr/>
              <p:nvPr/>
            </p:nvSpPr>
            <p:spPr>
              <a:xfrm>
                <a:off x="7431893" y="1809545"/>
                <a:ext cx="209673" cy="209673"/>
              </a:xfrm>
              <a:custGeom>
                <a:avLst/>
                <a:gdLst>
                  <a:gd name="T0" fmla="*/ 870 w 2553"/>
                  <a:gd name="T1" fmla="*/ 0 h 2551"/>
                  <a:gd name="T2" fmla="*/ 2374 w 2553"/>
                  <a:gd name="T3" fmla="*/ 1505 h 2551"/>
                  <a:gd name="T4" fmla="*/ 2425 w 2553"/>
                  <a:gd name="T5" fmla="*/ 1562 h 2551"/>
                  <a:gd name="T6" fmla="*/ 2467 w 2553"/>
                  <a:gd name="T7" fmla="*/ 1624 h 2551"/>
                  <a:gd name="T8" fmla="*/ 2503 w 2553"/>
                  <a:gd name="T9" fmla="*/ 1690 h 2551"/>
                  <a:gd name="T10" fmla="*/ 2527 w 2553"/>
                  <a:gd name="T11" fmla="*/ 1760 h 2551"/>
                  <a:gd name="T12" fmla="*/ 2545 w 2553"/>
                  <a:gd name="T13" fmla="*/ 1829 h 2551"/>
                  <a:gd name="T14" fmla="*/ 2553 w 2553"/>
                  <a:gd name="T15" fmla="*/ 1903 h 2551"/>
                  <a:gd name="T16" fmla="*/ 2553 w 2553"/>
                  <a:gd name="T17" fmla="*/ 1975 h 2551"/>
                  <a:gd name="T18" fmla="*/ 2545 w 2553"/>
                  <a:gd name="T19" fmla="*/ 2047 h 2551"/>
                  <a:gd name="T20" fmla="*/ 2527 w 2553"/>
                  <a:gd name="T21" fmla="*/ 2119 h 2551"/>
                  <a:gd name="T22" fmla="*/ 2503 w 2553"/>
                  <a:gd name="T23" fmla="*/ 2186 h 2551"/>
                  <a:gd name="T24" fmla="*/ 2467 w 2553"/>
                  <a:gd name="T25" fmla="*/ 2252 h 2551"/>
                  <a:gd name="T26" fmla="*/ 2425 w 2553"/>
                  <a:gd name="T27" fmla="*/ 2316 h 2551"/>
                  <a:gd name="T28" fmla="*/ 2374 w 2553"/>
                  <a:gd name="T29" fmla="*/ 2374 h 2551"/>
                  <a:gd name="T30" fmla="*/ 2316 w 2553"/>
                  <a:gd name="T31" fmla="*/ 2423 h 2551"/>
                  <a:gd name="T32" fmla="*/ 2254 w 2553"/>
                  <a:gd name="T33" fmla="*/ 2467 h 2551"/>
                  <a:gd name="T34" fmla="*/ 2188 w 2553"/>
                  <a:gd name="T35" fmla="*/ 2501 h 2551"/>
                  <a:gd name="T36" fmla="*/ 2120 w 2553"/>
                  <a:gd name="T37" fmla="*/ 2527 h 2551"/>
                  <a:gd name="T38" fmla="*/ 2048 w 2553"/>
                  <a:gd name="T39" fmla="*/ 2543 h 2551"/>
                  <a:gd name="T40" fmla="*/ 1977 w 2553"/>
                  <a:gd name="T41" fmla="*/ 2551 h 2551"/>
                  <a:gd name="T42" fmla="*/ 1903 w 2553"/>
                  <a:gd name="T43" fmla="*/ 2551 h 2551"/>
                  <a:gd name="T44" fmla="*/ 1831 w 2553"/>
                  <a:gd name="T45" fmla="*/ 2543 h 2551"/>
                  <a:gd name="T46" fmla="*/ 1761 w 2553"/>
                  <a:gd name="T47" fmla="*/ 2527 h 2551"/>
                  <a:gd name="T48" fmla="*/ 1691 w 2553"/>
                  <a:gd name="T49" fmla="*/ 2501 h 2551"/>
                  <a:gd name="T50" fmla="*/ 1626 w 2553"/>
                  <a:gd name="T51" fmla="*/ 2467 h 2551"/>
                  <a:gd name="T52" fmla="*/ 1564 w 2553"/>
                  <a:gd name="T53" fmla="*/ 2423 h 2551"/>
                  <a:gd name="T54" fmla="*/ 1504 w 2553"/>
                  <a:gd name="T55" fmla="*/ 2374 h 2551"/>
                  <a:gd name="T56" fmla="*/ 0 w 2553"/>
                  <a:gd name="T57" fmla="*/ 869 h 2551"/>
                  <a:gd name="T58" fmla="*/ 146 w 2553"/>
                  <a:gd name="T59" fmla="*/ 769 h 2551"/>
                  <a:gd name="T60" fmla="*/ 285 w 2553"/>
                  <a:gd name="T61" fmla="*/ 659 h 2551"/>
                  <a:gd name="T62" fmla="*/ 419 w 2553"/>
                  <a:gd name="T63" fmla="*/ 542 h 2551"/>
                  <a:gd name="T64" fmla="*/ 543 w 2553"/>
                  <a:gd name="T65" fmla="*/ 418 h 2551"/>
                  <a:gd name="T66" fmla="*/ 660 w 2553"/>
                  <a:gd name="T67" fmla="*/ 285 h 2551"/>
                  <a:gd name="T68" fmla="*/ 770 w 2553"/>
                  <a:gd name="T69" fmla="*/ 145 h 2551"/>
                  <a:gd name="T70" fmla="*/ 870 w 2553"/>
                  <a:gd name="T71" fmla="*/ 0 h 25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53" h="2551">
                    <a:moveTo>
                      <a:pt x="870" y="0"/>
                    </a:moveTo>
                    <a:lnTo>
                      <a:pt x="2374" y="1505"/>
                    </a:lnTo>
                    <a:lnTo>
                      <a:pt x="2425" y="1562"/>
                    </a:lnTo>
                    <a:lnTo>
                      <a:pt x="2467" y="1624"/>
                    </a:lnTo>
                    <a:lnTo>
                      <a:pt x="2503" y="1690"/>
                    </a:lnTo>
                    <a:lnTo>
                      <a:pt x="2527" y="1760"/>
                    </a:lnTo>
                    <a:lnTo>
                      <a:pt x="2545" y="1829"/>
                    </a:lnTo>
                    <a:lnTo>
                      <a:pt x="2553" y="1903"/>
                    </a:lnTo>
                    <a:lnTo>
                      <a:pt x="2553" y="1975"/>
                    </a:lnTo>
                    <a:lnTo>
                      <a:pt x="2545" y="2047"/>
                    </a:lnTo>
                    <a:lnTo>
                      <a:pt x="2527" y="2119"/>
                    </a:lnTo>
                    <a:lnTo>
                      <a:pt x="2503" y="2186"/>
                    </a:lnTo>
                    <a:lnTo>
                      <a:pt x="2467" y="2252"/>
                    </a:lnTo>
                    <a:lnTo>
                      <a:pt x="2425" y="2316"/>
                    </a:lnTo>
                    <a:lnTo>
                      <a:pt x="2374" y="2374"/>
                    </a:lnTo>
                    <a:lnTo>
                      <a:pt x="2316" y="2423"/>
                    </a:lnTo>
                    <a:lnTo>
                      <a:pt x="2254" y="2467"/>
                    </a:lnTo>
                    <a:lnTo>
                      <a:pt x="2188" y="2501"/>
                    </a:lnTo>
                    <a:lnTo>
                      <a:pt x="2120" y="2527"/>
                    </a:lnTo>
                    <a:lnTo>
                      <a:pt x="2048" y="2543"/>
                    </a:lnTo>
                    <a:lnTo>
                      <a:pt x="1977" y="2551"/>
                    </a:lnTo>
                    <a:lnTo>
                      <a:pt x="1903" y="2551"/>
                    </a:lnTo>
                    <a:lnTo>
                      <a:pt x="1831" y="2543"/>
                    </a:lnTo>
                    <a:lnTo>
                      <a:pt x="1761" y="2527"/>
                    </a:lnTo>
                    <a:lnTo>
                      <a:pt x="1691" y="2501"/>
                    </a:lnTo>
                    <a:lnTo>
                      <a:pt x="1626" y="2467"/>
                    </a:lnTo>
                    <a:lnTo>
                      <a:pt x="1564" y="2423"/>
                    </a:lnTo>
                    <a:lnTo>
                      <a:pt x="1504" y="2374"/>
                    </a:lnTo>
                    <a:lnTo>
                      <a:pt x="0" y="869"/>
                    </a:lnTo>
                    <a:lnTo>
                      <a:pt x="146" y="769"/>
                    </a:lnTo>
                    <a:lnTo>
                      <a:pt x="285" y="659"/>
                    </a:lnTo>
                    <a:lnTo>
                      <a:pt x="419" y="542"/>
                    </a:lnTo>
                    <a:lnTo>
                      <a:pt x="543" y="418"/>
                    </a:lnTo>
                    <a:lnTo>
                      <a:pt x="660" y="285"/>
                    </a:lnTo>
                    <a:lnTo>
                      <a:pt x="770" y="145"/>
                    </a:lnTo>
                    <a:lnTo>
                      <a:pt x="870" y="0"/>
                    </a:lnTo>
                    <a:close/>
                  </a:path>
                </a:pathLst>
              </a:custGeom>
              <a:solidFill>
                <a:srgbClr val="b01b87"/>
              </a:solidFill>
              <a:ln w="12700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60" name="Freeform 7"/>
              <p:cNvSpPr>
                <a:spLocks noEditPoints="1"/>
              </p:cNvSpPr>
              <p:nvPr/>
            </p:nvSpPr>
            <p:spPr>
              <a:xfrm>
                <a:off x="7102759" y="1480740"/>
                <a:ext cx="404228" cy="404064"/>
              </a:xfrm>
              <a:custGeom>
                <a:avLst/>
                <a:gdLst>
                  <a:gd name="T0" fmla="*/ 2160 w 4921"/>
                  <a:gd name="T1" fmla="*/ 640 h 4918"/>
                  <a:gd name="T2" fmla="*/ 1743 w 4921"/>
                  <a:gd name="T3" fmla="*/ 759 h 4918"/>
                  <a:gd name="T4" fmla="*/ 1370 w 4921"/>
                  <a:gd name="T5" fmla="*/ 971 h 4918"/>
                  <a:gd name="T6" fmla="*/ 1059 w 4921"/>
                  <a:gd name="T7" fmla="*/ 1260 h 4918"/>
                  <a:gd name="T8" fmla="*/ 822 w 4921"/>
                  <a:gd name="T9" fmla="*/ 1613 h 4918"/>
                  <a:gd name="T10" fmla="*/ 668 w 4921"/>
                  <a:gd name="T11" fmla="*/ 2015 h 4918"/>
                  <a:gd name="T12" fmla="*/ 614 w 4921"/>
                  <a:gd name="T13" fmla="*/ 2460 h 4918"/>
                  <a:gd name="T14" fmla="*/ 668 w 4921"/>
                  <a:gd name="T15" fmla="*/ 2902 h 4918"/>
                  <a:gd name="T16" fmla="*/ 822 w 4921"/>
                  <a:gd name="T17" fmla="*/ 3305 h 4918"/>
                  <a:gd name="T18" fmla="*/ 1059 w 4921"/>
                  <a:gd name="T19" fmla="*/ 3658 h 4918"/>
                  <a:gd name="T20" fmla="*/ 1370 w 4921"/>
                  <a:gd name="T21" fmla="*/ 3947 h 4918"/>
                  <a:gd name="T22" fmla="*/ 1743 w 4921"/>
                  <a:gd name="T23" fmla="*/ 4158 h 4918"/>
                  <a:gd name="T24" fmla="*/ 2160 w 4921"/>
                  <a:gd name="T25" fmla="*/ 4278 h 4918"/>
                  <a:gd name="T26" fmla="*/ 2611 w 4921"/>
                  <a:gd name="T27" fmla="*/ 4296 h 4918"/>
                  <a:gd name="T28" fmla="*/ 3042 w 4921"/>
                  <a:gd name="T29" fmla="*/ 4208 h 4918"/>
                  <a:gd name="T30" fmla="*/ 3431 w 4921"/>
                  <a:gd name="T31" fmla="*/ 4027 h 4918"/>
                  <a:gd name="T32" fmla="*/ 3764 w 4921"/>
                  <a:gd name="T33" fmla="*/ 3761 h 4918"/>
                  <a:gd name="T34" fmla="*/ 4029 w 4921"/>
                  <a:gd name="T35" fmla="*/ 3429 h 4918"/>
                  <a:gd name="T36" fmla="*/ 4210 w 4921"/>
                  <a:gd name="T37" fmla="*/ 3042 h 4918"/>
                  <a:gd name="T38" fmla="*/ 4298 w 4921"/>
                  <a:gd name="T39" fmla="*/ 2609 h 4918"/>
                  <a:gd name="T40" fmla="*/ 4280 w 4921"/>
                  <a:gd name="T41" fmla="*/ 2161 h 4918"/>
                  <a:gd name="T42" fmla="*/ 4159 w 4921"/>
                  <a:gd name="T43" fmla="*/ 1742 h 4918"/>
                  <a:gd name="T44" fmla="*/ 3949 w 4921"/>
                  <a:gd name="T45" fmla="*/ 1371 h 4918"/>
                  <a:gd name="T46" fmla="*/ 3660 w 4921"/>
                  <a:gd name="T47" fmla="*/ 1058 h 4918"/>
                  <a:gd name="T48" fmla="*/ 3307 w 4921"/>
                  <a:gd name="T49" fmla="*/ 821 h 4918"/>
                  <a:gd name="T50" fmla="*/ 2902 w 4921"/>
                  <a:gd name="T51" fmla="*/ 668 h 4918"/>
                  <a:gd name="T52" fmla="*/ 2459 w 4921"/>
                  <a:gd name="T53" fmla="*/ 616 h 4918"/>
                  <a:gd name="T54" fmla="*/ 2808 w 4921"/>
                  <a:gd name="T55" fmla="*/ 24 h 4918"/>
                  <a:gd name="T56" fmla="*/ 3301 w 4921"/>
                  <a:gd name="T57" fmla="*/ 147 h 4918"/>
                  <a:gd name="T58" fmla="*/ 3748 w 4921"/>
                  <a:gd name="T59" fmla="*/ 365 h 4918"/>
                  <a:gd name="T60" fmla="*/ 4141 w 4921"/>
                  <a:gd name="T61" fmla="*/ 664 h 4918"/>
                  <a:gd name="T62" fmla="*/ 4464 w 4921"/>
                  <a:gd name="T63" fmla="*/ 1035 h 4918"/>
                  <a:gd name="T64" fmla="*/ 4709 w 4921"/>
                  <a:gd name="T65" fmla="*/ 1463 h 4918"/>
                  <a:gd name="T66" fmla="*/ 4865 w 4921"/>
                  <a:gd name="T67" fmla="*/ 1943 h 4918"/>
                  <a:gd name="T68" fmla="*/ 4921 w 4921"/>
                  <a:gd name="T69" fmla="*/ 2460 h 4918"/>
                  <a:gd name="T70" fmla="*/ 4865 w 4921"/>
                  <a:gd name="T71" fmla="*/ 2974 h 4918"/>
                  <a:gd name="T72" fmla="*/ 4709 w 4921"/>
                  <a:gd name="T73" fmla="*/ 3454 h 4918"/>
                  <a:gd name="T74" fmla="*/ 4464 w 4921"/>
                  <a:gd name="T75" fmla="*/ 3883 h 4918"/>
                  <a:gd name="T76" fmla="*/ 4141 w 4921"/>
                  <a:gd name="T77" fmla="*/ 4254 h 4918"/>
                  <a:gd name="T78" fmla="*/ 3748 w 4921"/>
                  <a:gd name="T79" fmla="*/ 4553 h 4918"/>
                  <a:gd name="T80" fmla="*/ 3301 w 4921"/>
                  <a:gd name="T81" fmla="*/ 4770 h 4918"/>
                  <a:gd name="T82" fmla="*/ 2808 w 4921"/>
                  <a:gd name="T83" fmla="*/ 4894 h 4918"/>
                  <a:gd name="T84" fmla="*/ 2284 w 4921"/>
                  <a:gd name="T85" fmla="*/ 4912 h 4918"/>
                  <a:gd name="T86" fmla="*/ 1779 w 4921"/>
                  <a:gd name="T87" fmla="*/ 4822 h 4918"/>
                  <a:gd name="T88" fmla="*/ 1314 w 4921"/>
                  <a:gd name="T89" fmla="*/ 4634 h 4918"/>
                  <a:gd name="T90" fmla="*/ 904 w 4921"/>
                  <a:gd name="T91" fmla="*/ 4361 h 4918"/>
                  <a:gd name="T92" fmla="*/ 554 w 4921"/>
                  <a:gd name="T93" fmla="*/ 4015 h 4918"/>
                  <a:gd name="T94" fmla="*/ 283 w 4921"/>
                  <a:gd name="T95" fmla="*/ 3604 h 4918"/>
                  <a:gd name="T96" fmla="*/ 96 w 4921"/>
                  <a:gd name="T97" fmla="*/ 3139 h 4918"/>
                  <a:gd name="T98" fmla="*/ 6 w 4921"/>
                  <a:gd name="T99" fmla="*/ 2635 h 4918"/>
                  <a:gd name="T100" fmla="*/ 24 w 4921"/>
                  <a:gd name="T101" fmla="*/ 2111 h 4918"/>
                  <a:gd name="T102" fmla="*/ 148 w 4921"/>
                  <a:gd name="T103" fmla="*/ 1619 h 4918"/>
                  <a:gd name="T104" fmla="*/ 365 w 4921"/>
                  <a:gd name="T105" fmla="*/ 1170 h 4918"/>
                  <a:gd name="T106" fmla="*/ 664 w 4921"/>
                  <a:gd name="T107" fmla="*/ 779 h 4918"/>
                  <a:gd name="T108" fmla="*/ 1033 w 4921"/>
                  <a:gd name="T109" fmla="*/ 456 h 4918"/>
                  <a:gd name="T110" fmla="*/ 1464 w 4921"/>
                  <a:gd name="T111" fmla="*/ 209 h 4918"/>
                  <a:gd name="T112" fmla="*/ 1943 w 4921"/>
                  <a:gd name="T113" fmla="*/ 54 h 4918"/>
                  <a:gd name="T114" fmla="*/ 2459 w 4921"/>
                  <a:gd name="T115" fmla="*/ 0 h 49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21" h="4918">
                    <a:moveTo>
                      <a:pt x="2459" y="616"/>
                    </a:moveTo>
                    <a:lnTo>
                      <a:pt x="2310" y="622"/>
                    </a:lnTo>
                    <a:lnTo>
                      <a:pt x="2160" y="640"/>
                    </a:lnTo>
                    <a:lnTo>
                      <a:pt x="2016" y="668"/>
                    </a:lnTo>
                    <a:lnTo>
                      <a:pt x="1877" y="710"/>
                    </a:lnTo>
                    <a:lnTo>
                      <a:pt x="1743" y="759"/>
                    </a:lnTo>
                    <a:lnTo>
                      <a:pt x="1614" y="821"/>
                    </a:lnTo>
                    <a:lnTo>
                      <a:pt x="1488" y="891"/>
                    </a:lnTo>
                    <a:lnTo>
                      <a:pt x="1370" y="971"/>
                    </a:lnTo>
                    <a:lnTo>
                      <a:pt x="1261" y="1058"/>
                    </a:lnTo>
                    <a:lnTo>
                      <a:pt x="1157" y="1156"/>
                    </a:lnTo>
                    <a:lnTo>
                      <a:pt x="1059" y="1260"/>
                    </a:lnTo>
                    <a:lnTo>
                      <a:pt x="971" y="1371"/>
                    </a:lnTo>
                    <a:lnTo>
                      <a:pt x="892" y="1489"/>
                    </a:lnTo>
                    <a:lnTo>
                      <a:pt x="822" y="1613"/>
                    </a:lnTo>
                    <a:lnTo>
                      <a:pt x="760" y="1742"/>
                    </a:lnTo>
                    <a:lnTo>
                      <a:pt x="710" y="1876"/>
                    </a:lnTo>
                    <a:lnTo>
                      <a:pt x="668" y="2015"/>
                    </a:lnTo>
                    <a:lnTo>
                      <a:pt x="638" y="2161"/>
                    </a:lnTo>
                    <a:lnTo>
                      <a:pt x="620" y="2308"/>
                    </a:lnTo>
                    <a:lnTo>
                      <a:pt x="614" y="2460"/>
                    </a:lnTo>
                    <a:lnTo>
                      <a:pt x="620" y="2609"/>
                    </a:lnTo>
                    <a:lnTo>
                      <a:pt x="638" y="2757"/>
                    </a:lnTo>
                    <a:lnTo>
                      <a:pt x="668" y="2902"/>
                    </a:lnTo>
                    <a:lnTo>
                      <a:pt x="710" y="3042"/>
                    </a:lnTo>
                    <a:lnTo>
                      <a:pt x="760" y="3175"/>
                    </a:lnTo>
                    <a:lnTo>
                      <a:pt x="822" y="3305"/>
                    </a:lnTo>
                    <a:lnTo>
                      <a:pt x="892" y="3429"/>
                    </a:lnTo>
                    <a:lnTo>
                      <a:pt x="971" y="3546"/>
                    </a:lnTo>
                    <a:lnTo>
                      <a:pt x="1059" y="3658"/>
                    </a:lnTo>
                    <a:lnTo>
                      <a:pt x="1157" y="3761"/>
                    </a:lnTo>
                    <a:lnTo>
                      <a:pt x="1261" y="3859"/>
                    </a:lnTo>
                    <a:lnTo>
                      <a:pt x="1370" y="3947"/>
                    </a:lnTo>
                    <a:lnTo>
                      <a:pt x="1488" y="4027"/>
                    </a:lnTo>
                    <a:lnTo>
                      <a:pt x="1614" y="4096"/>
                    </a:lnTo>
                    <a:lnTo>
                      <a:pt x="1743" y="4158"/>
                    </a:lnTo>
                    <a:lnTo>
                      <a:pt x="1877" y="4208"/>
                    </a:lnTo>
                    <a:lnTo>
                      <a:pt x="2016" y="4250"/>
                    </a:lnTo>
                    <a:lnTo>
                      <a:pt x="2160" y="4278"/>
                    </a:lnTo>
                    <a:lnTo>
                      <a:pt x="2310" y="4296"/>
                    </a:lnTo>
                    <a:lnTo>
                      <a:pt x="2459" y="4302"/>
                    </a:lnTo>
                    <a:lnTo>
                      <a:pt x="2611" y="4296"/>
                    </a:lnTo>
                    <a:lnTo>
                      <a:pt x="2758" y="4278"/>
                    </a:lnTo>
                    <a:lnTo>
                      <a:pt x="2902" y="4250"/>
                    </a:lnTo>
                    <a:lnTo>
                      <a:pt x="3042" y="4208"/>
                    </a:lnTo>
                    <a:lnTo>
                      <a:pt x="3177" y="4158"/>
                    </a:lnTo>
                    <a:lnTo>
                      <a:pt x="3307" y="4096"/>
                    </a:lnTo>
                    <a:lnTo>
                      <a:pt x="3431" y="4027"/>
                    </a:lnTo>
                    <a:lnTo>
                      <a:pt x="3548" y="3947"/>
                    </a:lnTo>
                    <a:lnTo>
                      <a:pt x="3660" y="3859"/>
                    </a:lnTo>
                    <a:lnTo>
                      <a:pt x="3764" y="3761"/>
                    </a:lnTo>
                    <a:lnTo>
                      <a:pt x="3859" y="3658"/>
                    </a:lnTo>
                    <a:lnTo>
                      <a:pt x="3949" y="3546"/>
                    </a:lnTo>
                    <a:lnTo>
                      <a:pt x="4029" y="3429"/>
                    </a:lnTo>
                    <a:lnTo>
                      <a:pt x="4099" y="3305"/>
                    </a:lnTo>
                    <a:lnTo>
                      <a:pt x="4159" y="3175"/>
                    </a:lnTo>
                    <a:lnTo>
                      <a:pt x="4210" y="3042"/>
                    </a:lnTo>
                    <a:lnTo>
                      <a:pt x="4250" y="2902"/>
                    </a:lnTo>
                    <a:lnTo>
                      <a:pt x="4280" y="2757"/>
                    </a:lnTo>
                    <a:lnTo>
                      <a:pt x="4298" y="2609"/>
                    </a:lnTo>
                    <a:lnTo>
                      <a:pt x="4304" y="2460"/>
                    </a:lnTo>
                    <a:lnTo>
                      <a:pt x="4298" y="2308"/>
                    </a:lnTo>
                    <a:lnTo>
                      <a:pt x="4280" y="2161"/>
                    </a:lnTo>
                    <a:lnTo>
                      <a:pt x="4250" y="2015"/>
                    </a:lnTo>
                    <a:lnTo>
                      <a:pt x="4210" y="1876"/>
                    </a:lnTo>
                    <a:lnTo>
                      <a:pt x="4159" y="1742"/>
                    </a:lnTo>
                    <a:lnTo>
                      <a:pt x="4099" y="1613"/>
                    </a:lnTo>
                    <a:lnTo>
                      <a:pt x="4029" y="1489"/>
                    </a:lnTo>
                    <a:lnTo>
                      <a:pt x="3949" y="1371"/>
                    </a:lnTo>
                    <a:lnTo>
                      <a:pt x="3859" y="1260"/>
                    </a:lnTo>
                    <a:lnTo>
                      <a:pt x="3764" y="1156"/>
                    </a:lnTo>
                    <a:lnTo>
                      <a:pt x="3660" y="1058"/>
                    </a:lnTo>
                    <a:lnTo>
                      <a:pt x="3548" y="971"/>
                    </a:lnTo>
                    <a:lnTo>
                      <a:pt x="3431" y="891"/>
                    </a:lnTo>
                    <a:lnTo>
                      <a:pt x="3307" y="821"/>
                    </a:lnTo>
                    <a:lnTo>
                      <a:pt x="3177" y="759"/>
                    </a:lnTo>
                    <a:lnTo>
                      <a:pt x="3042" y="710"/>
                    </a:lnTo>
                    <a:lnTo>
                      <a:pt x="2902" y="668"/>
                    </a:lnTo>
                    <a:lnTo>
                      <a:pt x="2758" y="640"/>
                    </a:lnTo>
                    <a:lnTo>
                      <a:pt x="2611" y="622"/>
                    </a:lnTo>
                    <a:lnTo>
                      <a:pt x="2459" y="616"/>
                    </a:lnTo>
                    <a:close/>
                    <a:moveTo>
                      <a:pt x="2459" y="0"/>
                    </a:moveTo>
                    <a:lnTo>
                      <a:pt x="2635" y="6"/>
                    </a:lnTo>
                    <a:lnTo>
                      <a:pt x="2808" y="24"/>
                    </a:lnTo>
                    <a:lnTo>
                      <a:pt x="2976" y="54"/>
                    </a:lnTo>
                    <a:lnTo>
                      <a:pt x="3141" y="96"/>
                    </a:lnTo>
                    <a:lnTo>
                      <a:pt x="3301" y="147"/>
                    </a:lnTo>
                    <a:lnTo>
                      <a:pt x="3455" y="209"/>
                    </a:lnTo>
                    <a:lnTo>
                      <a:pt x="3604" y="283"/>
                    </a:lnTo>
                    <a:lnTo>
                      <a:pt x="3748" y="365"/>
                    </a:lnTo>
                    <a:lnTo>
                      <a:pt x="3885" y="456"/>
                    </a:lnTo>
                    <a:lnTo>
                      <a:pt x="4017" y="556"/>
                    </a:lnTo>
                    <a:lnTo>
                      <a:pt x="4141" y="664"/>
                    </a:lnTo>
                    <a:lnTo>
                      <a:pt x="4256" y="779"/>
                    </a:lnTo>
                    <a:lnTo>
                      <a:pt x="4364" y="903"/>
                    </a:lnTo>
                    <a:lnTo>
                      <a:pt x="4464" y="1035"/>
                    </a:lnTo>
                    <a:lnTo>
                      <a:pt x="4556" y="1170"/>
                    </a:lnTo>
                    <a:lnTo>
                      <a:pt x="4637" y="1314"/>
                    </a:lnTo>
                    <a:lnTo>
                      <a:pt x="4709" y="1463"/>
                    </a:lnTo>
                    <a:lnTo>
                      <a:pt x="4773" y="1619"/>
                    </a:lnTo>
                    <a:lnTo>
                      <a:pt x="4825" y="1778"/>
                    </a:lnTo>
                    <a:lnTo>
                      <a:pt x="4865" y="1943"/>
                    </a:lnTo>
                    <a:lnTo>
                      <a:pt x="4895" y="2111"/>
                    </a:lnTo>
                    <a:lnTo>
                      <a:pt x="4913" y="2282"/>
                    </a:lnTo>
                    <a:lnTo>
                      <a:pt x="4921" y="2460"/>
                    </a:lnTo>
                    <a:lnTo>
                      <a:pt x="4913" y="2635"/>
                    </a:lnTo>
                    <a:lnTo>
                      <a:pt x="4895" y="2807"/>
                    </a:lnTo>
                    <a:lnTo>
                      <a:pt x="4865" y="2974"/>
                    </a:lnTo>
                    <a:lnTo>
                      <a:pt x="4825" y="3139"/>
                    </a:lnTo>
                    <a:lnTo>
                      <a:pt x="4773" y="3299"/>
                    </a:lnTo>
                    <a:lnTo>
                      <a:pt x="4709" y="3454"/>
                    </a:lnTo>
                    <a:lnTo>
                      <a:pt x="4637" y="3604"/>
                    </a:lnTo>
                    <a:lnTo>
                      <a:pt x="4556" y="3747"/>
                    </a:lnTo>
                    <a:lnTo>
                      <a:pt x="4464" y="3883"/>
                    </a:lnTo>
                    <a:lnTo>
                      <a:pt x="4364" y="4015"/>
                    </a:lnTo>
                    <a:lnTo>
                      <a:pt x="4256" y="4138"/>
                    </a:lnTo>
                    <a:lnTo>
                      <a:pt x="4141" y="4254"/>
                    </a:lnTo>
                    <a:lnTo>
                      <a:pt x="4017" y="4361"/>
                    </a:lnTo>
                    <a:lnTo>
                      <a:pt x="3885" y="4461"/>
                    </a:lnTo>
                    <a:lnTo>
                      <a:pt x="3748" y="4553"/>
                    </a:lnTo>
                    <a:lnTo>
                      <a:pt x="3604" y="4634"/>
                    </a:lnTo>
                    <a:lnTo>
                      <a:pt x="3455" y="4708"/>
                    </a:lnTo>
                    <a:lnTo>
                      <a:pt x="3301" y="4770"/>
                    </a:lnTo>
                    <a:lnTo>
                      <a:pt x="3141" y="4822"/>
                    </a:lnTo>
                    <a:lnTo>
                      <a:pt x="2976" y="4864"/>
                    </a:lnTo>
                    <a:lnTo>
                      <a:pt x="2808" y="4894"/>
                    </a:lnTo>
                    <a:lnTo>
                      <a:pt x="2635" y="4912"/>
                    </a:lnTo>
                    <a:lnTo>
                      <a:pt x="2459" y="4918"/>
                    </a:lnTo>
                    <a:lnTo>
                      <a:pt x="2284" y="4912"/>
                    </a:lnTo>
                    <a:lnTo>
                      <a:pt x="2112" y="4894"/>
                    </a:lnTo>
                    <a:lnTo>
                      <a:pt x="1943" y="4864"/>
                    </a:lnTo>
                    <a:lnTo>
                      <a:pt x="1779" y="4822"/>
                    </a:lnTo>
                    <a:lnTo>
                      <a:pt x="1620" y="4770"/>
                    </a:lnTo>
                    <a:lnTo>
                      <a:pt x="1464" y="4708"/>
                    </a:lnTo>
                    <a:lnTo>
                      <a:pt x="1314" y="4634"/>
                    </a:lnTo>
                    <a:lnTo>
                      <a:pt x="1171" y="4553"/>
                    </a:lnTo>
                    <a:lnTo>
                      <a:pt x="1033" y="4461"/>
                    </a:lnTo>
                    <a:lnTo>
                      <a:pt x="904" y="4361"/>
                    </a:lnTo>
                    <a:lnTo>
                      <a:pt x="780" y="4254"/>
                    </a:lnTo>
                    <a:lnTo>
                      <a:pt x="664" y="4138"/>
                    </a:lnTo>
                    <a:lnTo>
                      <a:pt x="554" y="4015"/>
                    </a:lnTo>
                    <a:lnTo>
                      <a:pt x="455" y="3883"/>
                    </a:lnTo>
                    <a:lnTo>
                      <a:pt x="365" y="3747"/>
                    </a:lnTo>
                    <a:lnTo>
                      <a:pt x="283" y="3604"/>
                    </a:lnTo>
                    <a:lnTo>
                      <a:pt x="209" y="3454"/>
                    </a:lnTo>
                    <a:lnTo>
                      <a:pt x="148" y="3299"/>
                    </a:lnTo>
                    <a:lnTo>
                      <a:pt x="96" y="3139"/>
                    </a:lnTo>
                    <a:lnTo>
                      <a:pt x="54" y="2974"/>
                    </a:lnTo>
                    <a:lnTo>
                      <a:pt x="24" y="2807"/>
                    </a:lnTo>
                    <a:lnTo>
                      <a:pt x="6" y="2635"/>
                    </a:lnTo>
                    <a:lnTo>
                      <a:pt x="0" y="2460"/>
                    </a:lnTo>
                    <a:lnTo>
                      <a:pt x="6" y="2282"/>
                    </a:lnTo>
                    <a:lnTo>
                      <a:pt x="24" y="2111"/>
                    </a:lnTo>
                    <a:lnTo>
                      <a:pt x="54" y="1943"/>
                    </a:lnTo>
                    <a:lnTo>
                      <a:pt x="96" y="1778"/>
                    </a:lnTo>
                    <a:lnTo>
                      <a:pt x="148" y="1619"/>
                    </a:lnTo>
                    <a:lnTo>
                      <a:pt x="209" y="1463"/>
                    </a:lnTo>
                    <a:lnTo>
                      <a:pt x="283" y="1314"/>
                    </a:lnTo>
                    <a:lnTo>
                      <a:pt x="365" y="1170"/>
                    </a:lnTo>
                    <a:lnTo>
                      <a:pt x="455" y="1035"/>
                    </a:lnTo>
                    <a:lnTo>
                      <a:pt x="554" y="903"/>
                    </a:lnTo>
                    <a:lnTo>
                      <a:pt x="664" y="779"/>
                    </a:lnTo>
                    <a:lnTo>
                      <a:pt x="780" y="664"/>
                    </a:lnTo>
                    <a:lnTo>
                      <a:pt x="904" y="556"/>
                    </a:lnTo>
                    <a:lnTo>
                      <a:pt x="1033" y="456"/>
                    </a:lnTo>
                    <a:lnTo>
                      <a:pt x="1171" y="365"/>
                    </a:lnTo>
                    <a:lnTo>
                      <a:pt x="1314" y="283"/>
                    </a:lnTo>
                    <a:lnTo>
                      <a:pt x="1464" y="209"/>
                    </a:lnTo>
                    <a:lnTo>
                      <a:pt x="1620" y="147"/>
                    </a:lnTo>
                    <a:lnTo>
                      <a:pt x="1779" y="96"/>
                    </a:lnTo>
                    <a:lnTo>
                      <a:pt x="1943" y="54"/>
                    </a:lnTo>
                    <a:lnTo>
                      <a:pt x="2112" y="24"/>
                    </a:lnTo>
                    <a:lnTo>
                      <a:pt x="2284" y="6"/>
                    </a:lnTo>
                    <a:lnTo>
                      <a:pt x="2459" y="0"/>
                    </a:lnTo>
                    <a:close/>
                  </a:path>
                </a:pathLst>
              </a:custGeom>
              <a:solidFill>
                <a:srgbClr val="b01b87"/>
              </a:solidFill>
              <a:ln w="12700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61" name="Freeform 8"/>
              <p:cNvSpPr/>
              <p:nvPr/>
            </p:nvSpPr>
            <p:spPr>
              <a:xfrm>
                <a:off x="7187055" y="1564872"/>
                <a:ext cx="117818" cy="117982"/>
              </a:xfrm>
              <a:custGeom>
                <a:avLst/>
                <a:gdLst>
                  <a:gd name="T0" fmla="*/ 1434 w 1434"/>
                  <a:gd name="T1" fmla="*/ 0 h 1435"/>
                  <a:gd name="T2" fmla="*/ 1434 w 1434"/>
                  <a:gd name="T3" fmla="*/ 410 h 1435"/>
                  <a:gd name="T4" fmla="*/ 1323 w 1434"/>
                  <a:gd name="T5" fmla="*/ 416 h 1435"/>
                  <a:gd name="T6" fmla="*/ 1215 w 1434"/>
                  <a:gd name="T7" fmla="*/ 434 h 1435"/>
                  <a:gd name="T8" fmla="*/ 1111 w 1434"/>
                  <a:gd name="T9" fmla="*/ 462 h 1435"/>
                  <a:gd name="T10" fmla="*/ 1011 w 1434"/>
                  <a:gd name="T11" fmla="*/ 500 h 1435"/>
                  <a:gd name="T12" fmla="*/ 918 w 1434"/>
                  <a:gd name="T13" fmla="*/ 550 h 1435"/>
                  <a:gd name="T14" fmla="*/ 830 w 1434"/>
                  <a:gd name="T15" fmla="*/ 608 h 1435"/>
                  <a:gd name="T16" fmla="*/ 748 w 1434"/>
                  <a:gd name="T17" fmla="*/ 673 h 1435"/>
                  <a:gd name="T18" fmla="*/ 674 w 1434"/>
                  <a:gd name="T19" fmla="*/ 747 h 1435"/>
                  <a:gd name="T20" fmla="*/ 609 w 1434"/>
                  <a:gd name="T21" fmla="*/ 829 h 1435"/>
                  <a:gd name="T22" fmla="*/ 551 w 1434"/>
                  <a:gd name="T23" fmla="*/ 916 h 1435"/>
                  <a:gd name="T24" fmla="*/ 501 w 1434"/>
                  <a:gd name="T25" fmla="*/ 1010 h 1435"/>
                  <a:gd name="T26" fmla="*/ 463 w 1434"/>
                  <a:gd name="T27" fmla="*/ 1110 h 1435"/>
                  <a:gd name="T28" fmla="*/ 433 w 1434"/>
                  <a:gd name="T29" fmla="*/ 1213 h 1435"/>
                  <a:gd name="T30" fmla="*/ 415 w 1434"/>
                  <a:gd name="T31" fmla="*/ 1323 h 1435"/>
                  <a:gd name="T32" fmla="*/ 409 w 1434"/>
                  <a:gd name="T33" fmla="*/ 1435 h 1435"/>
                  <a:gd name="T34" fmla="*/ 0 w 1434"/>
                  <a:gd name="T35" fmla="*/ 1435 h 1435"/>
                  <a:gd name="T36" fmla="*/ 6 w 1434"/>
                  <a:gd name="T37" fmla="*/ 1303 h 1435"/>
                  <a:gd name="T38" fmla="*/ 22 w 1434"/>
                  <a:gd name="T39" fmla="*/ 1176 h 1435"/>
                  <a:gd name="T40" fmla="*/ 52 w 1434"/>
                  <a:gd name="T41" fmla="*/ 1052 h 1435"/>
                  <a:gd name="T42" fmla="*/ 90 w 1434"/>
                  <a:gd name="T43" fmla="*/ 934 h 1435"/>
                  <a:gd name="T44" fmla="*/ 138 w 1434"/>
                  <a:gd name="T45" fmla="*/ 819 h 1435"/>
                  <a:gd name="T46" fmla="*/ 196 w 1434"/>
                  <a:gd name="T47" fmla="*/ 711 h 1435"/>
                  <a:gd name="T48" fmla="*/ 263 w 1434"/>
                  <a:gd name="T49" fmla="*/ 608 h 1435"/>
                  <a:gd name="T50" fmla="*/ 337 w 1434"/>
                  <a:gd name="T51" fmla="*/ 510 h 1435"/>
                  <a:gd name="T52" fmla="*/ 421 w 1434"/>
                  <a:gd name="T53" fmla="*/ 420 h 1435"/>
                  <a:gd name="T54" fmla="*/ 511 w 1434"/>
                  <a:gd name="T55" fmla="*/ 336 h 1435"/>
                  <a:gd name="T56" fmla="*/ 609 w 1434"/>
                  <a:gd name="T57" fmla="*/ 263 h 1435"/>
                  <a:gd name="T58" fmla="*/ 710 w 1434"/>
                  <a:gd name="T59" fmla="*/ 195 h 1435"/>
                  <a:gd name="T60" fmla="*/ 820 w 1434"/>
                  <a:gd name="T61" fmla="*/ 137 h 1435"/>
                  <a:gd name="T62" fmla="*/ 936 w 1434"/>
                  <a:gd name="T63" fmla="*/ 89 h 1435"/>
                  <a:gd name="T64" fmla="*/ 1053 w 1434"/>
                  <a:gd name="T65" fmla="*/ 51 h 1435"/>
                  <a:gd name="T66" fmla="*/ 1177 w 1434"/>
                  <a:gd name="T67" fmla="*/ 23 h 1435"/>
                  <a:gd name="T68" fmla="*/ 1305 w 1434"/>
                  <a:gd name="T69" fmla="*/ 6 h 1435"/>
                  <a:gd name="T70" fmla="*/ 1434 w 1434"/>
                  <a:gd name="T71" fmla="*/ 0 h 14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34" h="1435">
                    <a:moveTo>
                      <a:pt x="1434" y="0"/>
                    </a:moveTo>
                    <a:lnTo>
                      <a:pt x="1434" y="410"/>
                    </a:lnTo>
                    <a:lnTo>
                      <a:pt x="1323" y="416"/>
                    </a:lnTo>
                    <a:lnTo>
                      <a:pt x="1215" y="434"/>
                    </a:lnTo>
                    <a:lnTo>
                      <a:pt x="1111" y="462"/>
                    </a:lnTo>
                    <a:lnTo>
                      <a:pt x="1011" y="500"/>
                    </a:lnTo>
                    <a:lnTo>
                      <a:pt x="918" y="550"/>
                    </a:lnTo>
                    <a:lnTo>
                      <a:pt x="830" y="608"/>
                    </a:lnTo>
                    <a:lnTo>
                      <a:pt x="748" y="673"/>
                    </a:lnTo>
                    <a:lnTo>
                      <a:pt x="674" y="747"/>
                    </a:lnTo>
                    <a:lnTo>
                      <a:pt x="609" y="829"/>
                    </a:lnTo>
                    <a:lnTo>
                      <a:pt x="551" y="916"/>
                    </a:lnTo>
                    <a:lnTo>
                      <a:pt x="501" y="1010"/>
                    </a:lnTo>
                    <a:lnTo>
                      <a:pt x="463" y="1110"/>
                    </a:lnTo>
                    <a:lnTo>
                      <a:pt x="433" y="1213"/>
                    </a:lnTo>
                    <a:lnTo>
                      <a:pt x="415" y="1323"/>
                    </a:lnTo>
                    <a:lnTo>
                      <a:pt x="409" y="1435"/>
                    </a:lnTo>
                    <a:lnTo>
                      <a:pt x="0" y="1435"/>
                    </a:lnTo>
                    <a:lnTo>
                      <a:pt x="6" y="1303"/>
                    </a:lnTo>
                    <a:lnTo>
                      <a:pt x="22" y="1176"/>
                    </a:lnTo>
                    <a:lnTo>
                      <a:pt x="52" y="1052"/>
                    </a:lnTo>
                    <a:lnTo>
                      <a:pt x="90" y="934"/>
                    </a:lnTo>
                    <a:lnTo>
                      <a:pt x="138" y="819"/>
                    </a:lnTo>
                    <a:lnTo>
                      <a:pt x="196" y="711"/>
                    </a:lnTo>
                    <a:lnTo>
                      <a:pt x="263" y="608"/>
                    </a:lnTo>
                    <a:lnTo>
                      <a:pt x="337" y="510"/>
                    </a:lnTo>
                    <a:lnTo>
                      <a:pt x="421" y="420"/>
                    </a:lnTo>
                    <a:lnTo>
                      <a:pt x="511" y="336"/>
                    </a:lnTo>
                    <a:lnTo>
                      <a:pt x="609" y="263"/>
                    </a:lnTo>
                    <a:lnTo>
                      <a:pt x="710" y="195"/>
                    </a:lnTo>
                    <a:lnTo>
                      <a:pt x="820" y="137"/>
                    </a:lnTo>
                    <a:lnTo>
                      <a:pt x="936" y="89"/>
                    </a:lnTo>
                    <a:lnTo>
                      <a:pt x="1053" y="51"/>
                    </a:lnTo>
                    <a:lnTo>
                      <a:pt x="1177" y="23"/>
                    </a:lnTo>
                    <a:lnTo>
                      <a:pt x="1305" y="6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b01b87"/>
              </a:solidFill>
              <a:ln w="12700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</p:grpSp>
      </p:grpSp>
      <p:grpSp>
        <p:nvGrpSpPr>
          <p:cNvPr id="26" name="그룹 25"/>
          <p:cNvGrpSpPr/>
          <p:nvPr/>
        </p:nvGrpSpPr>
        <p:grpSpPr>
          <a:xfrm rot="0">
            <a:off x="8064090" y="2174801"/>
            <a:ext cx="1760872" cy="1160159"/>
            <a:chOff x="8064090" y="2174801"/>
            <a:chExt cx="1760872" cy="1160159"/>
          </a:xfrm>
        </p:grpSpPr>
        <p:grpSp>
          <p:nvGrpSpPr>
            <p:cNvPr id="23" name="그룹 22"/>
            <p:cNvGrpSpPr/>
            <p:nvPr/>
          </p:nvGrpSpPr>
          <p:grpSpPr>
            <a:xfrm rot="0">
              <a:off x="8064090" y="2174801"/>
              <a:ext cx="1760872" cy="428829"/>
              <a:chOff x="8359365" y="2622769"/>
              <a:chExt cx="1760872" cy="428829"/>
            </a:xfrm>
          </p:grpSpPr>
          <p:pic>
            <p:nvPicPr>
              <p:cNvPr id="6" name="그림 5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8359365" y="2622769"/>
                <a:ext cx="428829" cy="428829"/>
              </a:xfrm>
              <a:prstGeom prst="rect">
                <a:avLst/>
              </a:prstGeom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8826293" y="2663573"/>
                <a:ext cx="1293944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Facebook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65" name="직사각형 64"/>
            <p:cNvSpPr/>
            <p:nvPr/>
          </p:nvSpPr>
          <p:spPr>
            <a:xfrm>
              <a:off x="8283109" y="2690371"/>
              <a:ext cx="11333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 </a:t>
              </a:r>
              <a:r>
                <a:rPr lang="ko-KR" altLang="en-US" sz="1600">
                  <a:latin typeface="KoPub돋움체 Medium"/>
                  <a:ea typeface="KoPub돋움체 Medium"/>
                </a:rPr>
                <a:t>영화대국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9310584" y="2996406"/>
              <a:ext cx="248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16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 rot="0">
            <a:off x="8064089" y="4455840"/>
            <a:ext cx="2504849" cy="1161092"/>
            <a:chOff x="8064090" y="3575034"/>
            <a:chExt cx="2504849" cy="1161092"/>
          </a:xfrm>
        </p:grpSpPr>
        <p:grpSp>
          <p:nvGrpSpPr>
            <p:cNvPr id="21" name="그룹 20"/>
            <p:cNvGrpSpPr/>
            <p:nvPr/>
          </p:nvGrpSpPr>
          <p:grpSpPr>
            <a:xfrm rot="0">
              <a:off x="8064090" y="3575034"/>
              <a:ext cx="1842623" cy="428829"/>
              <a:chOff x="8359368" y="3733698"/>
              <a:chExt cx="1842623" cy="428829"/>
            </a:xfrm>
          </p:grpSpPr>
          <p:pic>
            <p:nvPicPr>
              <p:cNvPr id="9" name="그림 8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8359368" y="3733698"/>
                <a:ext cx="428829" cy="428829"/>
              </a:xfrm>
              <a:prstGeom prst="rect">
                <a:avLst/>
              </a:prstGeom>
            </p:spPr>
          </p:pic>
          <p:sp>
            <p:nvSpPr>
              <p:cNvPr id="63" name="직사각형 62"/>
              <p:cNvSpPr/>
              <p:nvPr/>
            </p:nvSpPr>
            <p:spPr>
              <a:xfrm>
                <a:off x="8826293" y="3774502"/>
                <a:ext cx="1375698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Instagram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70" name="직사각형 69"/>
            <p:cNvSpPr/>
            <p:nvPr/>
          </p:nvSpPr>
          <p:spPr>
            <a:xfrm>
              <a:off x="8283808" y="4091537"/>
              <a:ext cx="22851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</a:t>
              </a:r>
              <a:r>
                <a:rPr lang="ko-KR" altLang="en-US" sz="1600">
                  <a:latin typeface="KoPub돋움체 Medium"/>
                  <a:ea typeface="KoPub돋움체 Medium"/>
                </a:rPr>
                <a:t> 일본 영화 시장의 장점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9310584" y="4397572"/>
              <a:ext cx="9345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 </a:t>
              </a:r>
              <a:r>
                <a:rPr lang="ko-KR" altLang="en-US" sz="1600">
                  <a:latin typeface="KoPub돋움체 Medium"/>
                  <a:ea typeface="KoPub돋움체 Medium"/>
                </a:rPr>
                <a:t>문제점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 rot="0">
            <a:off x="10355716" y="612989"/>
            <a:ext cx="1389303" cy="325366"/>
            <a:chOff x="10355716" y="612989"/>
            <a:chExt cx="1389303" cy="325366"/>
          </a:xfrm>
        </p:grpSpPr>
        <p:sp>
          <p:nvSpPr>
            <p:cNvPr id="80" name="모서리가 둥근 직사각형 79"/>
            <p:cNvSpPr/>
            <p:nvPr/>
          </p:nvSpPr>
          <p:spPr>
            <a:xfrm>
              <a:off x="1109030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1" name="모서리가 둥근 직사각형 80"/>
            <p:cNvSpPr/>
            <p:nvPr/>
          </p:nvSpPr>
          <p:spPr>
            <a:xfrm>
              <a:off x="11457019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2" name="모서리가 둥근 직사각형 81"/>
            <p:cNvSpPr/>
            <p:nvPr/>
          </p:nvSpPr>
          <p:spPr>
            <a:xfrm>
              <a:off x="1035571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83" name="그림 82"/>
            <p:cNvPicPr/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0704910" y="612989"/>
              <a:ext cx="325366" cy="325366"/>
            </a:xfrm>
            <a:prstGeom prst="rect">
              <a:avLst/>
            </a:prstGeom>
          </p:spPr>
        </p:pic>
      </p:grpSp>
      <p:pic>
        <p:nvPicPr>
          <p:cNvPr id="87" name=""/>
          <p:cNvPicPr>
            <a:picLocks noChangeAspect="1"/>
          </p:cNvPicPr>
          <p:nvPr/>
        </p:nvPicPr>
        <p:blipFill rotWithShape="1">
          <a:blip/>
          <a:stretch>
            <a:fillRect/>
          </a:stretch>
        </p:blipFill>
        <p:spPr>
          <a:xfrm>
            <a:off x="1407870" y="2554185"/>
            <a:ext cx="6229520" cy="4069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271755" cy="4504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 rot="0">
            <a:off x="10355716" y="612989"/>
            <a:ext cx="1389303" cy="325366"/>
            <a:chOff x="10355716" y="612989"/>
            <a:chExt cx="1389303" cy="325366"/>
          </a:xfrm>
        </p:grpSpPr>
        <p:sp>
          <p:nvSpPr>
            <p:cNvPr id="77" name="모서리가 둥근 직사각형 76"/>
            <p:cNvSpPr/>
            <p:nvPr/>
          </p:nvSpPr>
          <p:spPr>
            <a:xfrm>
              <a:off x="1109030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11457019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1035571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37" name="그림 36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0704910" y="612989"/>
              <a:ext cx="325366" cy="325366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 rot="0">
            <a:off x="1428875" y="2314793"/>
            <a:ext cx="4291264" cy="3590707"/>
            <a:chOff x="1428875" y="2314793"/>
            <a:chExt cx="4291264" cy="3590707"/>
          </a:xfrm>
        </p:grpSpPr>
        <p:sp>
          <p:nvSpPr>
            <p:cNvPr id="26" name="직사각형 25"/>
            <p:cNvSpPr/>
            <p:nvPr/>
          </p:nvSpPr>
          <p:spPr>
            <a:xfrm>
              <a:off x="1638425" y="2524343"/>
              <a:ext cx="4081714" cy="3381157"/>
            </a:xfrm>
            <a:prstGeom prst="rect">
              <a:avLst/>
            </a:prstGeom>
            <a:gradFill flip="none" rotWithShape="1">
              <a:gsLst>
                <a:gs pos="18000">
                  <a:srgbClr val="931fa2"/>
                </a:gs>
                <a:gs pos="0">
                  <a:srgbClr val="7224c2"/>
                </a:gs>
                <a:gs pos="36000">
                  <a:srgbClr val="b01b87"/>
                </a:gs>
                <a:gs pos="57000">
                  <a:srgbClr val="c53261"/>
                </a:gs>
                <a:gs pos="100000">
                  <a:srgbClr val="dd923f"/>
                </a:gs>
                <a:gs pos="80000">
                  <a:srgbClr val="c6455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428875" y="2314793"/>
              <a:ext cx="4081714" cy="3381157"/>
            </a:xfrm>
            <a:prstGeom prst="rect">
              <a:avLst/>
            </a:prstGeom>
            <a:solidFill>
              <a:schemeClr val="bg1"/>
            </a:solidFill>
            <a:ln w="60325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94460" y="3702795"/>
              <a:ext cx="1369595" cy="469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latin typeface="Tmon몬소리 Black"/>
                  <a:ea typeface="Tmon몬소리 Black"/>
                </a:rPr>
                <a:t>Photo</a:t>
              </a:r>
              <a:endParaRPr lang="ko-KR" altLang="en-US" sz="2800">
                <a:latin typeface="Tmon몬소리 Black"/>
                <a:ea typeface="Tmon몬소리 Black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 rot="0">
            <a:off x="6547030" y="2314793"/>
            <a:ext cx="4291264" cy="3590706"/>
            <a:chOff x="6547030" y="2314793"/>
            <a:chExt cx="4291264" cy="3590706"/>
          </a:xfrm>
        </p:grpSpPr>
        <p:sp>
          <p:nvSpPr>
            <p:cNvPr id="27" name="직사각형 26"/>
            <p:cNvSpPr/>
            <p:nvPr/>
          </p:nvSpPr>
          <p:spPr>
            <a:xfrm>
              <a:off x="6756580" y="2524342"/>
              <a:ext cx="4081714" cy="3381157"/>
            </a:xfrm>
            <a:prstGeom prst="rect">
              <a:avLst/>
            </a:prstGeom>
            <a:gradFill flip="none" rotWithShape="1">
              <a:gsLst>
                <a:gs pos="18000">
                  <a:srgbClr val="931fa2"/>
                </a:gs>
                <a:gs pos="0">
                  <a:srgbClr val="7224c2"/>
                </a:gs>
                <a:gs pos="36000">
                  <a:srgbClr val="b01b87"/>
                </a:gs>
                <a:gs pos="57000">
                  <a:srgbClr val="c53261"/>
                </a:gs>
                <a:gs pos="100000">
                  <a:srgbClr val="dd923f"/>
                </a:gs>
                <a:gs pos="80000">
                  <a:srgbClr val="c6455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547030" y="2314793"/>
              <a:ext cx="4081714" cy="3381157"/>
            </a:xfrm>
            <a:prstGeom prst="rect">
              <a:avLst/>
            </a:prstGeom>
            <a:solidFill>
              <a:schemeClr val="bg1"/>
            </a:solidFill>
            <a:ln w="60325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12614" y="3702795"/>
              <a:ext cx="1369595" cy="469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latin typeface="Tmon몬소리 Black"/>
                  <a:ea typeface="Tmon몬소리 Black"/>
                </a:rPr>
                <a:t>Photo</a:t>
              </a:r>
              <a:endParaRPr lang="ko-KR" altLang="en-US" sz="2800">
                <a:latin typeface="Tmon몬소리 Black"/>
                <a:ea typeface="Tmon몬소리 Black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177465" y="1447956"/>
            <a:ext cx="7175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ko-KR" altLang="en-US" sz="1600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영화 시장 </a:t>
            </a:r>
            <a:r>
              <a:rPr xmlns:mc="http://schemas.openxmlformats.org/markup-compatibility/2006" xmlns:hp="http://schemas.haansoft.com/office/presentation/8.0" lang="en-US" altLang="ko-KR" sz="1600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3</a:t>
            </a:r>
            <a:r>
              <a:rPr xmlns:mc="http://schemas.openxmlformats.org/markup-compatibility/2006" xmlns:hp="http://schemas.haansoft.com/office/presentation/8.0" lang="ko-KR" altLang="en-US" sz="1600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위</a:t>
            </a:r>
            <a:endParaRPr xmlns:mc="http://schemas.openxmlformats.org/markup-compatibility/2006" xmlns:hp="http://schemas.haansoft.com/office/presentation/8.0" lang="ko-KR" altLang="en-US" sz="1600" b="1" mc:Ignorable="hp" hp:hslEmbossed="0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KoPub돋움체 Medium"/>
              <a:ea typeface="KoPub돋움체 Medium"/>
            </a:endParaRPr>
          </a:p>
        </p:txBody>
      </p:sp>
      <p:grpSp>
        <p:nvGrpSpPr>
          <p:cNvPr id="79" name="그룹 25"/>
          <p:cNvGrpSpPr/>
          <p:nvPr/>
        </p:nvGrpSpPr>
        <p:grpSpPr>
          <a:xfrm rot="0">
            <a:off x="700137" y="321010"/>
            <a:ext cx="1572526" cy="1160158"/>
            <a:chOff x="8064089" y="2174801"/>
            <a:chExt cx="1572526" cy="1160158"/>
          </a:xfrm>
        </p:grpSpPr>
        <p:grpSp>
          <p:nvGrpSpPr>
            <p:cNvPr id="80" name="그룹 22"/>
            <p:cNvGrpSpPr/>
            <p:nvPr/>
          </p:nvGrpSpPr>
          <p:grpSpPr>
            <a:xfrm rot="0">
              <a:off x="8064089" y="2174801"/>
              <a:ext cx="1572527" cy="428829"/>
              <a:chOff x="8359365" y="2622769"/>
              <a:chExt cx="1572527" cy="428829"/>
            </a:xfrm>
          </p:grpSpPr>
          <p:pic>
            <p:nvPicPr>
              <p:cNvPr id="81" name="그림 5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8359365" y="2622769"/>
                <a:ext cx="428829" cy="428829"/>
              </a:xfrm>
              <a:prstGeom prst="rect">
                <a:avLst/>
              </a:prstGeom>
            </p:spPr>
          </p:pic>
          <p:sp>
            <p:nvSpPr>
              <p:cNvPr id="82" name="직사각형 12"/>
              <p:cNvSpPr/>
              <p:nvPr/>
            </p:nvSpPr>
            <p:spPr>
              <a:xfrm>
                <a:off x="8826284" y="2663572"/>
                <a:ext cx="1105608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ko-KR" altLang="en-US">
                    <a:latin typeface="Tmon몬소리 Black"/>
                    <a:ea typeface="Tmon몬소리 Black"/>
                  </a:rPr>
                  <a:t>영화대국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83" name="직사각형 64"/>
            <p:cNvSpPr/>
            <p:nvPr/>
          </p:nvSpPr>
          <p:spPr>
            <a:xfrm>
              <a:off x="8283112" y="2690370"/>
              <a:ext cx="2486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84" name="직사각형 68"/>
            <p:cNvSpPr/>
            <p:nvPr/>
          </p:nvSpPr>
          <p:spPr>
            <a:xfrm>
              <a:off x="9310580" y="2996405"/>
              <a:ext cx="240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1600">
                <a:latin typeface="KoPub돋움체 Medium"/>
                <a:ea typeface="KoPub돋움체 Medium"/>
              </a:endParaRPr>
            </a:p>
          </p:txBody>
        </p:sp>
      </p:grpSp>
      <p:pic>
        <p:nvPicPr>
          <p:cNvPr id="87" name=""/>
          <p:cNvPicPr>
            <a:picLocks noChangeAspect="1"/>
          </p:cNvPicPr>
          <p:nvPr/>
        </p:nvPicPr>
        <p:blipFill rotWithShape="1">
          <a:blip/>
          <a:stretch>
            <a:fillRect/>
          </a:stretch>
        </p:blipFill>
        <p:spPr>
          <a:xfrm>
            <a:off x="6608098" y="2358514"/>
            <a:ext cx="3984112" cy="3298313"/>
          </a:xfrm>
          <a:prstGeom prst="rect">
            <a:avLst/>
          </a:prstGeom>
        </p:spPr>
      </p:pic>
      <p:pic>
        <p:nvPicPr>
          <p:cNvPr id="8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48082" y="2327511"/>
            <a:ext cx="4021238" cy="3329590"/>
          </a:xfrm>
          <a:prstGeom prst="rect">
            <a:avLst/>
          </a:prstGeom>
        </p:spPr>
      </p:pic>
      <p:pic>
        <p:nvPicPr>
          <p:cNvPr id="89" name=""/>
          <p:cNvPicPr>
            <a:picLocks noChangeAspect="1"/>
          </p:cNvPicPr>
          <p:nvPr/>
        </p:nvPicPr>
        <p:blipFill rotWithShape="1">
          <a:blip/>
          <a:stretch>
            <a:fillRect/>
          </a:stretch>
        </p:blipFill>
        <p:spPr>
          <a:xfrm>
            <a:off x="6618336" y="2358513"/>
            <a:ext cx="3994356" cy="3349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300330" cy="4504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latin typeface="Tmon몬소리 Black"/>
                <a:ea typeface="Tmon몬소리 Black"/>
              </a:rPr>
              <a:t> </a:t>
            </a: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 rot="0">
            <a:off x="10355716" y="612989"/>
            <a:ext cx="1417511" cy="325366"/>
            <a:chOff x="10355716" y="612989"/>
            <a:chExt cx="1417511" cy="325366"/>
          </a:xfrm>
        </p:grpSpPr>
        <p:grpSp>
          <p:nvGrpSpPr>
            <p:cNvPr id="16" name="그룹 15"/>
            <p:cNvGrpSpPr/>
            <p:nvPr/>
          </p:nvGrpSpPr>
          <p:grpSpPr>
            <a:xfrm rot="0">
              <a:off x="10355716" y="631672"/>
              <a:ext cx="655877" cy="288000"/>
              <a:chOff x="10355716" y="631672"/>
              <a:chExt cx="655877" cy="288000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10723593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10355716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pic>
          <p:nvPicPr>
            <p:cNvPr id="31" name="그림 30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1447861" y="612989"/>
              <a:ext cx="325366" cy="325366"/>
            </a:xfrm>
            <a:prstGeom prst="rect">
              <a:avLst/>
            </a:prstGeom>
          </p:spPr>
        </p:pic>
        <p:sp>
          <p:nvSpPr>
            <p:cNvPr id="33" name="모서리가 둥근 직사각형 32"/>
            <p:cNvSpPr/>
            <p:nvPr/>
          </p:nvSpPr>
          <p:spPr>
            <a:xfrm>
              <a:off x="11092688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35423" y="5821396"/>
            <a:ext cx="4098763" cy="358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i="1">
              <a:latin typeface="Tmon몬소리 Black"/>
              <a:ea typeface="Tmon몬소리 Black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1635423" y="1335987"/>
            <a:ext cx="4216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mon몬소리 Black"/>
              <a:ea typeface="Tmon몬소리 Black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635423" y="1983024"/>
            <a:ext cx="4111862" cy="358221"/>
          </a:xfrm>
          <a:prstGeom prst="rect">
            <a:avLst/>
          </a:prstGeom>
          <a:solidFill>
            <a:srgbClr val="c6405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>
                <a:solidFill>
                  <a:schemeClr val="bg1"/>
                </a:solidFill>
                <a:latin typeface="KoPub돋움체 Medium"/>
                <a:ea typeface="KoPub돋움체 Medium"/>
              </a:rPr>
              <a:t>스크린 독점 </a:t>
            </a:r>
            <a:r>
              <a:rPr lang="en-US" altLang="ko-KR">
                <a:solidFill>
                  <a:schemeClr val="bg1"/>
                </a:solidFill>
                <a:latin typeface="KoPub돋움체 Medium"/>
                <a:ea typeface="KoPub돋움체 Medium"/>
              </a:rPr>
              <a:t>X</a:t>
            </a:r>
            <a:endParaRPr lang="en-US" altLang="ko-KR">
              <a:solidFill>
                <a:schemeClr val="bg1"/>
              </a:solidFill>
              <a:latin typeface="KoPub돋움체 Medium"/>
              <a:ea typeface="KoPub돋움체 Medium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6407260" y="1983024"/>
            <a:ext cx="4111862" cy="358221"/>
          </a:xfrm>
          <a:prstGeom prst="rect">
            <a:avLst/>
          </a:prstGeom>
          <a:solidFill>
            <a:srgbClr val="c6405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>
                <a:solidFill>
                  <a:schemeClr val="bg1"/>
                </a:solidFill>
                <a:latin typeface="KoPub돋움체 Medium"/>
                <a:ea typeface="KoPub돋움체 Medium"/>
              </a:rPr>
              <a:t>상업성 ↑</a:t>
            </a:r>
            <a:endParaRPr lang="ko-KR" altLang="en-US">
              <a:solidFill>
                <a:schemeClr val="bg1"/>
              </a:solidFill>
              <a:latin typeface="KoPub돋움체 Medium"/>
              <a:ea typeface="KoPub돋움체 Medium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63089" y="3808396"/>
            <a:ext cx="1275361" cy="545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>
                <a:solidFill>
                  <a:schemeClr val="bg1"/>
                </a:solidFill>
                <a:latin typeface="KoPub돋움체 Medium"/>
                <a:ea typeface="KoPub돋움체 Medium"/>
              </a:rPr>
              <a:t>10%</a:t>
            </a:r>
            <a:endParaRPr lang="ko-KR" altLang="en-US" sz="2400">
              <a:solidFill>
                <a:schemeClr val="bg1"/>
              </a:solidFill>
              <a:latin typeface="KoPub돋움체 Medium"/>
              <a:ea typeface="KoPub돋움체 Medium"/>
            </a:endParaRPr>
          </a:p>
        </p:txBody>
      </p:sp>
      <p:grpSp>
        <p:nvGrpSpPr>
          <p:cNvPr id="53" name="그룹 83"/>
          <p:cNvGrpSpPr/>
          <p:nvPr/>
        </p:nvGrpSpPr>
        <p:grpSpPr>
          <a:xfrm rot="0">
            <a:off x="679655" y="164469"/>
            <a:ext cx="2507409" cy="1161092"/>
            <a:chOff x="8064090" y="3575034"/>
            <a:chExt cx="2507409" cy="1161092"/>
          </a:xfrm>
        </p:grpSpPr>
        <p:grpSp>
          <p:nvGrpSpPr>
            <p:cNvPr id="54" name="그룹 20"/>
            <p:cNvGrpSpPr/>
            <p:nvPr/>
          </p:nvGrpSpPr>
          <p:grpSpPr>
            <a:xfrm rot="0">
              <a:off x="8064090" y="3575034"/>
              <a:ext cx="1842623" cy="428829"/>
              <a:chOff x="8359368" y="3733698"/>
              <a:chExt cx="1842623" cy="428829"/>
            </a:xfrm>
          </p:grpSpPr>
          <p:pic>
            <p:nvPicPr>
              <p:cNvPr id="55" name="그림 8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8359368" y="3733698"/>
                <a:ext cx="428829" cy="428829"/>
              </a:xfrm>
              <a:prstGeom prst="rect">
                <a:avLst/>
              </a:prstGeom>
            </p:spPr>
          </p:pic>
          <p:sp>
            <p:nvSpPr>
              <p:cNvPr id="56" name="직사각형 62"/>
              <p:cNvSpPr/>
              <p:nvPr/>
            </p:nvSpPr>
            <p:spPr>
              <a:xfrm>
                <a:off x="8826293" y="3774502"/>
                <a:ext cx="1375698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Instagram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57" name="직사각형 69"/>
            <p:cNvSpPr/>
            <p:nvPr/>
          </p:nvSpPr>
          <p:spPr>
            <a:xfrm>
              <a:off x="8283808" y="4091536"/>
              <a:ext cx="22876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xmlns:mc="http://schemas.openxmlformats.org/markup-compatibility/2006" xmlns:hp="http://schemas.haansoft.com/office/presentation/8.0" lang="en-US" altLang="ko-KR" sz="1600" b="1" mc:Ignorable="hp" hp:hslEmbossed="0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-</a:t>
              </a:r>
              <a:r>
                <a:rPr xmlns:mc="http://schemas.openxmlformats.org/markup-compatibility/2006" xmlns:hp="http://schemas.haansoft.com/office/presentation/8.0" lang="ko-KR" altLang="en-US" sz="1600" b="1" mc:Ignorable="hp" hp:hslEmbossed="0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 일본 영화 시장의 장점</a:t>
              </a:r>
              <a:endParaRPr xmlns:mc="http://schemas.openxmlformats.org/markup-compatibility/2006" xmlns:hp="http://schemas.haansoft.com/office/presentation/8.0" lang="ko-KR" altLang="en-US" sz="1600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endParaRPr>
            </a:p>
          </p:txBody>
        </p:sp>
        <p:sp>
          <p:nvSpPr>
            <p:cNvPr id="58" name="직사각형 70"/>
            <p:cNvSpPr/>
            <p:nvPr/>
          </p:nvSpPr>
          <p:spPr>
            <a:xfrm>
              <a:off x="9310584" y="4397572"/>
              <a:ext cx="9345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xmlns:mc="http://schemas.openxmlformats.org/markup-compatibility/2006" xmlns:hp="http://schemas.haansoft.com/office/presentation/8.0" lang="en-US" altLang="ko-KR" sz="1600" b="1" mc:Ignorable="hp" hp:hslEmbossed="0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- </a:t>
              </a:r>
              <a:r>
                <a:rPr xmlns:mc="http://schemas.openxmlformats.org/markup-compatibility/2006" xmlns:hp="http://schemas.haansoft.com/office/presentation/8.0" lang="ko-KR" altLang="en-US" sz="1600" b="1" mc:Ignorable="hp" hp:hslEmbossed="0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문제점</a:t>
              </a:r>
              <a:endParaRPr xmlns:mc="http://schemas.openxmlformats.org/markup-compatibility/2006" xmlns:hp="http://schemas.haansoft.com/office/presentation/8.0" lang="ko-KR" altLang="en-US" sz="1600" b="1" mc:Ignorable="hp" hp:hslEmbossed="0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endParaRPr>
            </a:p>
          </p:txBody>
        </p:sp>
      </p:grpSp>
      <p:pic>
        <p:nvPicPr>
          <p:cNvPr id="59" name=""/>
          <p:cNvPicPr>
            <a:picLocks noChangeAspect="1"/>
          </p:cNvPicPr>
          <p:nvPr/>
        </p:nvPicPr>
        <p:blipFill rotWithShape="1">
          <a:blip/>
          <a:stretch>
            <a:fillRect/>
          </a:stretch>
        </p:blipFill>
        <p:spPr>
          <a:xfrm>
            <a:off x="2669336" y="2611692"/>
            <a:ext cx="1732359" cy="3498645"/>
          </a:xfrm>
          <a:prstGeom prst="rect">
            <a:avLst/>
          </a:prstGeom>
        </p:spPr>
      </p:pic>
      <p:pic>
        <p:nvPicPr>
          <p:cNvPr id="60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300838" y="3001706"/>
            <a:ext cx="4279169" cy="2769829"/>
          </a:xfrm>
          <a:prstGeom prst="rect">
            <a:avLst/>
          </a:prstGeom>
        </p:spPr>
      </p:pic>
      <p:pic>
        <p:nvPicPr>
          <p:cNvPr id="61" name=""/>
          <p:cNvPicPr>
            <a:picLocks noChangeAspect="1"/>
          </p:cNvPicPr>
          <p:nvPr/>
        </p:nvPicPr>
        <p:blipFill rotWithShape="1">
          <a:blip/>
          <a:stretch>
            <a:fillRect/>
          </a:stretch>
        </p:blipFill>
        <p:spPr>
          <a:xfrm>
            <a:off x="2013851" y="2591209"/>
            <a:ext cx="3309617" cy="4020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1986255" cy="450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solidFill>
                  <a:srgbClr val="c53261"/>
                </a:solidFill>
                <a:latin typeface="Tmon몬소리 Black"/>
                <a:ea typeface="Tmon몬소리 Black"/>
              </a:rPr>
              <a:t>2.</a:t>
            </a:r>
            <a:r>
              <a:rPr lang="en-US" altLang="ko-KR" sz="2400">
                <a:solidFill>
                  <a:srgbClr val="b01b87"/>
                </a:solidFill>
                <a:latin typeface="Tmon몬소리 Black"/>
                <a:ea typeface="Tmon몬소리 Black"/>
              </a:rPr>
              <a:t> </a:t>
            </a:r>
            <a:r>
              <a:rPr lang="en-US" altLang="ko-KR" sz="2400" b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スポーツ</a:t>
            </a:r>
            <a:r>
              <a:rPr lang="en-US" altLang="ko-KR" sz="2400">
                <a:latin typeface="KoPub돋움체 Medium"/>
                <a:ea typeface="KoPub돋움체 Medium"/>
              </a:rPr>
              <a:t>.</a:t>
            </a:r>
            <a:r>
              <a:rPr lang="en-US" altLang="ko-KR" sz="2400">
                <a:solidFill>
                  <a:srgbClr val="b01b87"/>
                </a:solidFill>
                <a:latin typeface="Tmon몬소리 Black"/>
                <a:ea typeface="Tmon몬소리 Black"/>
              </a:rPr>
              <a:t> </a:t>
            </a:r>
            <a:r>
              <a:rPr lang="en-US" altLang="ko-KR" sz="2400">
                <a:latin typeface="Tmon몬소리 Black"/>
                <a:ea typeface="Tmon몬소리 Black"/>
              </a:rPr>
              <a:t> </a:t>
            </a: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27" name="차트 26"/>
          <p:cNvGraphicFramePr/>
          <p:nvPr/>
        </p:nvGraphicFramePr>
        <p:xfrm>
          <a:off x="1148943" y="2208596"/>
          <a:ext cx="6587035" cy="4222365"/>
        </p:xfrm>
        <a:graphic>
          <a:graphicData uri="http://schemas.openxmlformats.org/drawingml/2006/chart">
            <c:chart r:id="rId2"/>
          </a:graphicData>
        </a:graphic>
      </p:graphicFrame>
      <p:grpSp>
        <p:nvGrpSpPr>
          <p:cNvPr id="2" name="그룹 1"/>
          <p:cNvGrpSpPr/>
          <p:nvPr/>
        </p:nvGrpSpPr>
        <p:grpSpPr>
          <a:xfrm rot="0">
            <a:off x="1837882" y="1377170"/>
            <a:ext cx="5229640" cy="935038"/>
            <a:chOff x="5646057" y="1348595"/>
            <a:chExt cx="5229640" cy="935038"/>
          </a:xfrm>
        </p:grpSpPr>
        <p:sp>
          <p:nvSpPr>
            <p:cNvPr id="55" name="자유형 54"/>
            <p:cNvSpPr/>
            <p:nvPr/>
          </p:nvSpPr>
          <p:spPr>
            <a:xfrm>
              <a:off x="5646057" y="1348595"/>
              <a:ext cx="5229640" cy="935038"/>
            </a:xfrm>
            <a:custGeom>
              <a:avLst/>
              <a:gdLst>
                <a:gd name="connsiteX0" fmla="*/ 4762121 w 5229640"/>
                <a:gd name="connsiteY0" fmla="*/ 0 h 935038"/>
                <a:gd name="connsiteX1" fmla="*/ 5229640 w 5229640"/>
                <a:gd name="connsiteY1" fmla="*/ 467519 h 935038"/>
                <a:gd name="connsiteX2" fmla="*/ 4762121 w 5229640"/>
                <a:gd name="connsiteY2" fmla="*/ 935038 h 935038"/>
                <a:gd name="connsiteX3" fmla="*/ 4431535 w 5229640"/>
                <a:gd name="connsiteY3" fmla="*/ 798105 h 935038"/>
                <a:gd name="connsiteX4" fmla="*/ 4383391 w 5229640"/>
                <a:gd name="connsiteY4" fmla="*/ 739754 h 935038"/>
                <a:gd name="connsiteX5" fmla="*/ 131070 w 5229640"/>
                <a:gd name="connsiteY5" fmla="*/ 739754 h 935038"/>
                <a:gd name="connsiteX6" fmla="*/ 0 w 5229640"/>
                <a:gd name="connsiteY6" fmla="*/ 608684 h 935038"/>
                <a:gd name="connsiteX7" fmla="*/ 0 w 5229640"/>
                <a:gd name="connsiteY7" fmla="*/ 376741 h 935038"/>
                <a:gd name="connsiteX8" fmla="*/ 131070 w 5229640"/>
                <a:gd name="connsiteY8" fmla="*/ 245671 h 935038"/>
                <a:gd name="connsiteX9" fmla="*/ 4352982 w 5229640"/>
                <a:gd name="connsiteY9" fmla="*/ 245671 h 935038"/>
                <a:gd name="connsiteX10" fmla="*/ 4374447 w 5229640"/>
                <a:gd name="connsiteY10" fmla="*/ 206124 h 935038"/>
                <a:gd name="connsiteX11" fmla="*/ 4762121 w 5229640"/>
                <a:gd name="connsiteY11" fmla="*/ 0 h 9350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9640" h="935038">
                  <a:moveTo>
                    <a:pt x="4762121" y="0"/>
                  </a:moveTo>
                  <a:cubicBezTo>
                    <a:pt x="5020325" y="0"/>
                    <a:pt x="5229640" y="209315"/>
                    <a:pt x="5229640" y="467519"/>
                  </a:cubicBezTo>
                  <a:cubicBezTo>
                    <a:pt x="5229640" y="725723"/>
                    <a:pt x="5020325" y="935038"/>
                    <a:pt x="4762121" y="935038"/>
                  </a:cubicBezTo>
                  <a:cubicBezTo>
                    <a:pt x="4633019" y="935038"/>
                    <a:pt x="4516140" y="882709"/>
                    <a:pt x="4431535" y="798105"/>
                  </a:cubicBezTo>
                  <a:lnTo>
                    <a:pt x="4383391" y="739754"/>
                  </a:lnTo>
                  <a:lnTo>
                    <a:pt x="131070" y="739754"/>
                  </a:lnTo>
                  <a:cubicBezTo>
                    <a:pt x="58682" y="739754"/>
                    <a:pt x="0" y="681072"/>
                    <a:pt x="0" y="608684"/>
                  </a:cubicBezTo>
                  <a:lnTo>
                    <a:pt x="0" y="376741"/>
                  </a:lnTo>
                  <a:cubicBezTo>
                    <a:pt x="0" y="304353"/>
                    <a:pt x="58682" y="245671"/>
                    <a:pt x="131070" y="245671"/>
                  </a:cubicBezTo>
                  <a:lnTo>
                    <a:pt x="4352982" y="245671"/>
                  </a:lnTo>
                  <a:lnTo>
                    <a:pt x="4374447" y="206124"/>
                  </a:lnTo>
                  <a:cubicBezTo>
                    <a:pt x="4458464" y="81764"/>
                    <a:pt x="4600744" y="0"/>
                    <a:pt x="476212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ko-KR" altLang="en-US" sz="10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77887" y="1688974"/>
              <a:ext cx="400677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xmlns:mc="http://schemas.openxmlformats.org/markup-compatibility/2006" xmlns:hp="http://schemas.haansoft.com/office/presentation/8.0" lang="ko-KR" altLang="en-US" sz="2000" b="1" mc:Ignorable="hp" hp:hslEmbossed="0">
                  <a:solidFill>
                    <a:schemeClr val="tx1"/>
                  </a:solidFill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Impact"/>
                </a:rPr>
                <a:t>日本の</a:t>
              </a:r>
              <a:r>
                <a:rPr lang="en-US" altLang="ko-KR" sz="2000" b="1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スポーツ</a:t>
              </a:r>
              <a:r>
                <a:rPr lang="en-US" altLang="ko-KR" sz="2000">
                  <a:latin typeface="KoPub돋움체 Medium"/>
                  <a:ea typeface="KoPub돋움체 Medium"/>
                </a:rPr>
                <a:t>.</a:t>
              </a:r>
              <a:endParaRPr xmlns:mc="http://schemas.openxmlformats.org/markup-compatibility/2006" xmlns:hp="http://schemas.haansoft.com/office/presentation/8.0" lang="ko-KR" altLang="en-US" sz="2000" b="1" mc:Ignorable="hp" hp:hslEmbossed="0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Tmon몬소리 Black"/>
                <a:ea typeface="Tmon몬소리 Black"/>
              </a:endParaRPr>
            </a:p>
          </p:txBody>
        </p:sp>
        <p:sp>
          <p:nvSpPr>
            <p:cNvPr id="57" name="타원 56"/>
            <p:cNvSpPr/>
            <p:nvPr/>
          </p:nvSpPr>
          <p:spPr>
            <a:xfrm>
              <a:off x="9994737" y="1433398"/>
              <a:ext cx="806400" cy="806400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8" name="그룹 57"/>
            <p:cNvGrpSpPr/>
            <p:nvPr/>
          </p:nvGrpSpPr>
          <p:grpSpPr>
            <a:xfrm rot="0">
              <a:off x="10128532" y="1568844"/>
              <a:ext cx="538807" cy="538478"/>
              <a:chOff x="7102759" y="1480740"/>
              <a:chExt cx="538807" cy="538478"/>
            </a:xfrm>
          </p:grpSpPr>
          <p:sp>
            <p:nvSpPr>
              <p:cNvPr id="59" name="Freeform 6"/>
              <p:cNvSpPr/>
              <p:nvPr/>
            </p:nvSpPr>
            <p:spPr>
              <a:xfrm>
                <a:off x="7431893" y="1809545"/>
                <a:ext cx="209673" cy="209673"/>
              </a:xfrm>
              <a:custGeom>
                <a:avLst/>
                <a:gdLst>
                  <a:gd name="T0" fmla="*/ 870 w 2553"/>
                  <a:gd name="T1" fmla="*/ 0 h 2551"/>
                  <a:gd name="T2" fmla="*/ 2374 w 2553"/>
                  <a:gd name="T3" fmla="*/ 1505 h 2551"/>
                  <a:gd name="T4" fmla="*/ 2425 w 2553"/>
                  <a:gd name="T5" fmla="*/ 1562 h 2551"/>
                  <a:gd name="T6" fmla="*/ 2467 w 2553"/>
                  <a:gd name="T7" fmla="*/ 1624 h 2551"/>
                  <a:gd name="T8" fmla="*/ 2503 w 2553"/>
                  <a:gd name="T9" fmla="*/ 1690 h 2551"/>
                  <a:gd name="T10" fmla="*/ 2527 w 2553"/>
                  <a:gd name="T11" fmla="*/ 1760 h 2551"/>
                  <a:gd name="T12" fmla="*/ 2545 w 2553"/>
                  <a:gd name="T13" fmla="*/ 1829 h 2551"/>
                  <a:gd name="T14" fmla="*/ 2553 w 2553"/>
                  <a:gd name="T15" fmla="*/ 1903 h 2551"/>
                  <a:gd name="T16" fmla="*/ 2553 w 2553"/>
                  <a:gd name="T17" fmla="*/ 1975 h 2551"/>
                  <a:gd name="T18" fmla="*/ 2545 w 2553"/>
                  <a:gd name="T19" fmla="*/ 2047 h 2551"/>
                  <a:gd name="T20" fmla="*/ 2527 w 2553"/>
                  <a:gd name="T21" fmla="*/ 2119 h 2551"/>
                  <a:gd name="T22" fmla="*/ 2503 w 2553"/>
                  <a:gd name="T23" fmla="*/ 2186 h 2551"/>
                  <a:gd name="T24" fmla="*/ 2467 w 2553"/>
                  <a:gd name="T25" fmla="*/ 2252 h 2551"/>
                  <a:gd name="T26" fmla="*/ 2425 w 2553"/>
                  <a:gd name="T27" fmla="*/ 2316 h 2551"/>
                  <a:gd name="T28" fmla="*/ 2374 w 2553"/>
                  <a:gd name="T29" fmla="*/ 2374 h 2551"/>
                  <a:gd name="T30" fmla="*/ 2316 w 2553"/>
                  <a:gd name="T31" fmla="*/ 2423 h 2551"/>
                  <a:gd name="T32" fmla="*/ 2254 w 2553"/>
                  <a:gd name="T33" fmla="*/ 2467 h 2551"/>
                  <a:gd name="T34" fmla="*/ 2188 w 2553"/>
                  <a:gd name="T35" fmla="*/ 2501 h 2551"/>
                  <a:gd name="T36" fmla="*/ 2120 w 2553"/>
                  <a:gd name="T37" fmla="*/ 2527 h 2551"/>
                  <a:gd name="T38" fmla="*/ 2048 w 2553"/>
                  <a:gd name="T39" fmla="*/ 2543 h 2551"/>
                  <a:gd name="T40" fmla="*/ 1977 w 2553"/>
                  <a:gd name="T41" fmla="*/ 2551 h 2551"/>
                  <a:gd name="T42" fmla="*/ 1903 w 2553"/>
                  <a:gd name="T43" fmla="*/ 2551 h 2551"/>
                  <a:gd name="T44" fmla="*/ 1831 w 2553"/>
                  <a:gd name="T45" fmla="*/ 2543 h 2551"/>
                  <a:gd name="T46" fmla="*/ 1761 w 2553"/>
                  <a:gd name="T47" fmla="*/ 2527 h 2551"/>
                  <a:gd name="T48" fmla="*/ 1691 w 2553"/>
                  <a:gd name="T49" fmla="*/ 2501 h 2551"/>
                  <a:gd name="T50" fmla="*/ 1626 w 2553"/>
                  <a:gd name="T51" fmla="*/ 2467 h 2551"/>
                  <a:gd name="T52" fmla="*/ 1564 w 2553"/>
                  <a:gd name="T53" fmla="*/ 2423 h 2551"/>
                  <a:gd name="T54" fmla="*/ 1504 w 2553"/>
                  <a:gd name="T55" fmla="*/ 2374 h 2551"/>
                  <a:gd name="T56" fmla="*/ 0 w 2553"/>
                  <a:gd name="T57" fmla="*/ 869 h 2551"/>
                  <a:gd name="T58" fmla="*/ 146 w 2553"/>
                  <a:gd name="T59" fmla="*/ 769 h 2551"/>
                  <a:gd name="T60" fmla="*/ 285 w 2553"/>
                  <a:gd name="T61" fmla="*/ 659 h 2551"/>
                  <a:gd name="T62" fmla="*/ 419 w 2553"/>
                  <a:gd name="T63" fmla="*/ 542 h 2551"/>
                  <a:gd name="T64" fmla="*/ 543 w 2553"/>
                  <a:gd name="T65" fmla="*/ 418 h 2551"/>
                  <a:gd name="T66" fmla="*/ 660 w 2553"/>
                  <a:gd name="T67" fmla="*/ 285 h 2551"/>
                  <a:gd name="T68" fmla="*/ 770 w 2553"/>
                  <a:gd name="T69" fmla="*/ 145 h 2551"/>
                  <a:gd name="T70" fmla="*/ 870 w 2553"/>
                  <a:gd name="T71" fmla="*/ 0 h 25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53" h="2551">
                    <a:moveTo>
                      <a:pt x="870" y="0"/>
                    </a:moveTo>
                    <a:lnTo>
                      <a:pt x="2374" y="1505"/>
                    </a:lnTo>
                    <a:lnTo>
                      <a:pt x="2425" y="1562"/>
                    </a:lnTo>
                    <a:lnTo>
                      <a:pt x="2467" y="1624"/>
                    </a:lnTo>
                    <a:lnTo>
                      <a:pt x="2503" y="1690"/>
                    </a:lnTo>
                    <a:lnTo>
                      <a:pt x="2527" y="1760"/>
                    </a:lnTo>
                    <a:lnTo>
                      <a:pt x="2545" y="1829"/>
                    </a:lnTo>
                    <a:lnTo>
                      <a:pt x="2553" y="1903"/>
                    </a:lnTo>
                    <a:lnTo>
                      <a:pt x="2553" y="1975"/>
                    </a:lnTo>
                    <a:lnTo>
                      <a:pt x="2545" y="2047"/>
                    </a:lnTo>
                    <a:lnTo>
                      <a:pt x="2527" y="2119"/>
                    </a:lnTo>
                    <a:lnTo>
                      <a:pt x="2503" y="2186"/>
                    </a:lnTo>
                    <a:lnTo>
                      <a:pt x="2467" y="2252"/>
                    </a:lnTo>
                    <a:lnTo>
                      <a:pt x="2425" y="2316"/>
                    </a:lnTo>
                    <a:lnTo>
                      <a:pt x="2374" y="2374"/>
                    </a:lnTo>
                    <a:lnTo>
                      <a:pt x="2316" y="2423"/>
                    </a:lnTo>
                    <a:lnTo>
                      <a:pt x="2254" y="2467"/>
                    </a:lnTo>
                    <a:lnTo>
                      <a:pt x="2188" y="2501"/>
                    </a:lnTo>
                    <a:lnTo>
                      <a:pt x="2120" y="2527"/>
                    </a:lnTo>
                    <a:lnTo>
                      <a:pt x="2048" y="2543"/>
                    </a:lnTo>
                    <a:lnTo>
                      <a:pt x="1977" y="2551"/>
                    </a:lnTo>
                    <a:lnTo>
                      <a:pt x="1903" y="2551"/>
                    </a:lnTo>
                    <a:lnTo>
                      <a:pt x="1831" y="2543"/>
                    </a:lnTo>
                    <a:lnTo>
                      <a:pt x="1761" y="2527"/>
                    </a:lnTo>
                    <a:lnTo>
                      <a:pt x="1691" y="2501"/>
                    </a:lnTo>
                    <a:lnTo>
                      <a:pt x="1626" y="2467"/>
                    </a:lnTo>
                    <a:lnTo>
                      <a:pt x="1564" y="2423"/>
                    </a:lnTo>
                    <a:lnTo>
                      <a:pt x="1504" y="2374"/>
                    </a:lnTo>
                    <a:lnTo>
                      <a:pt x="0" y="869"/>
                    </a:lnTo>
                    <a:lnTo>
                      <a:pt x="146" y="769"/>
                    </a:lnTo>
                    <a:lnTo>
                      <a:pt x="285" y="659"/>
                    </a:lnTo>
                    <a:lnTo>
                      <a:pt x="419" y="542"/>
                    </a:lnTo>
                    <a:lnTo>
                      <a:pt x="543" y="418"/>
                    </a:lnTo>
                    <a:lnTo>
                      <a:pt x="660" y="285"/>
                    </a:lnTo>
                    <a:lnTo>
                      <a:pt x="770" y="145"/>
                    </a:lnTo>
                    <a:lnTo>
                      <a:pt x="870" y="0"/>
                    </a:lnTo>
                    <a:close/>
                  </a:path>
                </a:pathLst>
              </a:custGeom>
              <a:solidFill>
                <a:srgbClr val="b01b87"/>
              </a:solidFill>
              <a:ln w="12700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60" name="Freeform 7"/>
              <p:cNvSpPr>
                <a:spLocks noEditPoints="1"/>
              </p:cNvSpPr>
              <p:nvPr/>
            </p:nvSpPr>
            <p:spPr>
              <a:xfrm>
                <a:off x="7102759" y="1480740"/>
                <a:ext cx="404228" cy="404064"/>
              </a:xfrm>
              <a:custGeom>
                <a:avLst/>
                <a:gdLst>
                  <a:gd name="T0" fmla="*/ 2160 w 4921"/>
                  <a:gd name="T1" fmla="*/ 640 h 4918"/>
                  <a:gd name="T2" fmla="*/ 1743 w 4921"/>
                  <a:gd name="T3" fmla="*/ 759 h 4918"/>
                  <a:gd name="T4" fmla="*/ 1370 w 4921"/>
                  <a:gd name="T5" fmla="*/ 971 h 4918"/>
                  <a:gd name="T6" fmla="*/ 1059 w 4921"/>
                  <a:gd name="T7" fmla="*/ 1260 h 4918"/>
                  <a:gd name="T8" fmla="*/ 822 w 4921"/>
                  <a:gd name="T9" fmla="*/ 1613 h 4918"/>
                  <a:gd name="T10" fmla="*/ 668 w 4921"/>
                  <a:gd name="T11" fmla="*/ 2015 h 4918"/>
                  <a:gd name="T12" fmla="*/ 614 w 4921"/>
                  <a:gd name="T13" fmla="*/ 2460 h 4918"/>
                  <a:gd name="T14" fmla="*/ 668 w 4921"/>
                  <a:gd name="T15" fmla="*/ 2902 h 4918"/>
                  <a:gd name="T16" fmla="*/ 822 w 4921"/>
                  <a:gd name="T17" fmla="*/ 3305 h 4918"/>
                  <a:gd name="T18" fmla="*/ 1059 w 4921"/>
                  <a:gd name="T19" fmla="*/ 3658 h 4918"/>
                  <a:gd name="T20" fmla="*/ 1370 w 4921"/>
                  <a:gd name="T21" fmla="*/ 3947 h 4918"/>
                  <a:gd name="T22" fmla="*/ 1743 w 4921"/>
                  <a:gd name="T23" fmla="*/ 4158 h 4918"/>
                  <a:gd name="T24" fmla="*/ 2160 w 4921"/>
                  <a:gd name="T25" fmla="*/ 4278 h 4918"/>
                  <a:gd name="T26" fmla="*/ 2611 w 4921"/>
                  <a:gd name="T27" fmla="*/ 4296 h 4918"/>
                  <a:gd name="T28" fmla="*/ 3042 w 4921"/>
                  <a:gd name="T29" fmla="*/ 4208 h 4918"/>
                  <a:gd name="T30" fmla="*/ 3431 w 4921"/>
                  <a:gd name="T31" fmla="*/ 4027 h 4918"/>
                  <a:gd name="T32" fmla="*/ 3764 w 4921"/>
                  <a:gd name="T33" fmla="*/ 3761 h 4918"/>
                  <a:gd name="T34" fmla="*/ 4029 w 4921"/>
                  <a:gd name="T35" fmla="*/ 3429 h 4918"/>
                  <a:gd name="T36" fmla="*/ 4210 w 4921"/>
                  <a:gd name="T37" fmla="*/ 3042 h 4918"/>
                  <a:gd name="T38" fmla="*/ 4298 w 4921"/>
                  <a:gd name="T39" fmla="*/ 2609 h 4918"/>
                  <a:gd name="T40" fmla="*/ 4280 w 4921"/>
                  <a:gd name="T41" fmla="*/ 2161 h 4918"/>
                  <a:gd name="T42" fmla="*/ 4159 w 4921"/>
                  <a:gd name="T43" fmla="*/ 1742 h 4918"/>
                  <a:gd name="T44" fmla="*/ 3949 w 4921"/>
                  <a:gd name="T45" fmla="*/ 1371 h 4918"/>
                  <a:gd name="T46" fmla="*/ 3660 w 4921"/>
                  <a:gd name="T47" fmla="*/ 1058 h 4918"/>
                  <a:gd name="T48" fmla="*/ 3307 w 4921"/>
                  <a:gd name="T49" fmla="*/ 821 h 4918"/>
                  <a:gd name="T50" fmla="*/ 2902 w 4921"/>
                  <a:gd name="T51" fmla="*/ 668 h 4918"/>
                  <a:gd name="T52" fmla="*/ 2459 w 4921"/>
                  <a:gd name="T53" fmla="*/ 616 h 4918"/>
                  <a:gd name="T54" fmla="*/ 2808 w 4921"/>
                  <a:gd name="T55" fmla="*/ 24 h 4918"/>
                  <a:gd name="T56" fmla="*/ 3301 w 4921"/>
                  <a:gd name="T57" fmla="*/ 147 h 4918"/>
                  <a:gd name="T58" fmla="*/ 3748 w 4921"/>
                  <a:gd name="T59" fmla="*/ 365 h 4918"/>
                  <a:gd name="T60" fmla="*/ 4141 w 4921"/>
                  <a:gd name="T61" fmla="*/ 664 h 4918"/>
                  <a:gd name="T62" fmla="*/ 4464 w 4921"/>
                  <a:gd name="T63" fmla="*/ 1035 h 4918"/>
                  <a:gd name="T64" fmla="*/ 4709 w 4921"/>
                  <a:gd name="T65" fmla="*/ 1463 h 4918"/>
                  <a:gd name="T66" fmla="*/ 4865 w 4921"/>
                  <a:gd name="T67" fmla="*/ 1943 h 4918"/>
                  <a:gd name="T68" fmla="*/ 4921 w 4921"/>
                  <a:gd name="T69" fmla="*/ 2460 h 4918"/>
                  <a:gd name="T70" fmla="*/ 4865 w 4921"/>
                  <a:gd name="T71" fmla="*/ 2974 h 4918"/>
                  <a:gd name="T72" fmla="*/ 4709 w 4921"/>
                  <a:gd name="T73" fmla="*/ 3454 h 4918"/>
                  <a:gd name="T74" fmla="*/ 4464 w 4921"/>
                  <a:gd name="T75" fmla="*/ 3883 h 4918"/>
                  <a:gd name="T76" fmla="*/ 4141 w 4921"/>
                  <a:gd name="T77" fmla="*/ 4254 h 4918"/>
                  <a:gd name="T78" fmla="*/ 3748 w 4921"/>
                  <a:gd name="T79" fmla="*/ 4553 h 4918"/>
                  <a:gd name="T80" fmla="*/ 3301 w 4921"/>
                  <a:gd name="T81" fmla="*/ 4770 h 4918"/>
                  <a:gd name="T82" fmla="*/ 2808 w 4921"/>
                  <a:gd name="T83" fmla="*/ 4894 h 4918"/>
                  <a:gd name="T84" fmla="*/ 2284 w 4921"/>
                  <a:gd name="T85" fmla="*/ 4912 h 4918"/>
                  <a:gd name="T86" fmla="*/ 1779 w 4921"/>
                  <a:gd name="T87" fmla="*/ 4822 h 4918"/>
                  <a:gd name="T88" fmla="*/ 1314 w 4921"/>
                  <a:gd name="T89" fmla="*/ 4634 h 4918"/>
                  <a:gd name="T90" fmla="*/ 904 w 4921"/>
                  <a:gd name="T91" fmla="*/ 4361 h 4918"/>
                  <a:gd name="T92" fmla="*/ 554 w 4921"/>
                  <a:gd name="T93" fmla="*/ 4015 h 4918"/>
                  <a:gd name="T94" fmla="*/ 283 w 4921"/>
                  <a:gd name="T95" fmla="*/ 3604 h 4918"/>
                  <a:gd name="T96" fmla="*/ 96 w 4921"/>
                  <a:gd name="T97" fmla="*/ 3139 h 4918"/>
                  <a:gd name="T98" fmla="*/ 6 w 4921"/>
                  <a:gd name="T99" fmla="*/ 2635 h 4918"/>
                  <a:gd name="T100" fmla="*/ 24 w 4921"/>
                  <a:gd name="T101" fmla="*/ 2111 h 4918"/>
                  <a:gd name="T102" fmla="*/ 148 w 4921"/>
                  <a:gd name="T103" fmla="*/ 1619 h 4918"/>
                  <a:gd name="T104" fmla="*/ 365 w 4921"/>
                  <a:gd name="T105" fmla="*/ 1170 h 4918"/>
                  <a:gd name="T106" fmla="*/ 664 w 4921"/>
                  <a:gd name="T107" fmla="*/ 779 h 4918"/>
                  <a:gd name="T108" fmla="*/ 1033 w 4921"/>
                  <a:gd name="T109" fmla="*/ 456 h 4918"/>
                  <a:gd name="T110" fmla="*/ 1464 w 4921"/>
                  <a:gd name="T111" fmla="*/ 209 h 4918"/>
                  <a:gd name="T112" fmla="*/ 1943 w 4921"/>
                  <a:gd name="T113" fmla="*/ 54 h 4918"/>
                  <a:gd name="T114" fmla="*/ 2459 w 4921"/>
                  <a:gd name="T115" fmla="*/ 0 h 49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21" h="4918">
                    <a:moveTo>
                      <a:pt x="2459" y="616"/>
                    </a:moveTo>
                    <a:lnTo>
                      <a:pt x="2310" y="622"/>
                    </a:lnTo>
                    <a:lnTo>
                      <a:pt x="2160" y="640"/>
                    </a:lnTo>
                    <a:lnTo>
                      <a:pt x="2016" y="668"/>
                    </a:lnTo>
                    <a:lnTo>
                      <a:pt x="1877" y="710"/>
                    </a:lnTo>
                    <a:lnTo>
                      <a:pt x="1743" y="759"/>
                    </a:lnTo>
                    <a:lnTo>
                      <a:pt x="1614" y="821"/>
                    </a:lnTo>
                    <a:lnTo>
                      <a:pt x="1488" y="891"/>
                    </a:lnTo>
                    <a:lnTo>
                      <a:pt x="1370" y="971"/>
                    </a:lnTo>
                    <a:lnTo>
                      <a:pt x="1261" y="1058"/>
                    </a:lnTo>
                    <a:lnTo>
                      <a:pt x="1157" y="1156"/>
                    </a:lnTo>
                    <a:lnTo>
                      <a:pt x="1059" y="1260"/>
                    </a:lnTo>
                    <a:lnTo>
                      <a:pt x="971" y="1371"/>
                    </a:lnTo>
                    <a:lnTo>
                      <a:pt x="892" y="1489"/>
                    </a:lnTo>
                    <a:lnTo>
                      <a:pt x="822" y="1613"/>
                    </a:lnTo>
                    <a:lnTo>
                      <a:pt x="760" y="1742"/>
                    </a:lnTo>
                    <a:lnTo>
                      <a:pt x="710" y="1876"/>
                    </a:lnTo>
                    <a:lnTo>
                      <a:pt x="668" y="2015"/>
                    </a:lnTo>
                    <a:lnTo>
                      <a:pt x="638" y="2161"/>
                    </a:lnTo>
                    <a:lnTo>
                      <a:pt x="620" y="2308"/>
                    </a:lnTo>
                    <a:lnTo>
                      <a:pt x="614" y="2460"/>
                    </a:lnTo>
                    <a:lnTo>
                      <a:pt x="620" y="2609"/>
                    </a:lnTo>
                    <a:lnTo>
                      <a:pt x="638" y="2757"/>
                    </a:lnTo>
                    <a:lnTo>
                      <a:pt x="668" y="2902"/>
                    </a:lnTo>
                    <a:lnTo>
                      <a:pt x="710" y="3042"/>
                    </a:lnTo>
                    <a:lnTo>
                      <a:pt x="760" y="3175"/>
                    </a:lnTo>
                    <a:lnTo>
                      <a:pt x="822" y="3305"/>
                    </a:lnTo>
                    <a:lnTo>
                      <a:pt x="892" y="3429"/>
                    </a:lnTo>
                    <a:lnTo>
                      <a:pt x="971" y="3546"/>
                    </a:lnTo>
                    <a:lnTo>
                      <a:pt x="1059" y="3658"/>
                    </a:lnTo>
                    <a:lnTo>
                      <a:pt x="1157" y="3761"/>
                    </a:lnTo>
                    <a:lnTo>
                      <a:pt x="1261" y="3859"/>
                    </a:lnTo>
                    <a:lnTo>
                      <a:pt x="1370" y="3947"/>
                    </a:lnTo>
                    <a:lnTo>
                      <a:pt x="1488" y="4027"/>
                    </a:lnTo>
                    <a:lnTo>
                      <a:pt x="1614" y="4096"/>
                    </a:lnTo>
                    <a:lnTo>
                      <a:pt x="1743" y="4158"/>
                    </a:lnTo>
                    <a:lnTo>
                      <a:pt x="1877" y="4208"/>
                    </a:lnTo>
                    <a:lnTo>
                      <a:pt x="2016" y="4250"/>
                    </a:lnTo>
                    <a:lnTo>
                      <a:pt x="2160" y="4278"/>
                    </a:lnTo>
                    <a:lnTo>
                      <a:pt x="2310" y="4296"/>
                    </a:lnTo>
                    <a:lnTo>
                      <a:pt x="2459" y="4302"/>
                    </a:lnTo>
                    <a:lnTo>
                      <a:pt x="2611" y="4296"/>
                    </a:lnTo>
                    <a:lnTo>
                      <a:pt x="2758" y="4278"/>
                    </a:lnTo>
                    <a:lnTo>
                      <a:pt x="2902" y="4250"/>
                    </a:lnTo>
                    <a:lnTo>
                      <a:pt x="3042" y="4208"/>
                    </a:lnTo>
                    <a:lnTo>
                      <a:pt x="3177" y="4158"/>
                    </a:lnTo>
                    <a:lnTo>
                      <a:pt x="3307" y="4096"/>
                    </a:lnTo>
                    <a:lnTo>
                      <a:pt x="3431" y="4027"/>
                    </a:lnTo>
                    <a:lnTo>
                      <a:pt x="3548" y="3947"/>
                    </a:lnTo>
                    <a:lnTo>
                      <a:pt x="3660" y="3859"/>
                    </a:lnTo>
                    <a:lnTo>
                      <a:pt x="3764" y="3761"/>
                    </a:lnTo>
                    <a:lnTo>
                      <a:pt x="3859" y="3658"/>
                    </a:lnTo>
                    <a:lnTo>
                      <a:pt x="3949" y="3546"/>
                    </a:lnTo>
                    <a:lnTo>
                      <a:pt x="4029" y="3429"/>
                    </a:lnTo>
                    <a:lnTo>
                      <a:pt x="4099" y="3305"/>
                    </a:lnTo>
                    <a:lnTo>
                      <a:pt x="4159" y="3175"/>
                    </a:lnTo>
                    <a:lnTo>
                      <a:pt x="4210" y="3042"/>
                    </a:lnTo>
                    <a:lnTo>
                      <a:pt x="4250" y="2902"/>
                    </a:lnTo>
                    <a:lnTo>
                      <a:pt x="4280" y="2757"/>
                    </a:lnTo>
                    <a:lnTo>
                      <a:pt x="4298" y="2609"/>
                    </a:lnTo>
                    <a:lnTo>
                      <a:pt x="4304" y="2460"/>
                    </a:lnTo>
                    <a:lnTo>
                      <a:pt x="4298" y="2308"/>
                    </a:lnTo>
                    <a:lnTo>
                      <a:pt x="4280" y="2161"/>
                    </a:lnTo>
                    <a:lnTo>
                      <a:pt x="4250" y="2015"/>
                    </a:lnTo>
                    <a:lnTo>
                      <a:pt x="4210" y="1876"/>
                    </a:lnTo>
                    <a:lnTo>
                      <a:pt x="4159" y="1742"/>
                    </a:lnTo>
                    <a:lnTo>
                      <a:pt x="4099" y="1613"/>
                    </a:lnTo>
                    <a:lnTo>
                      <a:pt x="4029" y="1489"/>
                    </a:lnTo>
                    <a:lnTo>
                      <a:pt x="3949" y="1371"/>
                    </a:lnTo>
                    <a:lnTo>
                      <a:pt x="3859" y="1260"/>
                    </a:lnTo>
                    <a:lnTo>
                      <a:pt x="3764" y="1156"/>
                    </a:lnTo>
                    <a:lnTo>
                      <a:pt x="3660" y="1058"/>
                    </a:lnTo>
                    <a:lnTo>
                      <a:pt x="3548" y="971"/>
                    </a:lnTo>
                    <a:lnTo>
                      <a:pt x="3431" y="891"/>
                    </a:lnTo>
                    <a:lnTo>
                      <a:pt x="3307" y="821"/>
                    </a:lnTo>
                    <a:lnTo>
                      <a:pt x="3177" y="759"/>
                    </a:lnTo>
                    <a:lnTo>
                      <a:pt x="3042" y="710"/>
                    </a:lnTo>
                    <a:lnTo>
                      <a:pt x="2902" y="668"/>
                    </a:lnTo>
                    <a:lnTo>
                      <a:pt x="2758" y="640"/>
                    </a:lnTo>
                    <a:lnTo>
                      <a:pt x="2611" y="622"/>
                    </a:lnTo>
                    <a:lnTo>
                      <a:pt x="2459" y="616"/>
                    </a:lnTo>
                    <a:close/>
                    <a:moveTo>
                      <a:pt x="2459" y="0"/>
                    </a:moveTo>
                    <a:lnTo>
                      <a:pt x="2635" y="6"/>
                    </a:lnTo>
                    <a:lnTo>
                      <a:pt x="2808" y="24"/>
                    </a:lnTo>
                    <a:lnTo>
                      <a:pt x="2976" y="54"/>
                    </a:lnTo>
                    <a:lnTo>
                      <a:pt x="3141" y="96"/>
                    </a:lnTo>
                    <a:lnTo>
                      <a:pt x="3301" y="147"/>
                    </a:lnTo>
                    <a:lnTo>
                      <a:pt x="3455" y="209"/>
                    </a:lnTo>
                    <a:lnTo>
                      <a:pt x="3604" y="283"/>
                    </a:lnTo>
                    <a:lnTo>
                      <a:pt x="3748" y="365"/>
                    </a:lnTo>
                    <a:lnTo>
                      <a:pt x="3885" y="456"/>
                    </a:lnTo>
                    <a:lnTo>
                      <a:pt x="4017" y="556"/>
                    </a:lnTo>
                    <a:lnTo>
                      <a:pt x="4141" y="664"/>
                    </a:lnTo>
                    <a:lnTo>
                      <a:pt x="4256" y="779"/>
                    </a:lnTo>
                    <a:lnTo>
                      <a:pt x="4364" y="903"/>
                    </a:lnTo>
                    <a:lnTo>
                      <a:pt x="4464" y="1035"/>
                    </a:lnTo>
                    <a:lnTo>
                      <a:pt x="4556" y="1170"/>
                    </a:lnTo>
                    <a:lnTo>
                      <a:pt x="4637" y="1314"/>
                    </a:lnTo>
                    <a:lnTo>
                      <a:pt x="4709" y="1463"/>
                    </a:lnTo>
                    <a:lnTo>
                      <a:pt x="4773" y="1619"/>
                    </a:lnTo>
                    <a:lnTo>
                      <a:pt x="4825" y="1778"/>
                    </a:lnTo>
                    <a:lnTo>
                      <a:pt x="4865" y="1943"/>
                    </a:lnTo>
                    <a:lnTo>
                      <a:pt x="4895" y="2111"/>
                    </a:lnTo>
                    <a:lnTo>
                      <a:pt x="4913" y="2282"/>
                    </a:lnTo>
                    <a:lnTo>
                      <a:pt x="4921" y="2460"/>
                    </a:lnTo>
                    <a:lnTo>
                      <a:pt x="4913" y="2635"/>
                    </a:lnTo>
                    <a:lnTo>
                      <a:pt x="4895" y="2807"/>
                    </a:lnTo>
                    <a:lnTo>
                      <a:pt x="4865" y="2974"/>
                    </a:lnTo>
                    <a:lnTo>
                      <a:pt x="4825" y="3139"/>
                    </a:lnTo>
                    <a:lnTo>
                      <a:pt x="4773" y="3299"/>
                    </a:lnTo>
                    <a:lnTo>
                      <a:pt x="4709" y="3454"/>
                    </a:lnTo>
                    <a:lnTo>
                      <a:pt x="4637" y="3604"/>
                    </a:lnTo>
                    <a:lnTo>
                      <a:pt x="4556" y="3747"/>
                    </a:lnTo>
                    <a:lnTo>
                      <a:pt x="4464" y="3883"/>
                    </a:lnTo>
                    <a:lnTo>
                      <a:pt x="4364" y="4015"/>
                    </a:lnTo>
                    <a:lnTo>
                      <a:pt x="4256" y="4138"/>
                    </a:lnTo>
                    <a:lnTo>
                      <a:pt x="4141" y="4254"/>
                    </a:lnTo>
                    <a:lnTo>
                      <a:pt x="4017" y="4361"/>
                    </a:lnTo>
                    <a:lnTo>
                      <a:pt x="3885" y="4461"/>
                    </a:lnTo>
                    <a:lnTo>
                      <a:pt x="3748" y="4553"/>
                    </a:lnTo>
                    <a:lnTo>
                      <a:pt x="3604" y="4634"/>
                    </a:lnTo>
                    <a:lnTo>
                      <a:pt x="3455" y="4708"/>
                    </a:lnTo>
                    <a:lnTo>
                      <a:pt x="3301" y="4770"/>
                    </a:lnTo>
                    <a:lnTo>
                      <a:pt x="3141" y="4822"/>
                    </a:lnTo>
                    <a:lnTo>
                      <a:pt x="2976" y="4864"/>
                    </a:lnTo>
                    <a:lnTo>
                      <a:pt x="2808" y="4894"/>
                    </a:lnTo>
                    <a:lnTo>
                      <a:pt x="2635" y="4912"/>
                    </a:lnTo>
                    <a:lnTo>
                      <a:pt x="2459" y="4918"/>
                    </a:lnTo>
                    <a:lnTo>
                      <a:pt x="2284" y="4912"/>
                    </a:lnTo>
                    <a:lnTo>
                      <a:pt x="2112" y="4894"/>
                    </a:lnTo>
                    <a:lnTo>
                      <a:pt x="1943" y="4864"/>
                    </a:lnTo>
                    <a:lnTo>
                      <a:pt x="1779" y="4822"/>
                    </a:lnTo>
                    <a:lnTo>
                      <a:pt x="1620" y="4770"/>
                    </a:lnTo>
                    <a:lnTo>
                      <a:pt x="1464" y="4708"/>
                    </a:lnTo>
                    <a:lnTo>
                      <a:pt x="1314" y="4634"/>
                    </a:lnTo>
                    <a:lnTo>
                      <a:pt x="1171" y="4553"/>
                    </a:lnTo>
                    <a:lnTo>
                      <a:pt x="1033" y="4461"/>
                    </a:lnTo>
                    <a:lnTo>
                      <a:pt x="904" y="4361"/>
                    </a:lnTo>
                    <a:lnTo>
                      <a:pt x="780" y="4254"/>
                    </a:lnTo>
                    <a:lnTo>
                      <a:pt x="664" y="4138"/>
                    </a:lnTo>
                    <a:lnTo>
                      <a:pt x="554" y="4015"/>
                    </a:lnTo>
                    <a:lnTo>
                      <a:pt x="455" y="3883"/>
                    </a:lnTo>
                    <a:lnTo>
                      <a:pt x="365" y="3747"/>
                    </a:lnTo>
                    <a:lnTo>
                      <a:pt x="283" y="3604"/>
                    </a:lnTo>
                    <a:lnTo>
                      <a:pt x="209" y="3454"/>
                    </a:lnTo>
                    <a:lnTo>
                      <a:pt x="148" y="3299"/>
                    </a:lnTo>
                    <a:lnTo>
                      <a:pt x="96" y="3139"/>
                    </a:lnTo>
                    <a:lnTo>
                      <a:pt x="54" y="2974"/>
                    </a:lnTo>
                    <a:lnTo>
                      <a:pt x="24" y="2807"/>
                    </a:lnTo>
                    <a:lnTo>
                      <a:pt x="6" y="2635"/>
                    </a:lnTo>
                    <a:lnTo>
                      <a:pt x="0" y="2460"/>
                    </a:lnTo>
                    <a:lnTo>
                      <a:pt x="6" y="2282"/>
                    </a:lnTo>
                    <a:lnTo>
                      <a:pt x="24" y="2111"/>
                    </a:lnTo>
                    <a:lnTo>
                      <a:pt x="54" y="1943"/>
                    </a:lnTo>
                    <a:lnTo>
                      <a:pt x="96" y="1778"/>
                    </a:lnTo>
                    <a:lnTo>
                      <a:pt x="148" y="1619"/>
                    </a:lnTo>
                    <a:lnTo>
                      <a:pt x="209" y="1463"/>
                    </a:lnTo>
                    <a:lnTo>
                      <a:pt x="283" y="1314"/>
                    </a:lnTo>
                    <a:lnTo>
                      <a:pt x="365" y="1170"/>
                    </a:lnTo>
                    <a:lnTo>
                      <a:pt x="455" y="1035"/>
                    </a:lnTo>
                    <a:lnTo>
                      <a:pt x="554" y="903"/>
                    </a:lnTo>
                    <a:lnTo>
                      <a:pt x="664" y="779"/>
                    </a:lnTo>
                    <a:lnTo>
                      <a:pt x="780" y="664"/>
                    </a:lnTo>
                    <a:lnTo>
                      <a:pt x="904" y="556"/>
                    </a:lnTo>
                    <a:lnTo>
                      <a:pt x="1033" y="456"/>
                    </a:lnTo>
                    <a:lnTo>
                      <a:pt x="1171" y="365"/>
                    </a:lnTo>
                    <a:lnTo>
                      <a:pt x="1314" y="283"/>
                    </a:lnTo>
                    <a:lnTo>
                      <a:pt x="1464" y="209"/>
                    </a:lnTo>
                    <a:lnTo>
                      <a:pt x="1620" y="147"/>
                    </a:lnTo>
                    <a:lnTo>
                      <a:pt x="1779" y="96"/>
                    </a:lnTo>
                    <a:lnTo>
                      <a:pt x="1943" y="54"/>
                    </a:lnTo>
                    <a:lnTo>
                      <a:pt x="2112" y="24"/>
                    </a:lnTo>
                    <a:lnTo>
                      <a:pt x="2284" y="6"/>
                    </a:lnTo>
                    <a:lnTo>
                      <a:pt x="2459" y="0"/>
                    </a:lnTo>
                    <a:close/>
                  </a:path>
                </a:pathLst>
              </a:custGeom>
              <a:solidFill>
                <a:srgbClr val="b01b87"/>
              </a:solidFill>
              <a:ln w="12700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61" name="Freeform 8"/>
              <p:cNvSpPr/>
              <p:nvPr/>
            </p:nvSpPr>
            <p:spPr>
              <a:xfrm>
                <a:off x="7187055" y="1564872"/>
                <a:ext cx="117818" cy="117982"/>
              </a:xfrm>
              <a:custGeom>
                <a:avLst/>
                <a:gdLst>
                  <a:gd name="T0" fmla="*/ 1434 w 1434"/>
                  <a:gd name="T1" fmla="*/ 0 h 1435"/>
                  <a:gd name="T2" fmla="*/ 1434 w 1434"/>
                  <a:gd name="T3" fmla="*/ 410 h 1435"/>
                  <a:gd name="T4" fmla="*/ 1323 w 1434"/>
                  <a:gd name="T5" fmla="*/ 416 h 1435"/>
                  <a:gd name="T6" fmla="*/ 1215 w 1434"/>
                  <a:gd name="T7" fmla="*/ 434 h 1435"/>
                  <a:gd name="T8" fmla="*/ 1111 w 1434"/>
                  <a:gd name="T9" fmla="*/ 462 h 1435"/>
                  <a:gd name="T10" fmla="*/ 1011 w 1434"/>
                  <a:gd name="T11" fmla="*/ 500 h 1435"/>
                  <a:gd name="T12" fmla="*/ 918 w 1434"/>
                  <a:gd name="T13" fmla="*/ 550 h 1435"/>
                  <a:gd name="T14" fmla="*/ 830 w 1434"/>
                  <a:gd name="T15" fmla="*/ 608 h 1435"/>
                  <a:gd name="T16" fmla="*/ 748 w 1434"/>
                  <a:gd name="T17" fmla="*/ 673 h 1435"/>
                  <a:gd name="T18" fmla="*/ 674 w 1434"/>
                  <a:gd name="T19" fmla="*/ 747 h 1435"/>
                  <a:gd name="T20" fmla="*/ 609 w 1434"/>
                  <a:gd name="T21" fmla="*/ 829 h 1435"/>
                  <a:gd name="T22" fmla="*/ 551 w 1434"/>
                  <a:gd name="T23" fmla="*/ 916 h 1435"/>
                  <a:gd name="T24" fmla="*/ 501 w 1434"/>
                  <a:gd name="T25" fmla="*/ 1010 h 1435"/>
                  <a:gd name="T26" fmla="*/ 463 w 1434"/>
                  <a:gd name="T27" fmla="*/ 1110 h 1435"/>
                  <a:gd name="T28" fmla="*/ 433 w 1434"/>
                  <a:gd name="T29" fmla="*/ 1213 h 1435"/>
                  <a:gd name="T30" fmla="*/ 415 w 1434"/>
                  <a:gd name="T31" fmla="*/ 1323 h 1435"/>
                  <a:gd name="T32" fmla="*/ 409 w 1434"/>
                  <a:gd name="T33" fmla="*/ 1435 h 1435"/>
                  <a:gd name="T34" fmla="*/ 0 w 1434"/>
                  <a:gd name="T35" fmla="*/ 1435 h 1435"/>
                  <a:gd name="T36" fmla="*/ 6 w 1434"/>
                  <a:gd name="T37" fmla="*/ 1303 h 1435"/>
                  <a:gd name="T38" fmla="*/ 22 w 1434"/>
                  <a:gd name="T39" fmla="*/ 1176 h 1435"/>
                  <a:gd name="T40" fmla="*/ 52 w 1434"/>
                  <a:gd name="T41" fmla="*/ 1052 h 1435"/>
                  <a:gd name="T42" fmla="*/ 90 w 1434"/>
                  <a:gd name="T43" fmla="*/ 934 h 1435"/>
                  <a:gd name="T44" fmla="*/ 138 w 1434"/>
                  <a:gd name="T45" fmla="*/ 819 h 1435"/>
                  <a:gd name="T46" fmla="*/ 196 w 1434"/>
                  <a:gd name="T47" fmla="*/ 711 h 1435"/>
                  <a:gd name="T48" fmla="*/ 263 w 1434"/>
                  <a:gd name="T49" fmla="*/ 608 h 1435"/>
                  <a:gd name="T50" fmla="*/ 337 w 1434"/>
                  <a:gd name="T51" fmla="*/ 510 h 1435"/>
                  <a:gd name="T52" fmla="*/ 421 w 1434"/>
                  <a:gd name="T53" fmla="*/ 420 h 1435"/>
                  <a:gd name="T54" fmla="*/ 511 w 1434"/>
                  <a:gd name="T55" fmla="*/ 336 h 1435"/>
                  <a:gd name="T56" fmla="*/ 609 w 1434"/>
                  <a:gd name="T57" fmla="*/ 263 h 1435"/>
                  <a:gd name="T58" fmla="*/ 710 w 1434"/>
                  <a:gd name="T59" fmla="*/ 195 h 1435"/>
                  <a:gd name="T60" fmla="*/ 820 w 1434"/>
                  <a:gd name="T61" fmla="*/ 137 h 1435"/>
                  <a:gd name="T62" fmla="*/ 936 w 1434"/>
                  <a:gd name="T63" fmla="*/ 89 h 1435"/>
                  <a:gd name="T64" fmla="*/ 1053 w 1434"/>
                  <a:gd name="T65" fmla="*/ 51 h 1435"/>
                  <a:gd name="T66" fmla="*/ 1177 w 1434"/>
                  <a:gd name="T67" fmla="*/ 23 h 1435"/>
                  <a:gd name="T68" fmla="*/ 1305 w 1434"/>
                  <a:gd name="T69" fmla="*/ 6 h 1435"/>
                  <a:gd name="T70" fmla="*/ 1434 w 1434"/>
                  <a:gd name="T71" fmla="*/ 0 h 14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34" h="1435">
                    <a:moveTo>
                      <a:pt x="1434" y="0"/>
                    </a:moveTo>
                    <a:lnTo>
                      <a:pt x="1434" y="410"/>
                    </a:lnTo>
                    <a:lnTo>
                      <a:pt x="1323" y="416"/>
                    </a:lnTo>
                    <a:lnTo>
                      <a:pt x="1215" y="434"/>
                    </a:lnTo>
                    <a:lnTo>
                      <a:pt x="1111" y="462"/>
                    </a:lnTo>
                    <a:lnTo>
                      <a:pt x="1011" y="500"/>
                    </a:lnTo>
                    <a:lnTo>
                      <a:pt x="918" y="550"/>
                    </a:lnTo>
                    <a:lnTo>
                      <a:pt x="830" y="608"/>
                    </a:lnTo>
                    <a:lnTo>
                      <a:pt x="748" y="673"/>
                    </a:lnTo>
                    <a:lnTo>
                      <a:pt x="674" y="747"/>
                    </a:lnTo>
                    <a:lnTo>
                      <a:pt x="609" y="829"/>
                    </a:lnTo>
                    <a:lnTo>
                      <a:pt x="551" y="916"/>
                    </a:lnTo>
                    <a:lnTo>
                      <a:pt x="501" y="1010"/>
                    </a:lnTo>
                    <a:lnTo>
                      <a:pt x="463" y="1110"/>
                    </a:lnTo>
                    <a:lnTo>
                      <a:pt x="433" y="1213"/>
                    </a:lnTo>
                    <a:lnTo>
                      <a:pt x="415" y="1323"/>
                    </a:lnTo>
                    <a:lnTo>
                      <a:pt x="409" y="1435"/>
                    </a:lnTo>
                    <a:lnTo>
                      <a:pt x="0" y="1435"/>
                    </a:lnTo>
                    <a:lnTo>
                      <a:pt x="6" y="1303"/>
                    </a:lnTo>
                    <a:lnTo>
                      <a:pt x="22" y="1176"/>
                    </a:lnTo>
                    <a:lnTo>
                      <a:pt x="52" y="1052"/>
                    </a:lnTo>
                    <a:lnTo>
                      <a:pt x="90" y="934"/>
                    </a:lnTo>
                    <a:lnTo>
                      <a:pt x="138" y="819"/>
                    </a:lnTo>
                    <a:lnTo>
                      <a:pt x="196" y="711"/>
                    </a:lnTo>
                    <a:lnTo>
                      <a:pt x="263" y="608"/>
                    </a:lnTo>
                    <a:lnTo>
                      <a:pt x="337" y="510"/>
                    </a:lnTo>
                    <a:lnTo>
                      <a:pt x="421" y="420"/>
                    </a:lnTo>
                    <a:lnTo>
                      <a:pt x="511" y="336"/>
                    </a:lnTo>
                    <a:lnTo>
                      <a:pt x="609" y="263"/>
                    </a:lnTo>
                    <a:lnTo>
                      <a:pt x="710" y="195"/>
                    </a:lnTo>
                    <a:lnTo>
                      <a:pt x="820" y="137"/>
                    </a:lnTo>
                    <a:lnTo>
                      <a:pt x="936" y="89"/>
                    </a:lnTo>
                    <a:lnTo>
                      <a:pt x="1053" y="51"/>
                    </a:lnTo>
                    <a:lnTo>
                      <a:pt x="1177" y="23"/>
                    </a:lnTo>
                    <a:lnTo>
                      <a:pt x="1305" y="6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b01b87"/>
              </a:solidFill>
              <a:ln w="12700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</p:grpSp>
      </p:grpSp>
      <p:grpSp>
        <p:nvGrpSpPr>
          <p:cNvPr id="26" name="그룹 25"/>
          <p:cNvGrpSpPr/>
          <p:nvPr/>
        </p:nvGrpSpPr>
        <p:grpSpPr>
          <a:xfrm rot="0">
            <a:off x="8064090" y="2174801"/>
            <a:ext cx="1760872" cy="1160159"/>
            <a:chOff x="8064090" y="2174801"/>
            <a:chExt cx="1760872" cy="1160159"/>
          </a:xfrm>
        </p:grpSpPr>
        <p:grpSp>
          <p:nvGrpSpPr>
            <p:cNvPr id="23" name="그룹 22"/>
            <p:cNvGrpSpPr/>
            <p:nvPr/>
          </p:nvGrpSpPr>
          <p:grpSpPr>
            <a:xfrm rot="0">
              <a:off x="8064090" y="2174801"/>
              <a:ext cx="1760872" cy="428829"/>
              <a:chOff x="8359365" y="2622769"/>
              <a:chExt cx="1760872" cy="428829"/>
            </a:xfrm>
          </p:grpSpPr>
          <p:pic>
            <p:nvPicPr>
              <p:cNvPr id="6" name="그림 5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8359365" y="2622769"/>
                <a:ext cx="428829" cy="428829"/>
              </a:xfrm>
              <a:prstGeom prst="rect">
                <a:avLst/>
              </a:prstGeom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8826293" y="2663573"/>
                <a:ext cx="1293944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Facebook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65" name="직사각형 64"/>
            <p:cNvSpPr/>
            <p:nvPr/>
          </p:nvSpPr>
          <p:spPr>
            <a:xfrm>
              <a:off x="8283110" y="2690371"/>
              <a:ext cx="7427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</a:t>
              </a:r>
              <a:r>
                <a:rPr lang="ko-KR" altLang="en-US" sz="1600">
                  <a:latin typeface="KoPub돋움체 Medium"/>
                  <a:ea typeface="KoPub돋움체 Medium"/>
                </a:rPr>
                <a:t> 스모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9310584" y="2996406"/>
              <a:ext cx="248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16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 rot="0">
            <a:off x="8064090" y="3575034"/>
            <a:ext cx="1842623" cy="1161092"/>
            <a:chOff x="8064090" y="3575034"/>
            <a:chExt cx="1842623" cy="1161092"/>
          </a:xfrm>
        </p:grpSpPr>
        <p:grpSp>
          <p:nvGrpSpPr>
            <p:cNvPr id="21" name="그룹 20"/>
            <p:cNvGrpSpPr/>
            <p:nvPr/>
          </p:nvGrpSpPr>
          <p:grpSpPr>
            <a:xfrm rot="0">
              <a:off x="8064090" y="3575034"/>
              <a:ext cx="1842623" cy="428829"/>
              <a:chOff x="8359368" y="3733698"/>
              <a:chExt cx="1842623" cy="428829"/>
            </a:xfrm>
          </p:grpSpPr>
          <p:pic>
            <p:nvPicPr>
              <p:cNvPr id="9" name="그림 8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8359368" y="3733698"/>
                <a:ext cx="428829" cy="428829"/>
              </a:xfrm>
              <a:prstGeom prst="rect">
                <a:avLst/>
              </a:prstGeom>
            </p:spPr>
          </p:pic>
          <p:sp>
            <p:nvSpPr>
              <p:cNvPr id="63" name="직사각형 62"/>
              <p:cNvSpPr/>
              <p:nvPr/>
            </p:nvSpPr>
            <p:spPr>
              <a:xfrm>
                <a:off x="8826293" y="3774502"/>
                <a:ext cx="1375698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Instagram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70" name="직사각형 69"/>
            <p:cNvSpPr/>
            <p:nvPr/>
          </p:nvSpPr>
          <p:spPr>
            <a:xfrm>
              <a:off x="8283814" y="4091537"/>
              <a:ext cx="7420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</a:t>
              </a:r>
              <a:r>
                <a:rPr lang="ko-KR" altLang="en-US" sz="1600">
                  <a:latin typeface="KoPub돋움체 Medium"/>
                  <a:ea typeface="KoPub돋움체 Medium"/>
                </a:rPr>
                <a:t> 야구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9310584" y="4397572"/>
              <a:ext cx="248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85" name="그룹 84"/>
          <p:cNvGrpSpPr/>
          <p:nvPr/>
        </p:nvGrpSpPr>
        <p:grpSpPr>
          <a:xfrm rot="0">
            <a:off x="8003932" y="4975266"/>
            <a:ext cx="1533299" cy="1162026"/>
            <a:chOff x="8064089" y="4975266"/>
            <a:chExt cx="1533299" cy="1162026"/>
          </a:xfrm>
        </p:grpSpPr>
        <p:grpSp>
          <p:nvGrpSpPr>
            <p:cNvPr id="20" name="그룹 19"/>
            <p:cNvGrpSpPr/>
            <p:nvPr/>
          </p:nvGrpSpPr>
          <p:grpSpPr>
            <a:xfrm rot="0">
              <a:off x="8064089" y="4975266"/>
              <a:ext cx="1472741" cy="428829"/>
              <a:chOff x="8381397" y="4819446"/>
              <a:chExt cx="1472741" cy="428829"/>
            </a:xfrm>
          </p:grpSpPr>
          <p:pic>
            <p:nvPicPr>
              <p:cNvPr id="10" name="그림 9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8381397" y="4819446"/>
                <a:ext cx="428828" cy="428829"/>
              </a:xfrm>
              <a:prstGeom prst="roundRect">
                <a:avLst>
                  <a:gd name="adj" fmla="val 13113"/>
                </a:avLst>
              </a:prstGeom>
            </p:spPr>
          </p:pic>
          <p:sp>
            <p:nvSpPr>
              <p:cNvPr id="64" name="직사각형 63"/>
              <p:cNvSpPr/>
              <p:nvPr/>
            </p:nvSpPr>
            <p:spPr>
              <a:xfrm>
                <a:off x="8826293" y="4860250"/>
                <a:ext cx="1027845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Twitter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72" name="직사각형 71"/>
            <p:cNvSpPr/>
            <p:nvPr/>
          </p:nvSpPr>
          <p:spPr>
            <a:xfrm>
              <a:off x="8284533" y="5492703"/>
              <a:ext cx="7413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</a:t>
              </a:r>
              <a:r>
                <a:rPr lang="ko-KR" altLang="en-US" sz="1600">
                  <a:latin typeface="KoPub돋움체 Medium"/>
                  <a:ea typeface="KoPub돋움체 Medium"/>
                </a:rPr>
                <a:t> 축구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9310585" y="5798738"/>
              <a:ext cx="2868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 rot="0">
            <a:off x="10355716" y="612989"/>
            <a:ext cx="1389303" cy="325366"/>
            <a:chOff x="10355716" y="612989"/>
            <a:chExt cx="1389303" cy="325366"/>
          </a:xfrm>
        </p:grpSpPr>
        <p:sp>
          <p:nvSpPr>
            <p:cNvPr id="80" name="모서리가 둥근 직사각형 79"/>
            <p:cNvSpPr/>
            <p:nvPr/>
          </p:nvSpPr>
          <p:spPr>
            <a:xfrm>
              <a:off x="1109030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1" name="모서리가 둥근 직사각형 80"/>
            <p:cNvSpPr/>
            <p:nvPr/>
          </p:nvSpPr>
          <p:spPr>
            <a:xfrm>
              <a:off x="11457019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2" name="모서리가 둥근 직사각형 81"/>
            <p:cNvSpPr/>
            <p:nvPr/>
          </p:nvSpPr>
          <p:spPr>
            <a:xfrm>
              <a:off x="1035571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83" name="그림 82"/>
            <p:cNvPicPr/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0704910" y="612989"/>
              <a:ext cx="325366" cy="325366"/>
            </a:xfrm>
            <a:prstGeom prst="rect">
              <a:avLst/>
            </a:prstGeom>
          </p:spPr>
        </p:pic>
      </p:grpSp>
      <p:pic>
        <p:nvPicPr>
          <p:cNvPr id="86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138903" y="2540000"/>
            <a:ext cx="6390967" cy="3578941"/>
          </a:xfrm>
          <a:prstGeom prst="rect">
            <a:avLst/>
          </a:prstGeom>
        </p:spPr>
      </p:pic>
      <p:pic>
        <p:nvPicPr>
          <p:cNvPr id="87" name="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99574" y="2477830"/>
            <a:ext cx="6498835" cy="3817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300330" cy="450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latin typeface="Tmon몬소리 Black"/>
                <a:ea typeface="Tmon몬소리 Black"/>
              </a:rPr>
              <a:t> </a:t>
            </a: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 rot="0">
            <a:off x="10355716" y="612989"/>
            <a:ext cx="1417511" cy="325366"/>
            <a:chOff x="10355716" y="612989"/>
            <a:chExt cx="1417511" cy="325366"/>
          </a:xfrm>
        </p:grpSpPr>
        <p:grpSp>
          <p:nvGrpSpPr>
            <p:cNvPr id="16" name="그룹 15"/>
            <p:cNvGrpSpPr/>
            <p:nvPr/>
          </p:nvGrpSpPr>
          <p:grpSpPr>
            <a:xfrm rot="0">
              <a:off x="10355716" y="631672"/>
              <a:ext cx="655877" cy="288000"/>
              <a:chOff x="10355716" y="631672"/>
              <a:chExt cx="655877" cy="288000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10723593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10355716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pic>
          <p:nvPicPr>
            <p:cNvPr id="31" name="그림 30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1447861" y="612989"/>
              <a:ext cx="325366" cy="325366"/>
            </a:xfrm>
            <a:prstGeom prst="rect">
              <a:avLst/>
            </a:prstGeom>
          </p:spPr>
        </p:pic>
        <p:sp>
          <p:nvSpPr>
            <p:cNvPr id="33" name="모서리가 둥근 직사각형 32"/>
            <p:cNvSpPr/>
            <p:nvPr/>
          </p:nvSpPr>
          <p:spPr>
            <a:xfrm>
              <a:off x="11092688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568644" y="2940592"/>
            <a:ext cx="5903260" cy="877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ko-KR" sz="3200">
              <a:solidFill>
                <a:schemeClr val="tx1">
                  <a:lumMod val="75000"/>
                  <a:lumOff val="25000"/>
                </a:schemeClr>
              </a:solidFill>
              <a:latin typeface="Tmon몬소리 Black"/>
              <a:ea typeface="Tmon몬소리 Black"/>
            </a:endParaRPr>
          </a:p>
          <a:p>
            <a:pPr lvl="0">
              <a:defRPr/>
            </a:pP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Tmon몬소리 Black"/>
                <a:ea typeface="Tmon몬소리 Black"/>
              </a:rPr>
              <a:t>일반인 수련 ↓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Tmon몬소리 Black"/>
              <a:ea typeface="Tmon몬소리 Black"/>
            </a:endParaRPr>
          </a:p>
        </p:txBody>
      </p:sp>
      <p:grpSp>
        <p:nvGrpSpPr>
          <p:cNvPr id="37" name="그룹 36"/>
          <p:cNvGrpSpPr/>
          <p:nvPr/>
        </p:nvGrpSpPr>
        <p:grpSpPr>
          <a:xfrm rot="0">
            <a:off x="1133379" y="1600085"/>
            <a:ext cx="2878178" cy="4720214"/>
            <a:chOff x="8543478" y="2209614"/>
            <a:chExt cx="2520280" cy="4133261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3"/>
            <a:srcRect l="20170" t="670" r="21560" b="-670"/>
            <a:stretch>
              <a:fillRect/>
            </a:stretch>
          </p:blipFill>
          <p:spPr>
            <a:xfrm>
              <a:off x="8543478" y="2209614"/>
              <a:ext cx="2520280" cy="4133261"/>
            </a:xfrm>
            <a:prstGeom prst="rect">
              <a:avLst/>
            </a:prstGeom>
          </p:spPr>
        </p:pic>
        <p:sp>
          <p:nvSpPr>
            <p:cNvPr id="39" name="모서리가 둥근 직사각형 38"/>
            <p:cNvSpPr/>
            <p:nvPr/>
          </p:nvSpPr>
          <p:spPr>
            <a:xfrm rot="5400000">
              <a:off x="8429307" y="3314829"/>
              <a:ext cx="2804109" cy="1744712"/>
            </a:xfrm>
            <a:prstGeom prst="roundRect">
              <a:avLst>
                <a:gd name="adj" fmla="val 1428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청소년서체"/>
                <a:ea typeface="청소년서체"/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4"/>
            <a:srcRect l="13250" t="19550" r="12200" b="26900"/>
            <a:stretch>
              <a:fillRect/>
            </a:stretch>
          </p:blipFill>
          <p:spPr>
            <a:xfrm>
              <a:off x="9006926" y="3479516"/>
              <a:ext cx="1648870" cy="118439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380580" y="4100699"/>
            <a:ext cx="4096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>
              <a:latin typeface="KoPub돋움체 Medium"/>
              <a:ea typeface="KoPub돋움체 Medium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380580" y="4693181"/>
            <a:ext cx="5255560" cy="40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endParaRPr lang="ko-KR" altLang="en-US" sz="1600">
              <a:solidFill>
                <a:srgbClr val="c64056"/>
              </a:solidFill>
              <a:latin typeface="Tmon몬소리 Black"/>
              <a:ea typeface="Tmon몬소리 Black"/>
            </a:endParaRPr>
          </a:p>
        </p:txBody>
      </p:sp>
      <p:pic>
        <p:nvPicPr>
          <p:cNvPr id="55" name=""/>
          <p:cNvPicPr>
            <a:picLocks noChangeAspect="1"/>
          </p:cNvPicPr>
          <p:nvPr/>
        </p:nvPicPr>
        <p:blipFill rotWithShape="1">
          <a:blip/>
          <a:stretch>
            <a:fillRect/>
          </a:stretch>
        </p:blipFill>
        <p:spPr>
          <a:xfrm>
            <a:off x="1645143" y="2273710"/>
            <a:ext cx="1885988" cy="3140177"/>
          </a:xfrm>
          <a:prstGeom prst="rect">
            <a:avLst/>
          </a:prstGeom>
        </p:spPr>
      </p:pic>
      <p:grpSp>
        <p:nvGrpSpPr>
          <p:cNvPr id="62" name="그룹 25"/>
          <p:cNvGrpSpPr/>
          <p:nvPr/>
        </p:nvGrpSpPr>
        <p:grpSpPr>
          <a:xfrm rot="0">
            <a:off x="720622" y="259559"/>
            <a:ext cx="1760872" cy="1160159"/>
            <a:chOff x="8064090" y="2174801"/>
            <a:chExt cx="1760872" cy="1160159"/>
          </a:xfrm>
        </p:grpSpPr>
        <p:grpSp>
          <p:nvGrpSpPr>
            <p:cNvPr id="63" name="그룹 22"/>
            <p:cNvGrpSpPr/>
            <p:nvPr/>
          </p:nvGrpSpPr>
          <p:grpSpPr>
            <a:xfrm rot="0">
              <a:off x="8064090" y="2174801"/>
              <a:ext cx="1760872" cy="428829"/>
              <a:chOff x="8359365" y="2622769"/>
              <a:chExt cx="1760872" cy="428829"/>
            </a:xfrm>
          </p:grpSpPr>
          <p:pic>
            <p:nvPicPr>
              <p:cNvPr id="64" name="그림 5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8359365" y="2622769"/>
                <a:ext cx="428829" cy="428829"/>
              </a:xfrm>
              <a:prstGeom prst="rect">
                <a:avLst/>
              </a:prstGeom>
            </p:spPr>
          </p:pic>
          <p:sp>
            <p:nvSpPr>
              <p:cNvPr id="65" name="직사각형 12"/>
              <p:cNvSpPr/>
              <p:nvPr/>
            </p:nvSpPr>
            <p:spPr>
              <a:xfrm>
                <a:off x="8826293" y="2663573"/>
                <a:ext cx="1293944" cy="369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Facebook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66" name="직사각형 64"/>
            <p:cNvSpPr/>
            <p:nvPr/>
          </p:nvSpPr>
          <p:spPr>
            <a:xfrm>
              <a:off x="8283110" y="2690371"/>
              <a:ext cx="7427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 b="1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-</a:t>
              </a:r>
              <a:r>
                <a:rPr lang="ko-KR" altLang="en-US" sz="1600" b="1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 스모</a:t>
              </a:r>
              <a:endParaRPr lang="ko-KR" altLang="en-US" sz="1600" b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endParaRPr>
            </a:p>
          </p:txBody>
        </p:sp>
        <p:sp>
          <p:nvSpPr>
            <p:cNvPr id="67" name="직사각형 68"/>
            <p:cNvSpPr/>
            <p:nvPr/>
          </p:nvSpPr>
          <p:spPr>
            <a:xfrm>
              <a:off x="9310584" y="2996406"/>
              <a:ext cx="248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1600">
                <a:latin typeface="KoPub돋움체 Medium"/>
                <a:ea typeface="KoPub돋움체 Medium"/>
              </a:endParaRPr>
            </a:p>
          </p:txBody>
        </p:sp>
      </p:grpSp>
      <p:pic>
        <p:nvPicPr>
          <p:cNvPr id="68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599790" y="2237147"/>
            <a:ext cx="1997177" cy="3244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300330" cy="450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latin typeface="Tmon몬소리 Black"/>
                <a:ea typeface="Tmon몬소리 Black"/>
              </a:rPr>
              <a:t> </a:t>
            </a: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 rot="0">
            <a:off x="10355716" y="612989"/>
            <a:ext cx="1417511" cy="325366"/>
            <a:chOff x="10355716" y="612989"/>
            <a:chExt cx="1417511" cy="325366"/>
          </a:xfrm>
        </p:grpSpPr>
        <p:grpSp>
          <p:nvGrpSpPr>
            <p:cNvPr id="16" name="그룹 15"/>
            <p:cNvGrpSpPr/>
            <p:nvPr/>
          </p:nvGrpSpPr>
          <p:grpSpPr>
            <a:xfrm rot="0">
              <a:off x="10355716" y="631672"/>
              <a:ext cx="655877" cy="288000"/>
              <a:chOff x="10355716" y="631672"/>
              <a:chExt cx="655877" cy="288000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10723593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10355716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pic>
          <p:nvPicPr>
            <p:cNvPr id="31" name="그림 30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1447861" y="612989"/>
              <a:ext cx="325366" cy="325366"/>
            </a:xfrm>
            <a:prstGeom prst="rect">
              <a:avLst/>
            </a:prstGeom>
          </p:spPr>
        </p:pic>
        <p:sp>
          <p:nvSpPr>
            <p:cNvPr id="33" name="모서리가 둥근 직사각형 32"/>
            <p:cNvSpPr/>
            <p:nvPr/>
          </p:nvSpPr>
          <p:spPr>
            <a:xfrm>
              <a:off x="11092688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568644" y="2940592"/>
            <a:ext cx="5903260" cy="572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  <a:latin typeface="Tmon몬소리 Black"/>
              <a:ea typeface="Tmon몬소리 Black"/>
            </a:endParaRPr>
          </a:p>
        </p:txBody>
      </p:sp>
      <p:grpSp>
        <p:nvGrpSpPr>
          <p:cNvPr id="37" name="그룹 36"/>
          <p:cNvGrpSpPr/>
          <p:nvPr/>
        </p:nvGrpSpPr>
        <p:grpSpPr>
          <a:xfrm rot="0">
            <a:off x="1133379" y="1600085"/>
            <a:ext cx="2878178" cy="4720214"/>
            <a:chOff x="8543478" y="2209614"/>
            <a:chExt cx="2520280" cy="4133261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3"/>
            <a:srcRect l="20170" t="670" r="21560" b="-670"/>
            <a:stretch>
              <a:fillRect/>
            </a:stretch>
          </p:blipFill>
          <p:spPr>
            <a:xfrm>
              <a:off x="8543478" y="2209614"/>
              <a:ext cx="2520280" cy="4133261"/>
            </a:xfrm>
            <a:prstGeom prst="rect">
              <a:avLst/>
            </a:prstGeom>
          </p:spPr>
        </p:pic>
        <p:sp>
          <p:nvSpPr>
            <p:cNvPr id="39" name="모서리가 둥근 직사각형 38"/>
            <p:cNvSpPr/>
            <p:nvPr/>
          </p:nvSpPr>
          <p:spPr>
            <a:xfrm rot="5400000">
              <a:off x="8429307" y="3314829"/>
              <a:ext cx="2804109" cy="1744712"/>
            </a:xfrm>
            <a:prstGeom prst="roundRect">
              <a:avLst>
                <a:gd name="adj" fmla="val 1428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청소년서체"/>
                <a:ea typeface="청소년서체"/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4"/>
            <a:srcRect l="13250" t="19550" r="12200" b="26900"/>
            <a:stretch>
              <a:fillRect/>
            </a:stretch>
          </p:blipFill>
          <p:spPr>
            <a:xfrm>
              <a:off x="9006926" y="3479516"/>
              <a:ext cx="1648870" cy="118439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380580" y="4100699"/>
            <a:ext cx="4096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>
              <a:latin typeface="KoPub돋움체 Medium"/>
              <a:ea typeface="KoPub돋움체 Medium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380580" y="4693181"/>
            <a:ext cx="5255560" cy="40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endParaRPr lang="ko-KR" altLang="en-US" sz="1600">
              <a:solidFill>
                <a:srgbClr val="c64056"/>
              </a:solidFill>
              <a:latin typeface="Tmon몬소리 Black"/>
              <a:ea typeface="Tmon몬소리 Black"/>
            </a:endParaRPr>
          </a:p>
        </p:txBody>
      </p:sp>
      <p:pic>
        <p:nvPicPr>
          <p:cNvPr id="55" name=""/>
          <p:cNvPicPr>
            <a:picLocks noChangeAspect="1"/>
          </p:cNvPicPr>
          <p:nvPr/>
        </p:nvPicPr>
        <p:blipFill rotWithShape="1">
          <a:blip/>
          <a:stretch>
            <a:fillRect/>
          </a:stretch>
        </p:blipFill>
        <p:spPr>
          <a:xfrm>
            <a:off x="1645143" y="2273710"/>
            <a:ext cx="1885988" cy="3140177"/>
          </a:xfrm>
          <a:prstGeom prst="rect">
            <a:avLst/>
          </a:prstGeom>
        </p:spPr>
      </p:pic>
      <p:grpSp>
        <p:nvGrpSpPr>
          <p:cNvPr id="56" name="그룹 83"/>
          <p:cNvGrpSpPr/>
          <p:nvPr/>
        </p:nvGrpSpPr>
        <p:grpSpPr>
          <a:xfrm rot="0">
            <a:off x="853767" y="297614"/>
            <a:ext cx="1842623" cy="1161092"/>
            <a:chOff x="8064090" y="3575034"/>
            <a:chExt cx="1842623" cy="1161092"/>
          </a:xfrm>
        </p:grpSpPr>
        <p:grpSp>
          <p:nvGrpSpPr>
            <p:cNvPr id="57" name="그룹 20"/>
            <p:cNvGrpSpPr/>
            <p:nvPr/>
          </p:nvGrpSpPr>
          <p:grpSpPr>
            <a:xfrm rot="0">
              <a:off x="8064090" y="3575034"/>
              <a:ext cx="1842623" cy="428829"/>
              <a:chOff x="8359368" y="3733698"/>
              <a:chExt cx="1842623" cy="428829"/>
            </a:xfrm>
          </p:grpSpPr>
          <p:pic>
            <p:nvPicPr>
              <p:cNvPr id="58" name="그림 8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8359368" y="3733698"/>
                <a:ext cx="428829" cy="428829"/>
              </a:xfrm>
              <a:prstGeom prst="rect">
                <a:avLst/>
              </a:prstGeom>
            </p:spPr>
          </p:pic>
          <p:sp>
            <p:nvSpPr>
              <p:cNvPr id="59" name="직사각형 62"/>
              <p:cNvSpPr/>
              <p:nvPr/>
            </p:nvSpPr>
            <p:spPr>
              <a:xfrm>
                <a:off x="8826293" y="3774502"/>
                <a:ext cx="1375698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Instagram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60" name="직사각형 69"/>
            <p:cNvSpPr/>
            <p:nvPr/>
          </p:nvSpPr>
          <p:spPr>
            <a:xfrm>
              <a:off x="8283814" y="4091537"/>
              <a:ext cx="7420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 b="1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-</a:t>
              </a:r>
              <a:r>
                <a:rPr lang="ko-KR" altLang="en-US" sz="1600" b="1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 야구</a:t>
              </a:r>
              <a:endParaRPr lang="ko-KR" altLang="en-US" sz="1600" b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endParaRPr>
            </a:p>
          </p:txBody>
        </p:sp>
        <p:sp>
          <p:nvSpPr>
            <p:cNvPr id="61" name="직사각형 70"/>
            <p:cNvSpPr/>
            <p:nvPr/>
          </p:nvSpPr>
          <p:spPr>
            <a:xfrm>
              <a:off x="9310584" y="4397572"/>
              <a:ext cx="248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</p:grpSp>
      <p:pic>
        <p:nvPicPr>
          <p:cNvPr id="62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615153" y="2228440"/>
            <a:ext cx="1976693" cy="3271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300330" cy="450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latin typeface="Tmon몬소리 Black"/>
                <a:ea typeface="Tmon몬소리 Black"/>
              </a:rPr>
              <a:t> </a:t>
            </a: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 rot="0">
            <a:off x="10355716" y="612989"/>
            <a:ext cx="1417511" cy="325366"/>
            <a:chOff x="10355716" y="612989"/>
            <a:chExt cx="1417511" cy="325366"/>
          </a:xfrm>
        </p:grpSpPr>
        <p:grpSp>
          <p:nvGrpSpPr>
            <p:cNvPr id="16" name="그룹 15"/>
            <p:cNvGrpSpPr/>
            <p:nvPr/>
          </p:nvGrpSpPr>
          <p:grpSpPr>
            <a:xfrm rot="0">
              <a:off x="10355716" y="631672"/>
              <a:ext cx="655877" cy="288000"/>
              <a:chOff x="10355716" y="631672"/>
              <a:chExt cx="655877" cy="288000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10723593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10355716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pic>
          <p:nvPicPr>
            <p:cNvPr id="31" name="그림 30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1447861" y="612989"/>
              <a:ext cx="325366" cy="325366"/>
            </a:xfrm>
            <a:prstGeom prst="rect">
              <a:avLst/>
            </a:prstGeom>
          </p:spPr>
        </p:pic>
        <p:sp>
          <p:nvSpPr>
            <p:cNvPr id="33" name="모서리가 둥근 직사각형 32"/>
            <p:cNvSpPr/>
            <p:nvPr/>
          </p:nvSpPr>
          <p:spPr>
            <a:xfrm>
              <a:off x="11092688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807918" y="3565350"/>
            <a:ext cx="5903260" cy="576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  <a:latin typeface="Tmon몬소리 Black"/>
              <a:ea typeface="Tmon몬소리 Black"/>
            </a:endParaRPr>
          </a:p>
        </p:txBody>
      </p:sp>
      <p:grpSp>
        <p:nvGrpSpPr>
          <p:cNvPr id="37" name="그룹 36"/>
          <p:cNvGrpSpPr/>
          <p:nvPr/>
        </p:nvGrpSpPr>
        <p:grpSpPr>
          <a:xfrm rot="0">
            <a:off x="1133379" y="1600085"/>
            <a:ext cx="2878178" cy="4720214"/>
            <a:chOff x="8543478" y="2209614"/>
            <a:chExt cx="2520280" cy="4133261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3"/>
            <a:srcRect l="20170" t="670" r="21560" b="-670"/>
            <a:stretch>
              <a:fillRect/>
            </a:stretch>
          </p:blipFill>
          <p:spPr>
            <a:xfrm>
              <a:off x="8543478" y="2209614"/>
              <a:ext cx="2520280" cy="4133261"/>
            </a:xfrm>
            <a:prstGeom prst="rect">
              <a:avLst/>
            </a:prstGeom>
          </p:spPr>
        </p:pic>
        <p:sp>
          <p:nvSpPr>
            <p:cNvPr id="39" name="모서리가 둥근 직사각형 38"/>
            <p:cNvSpPr/>
            <p:nvPr/>
          </p:nvSpPr>
          <p:spPr>
            <a:xfrm rot="5400000">
              <a:off x="8429307" y="3314829"/>
              <a:ext cx="2804109" cy="1744712"/>
            </a:xfrm>
            <a:prstGeom prst="roundRect">
              <a:avLst>
                <a:gd name="adj" fmla="val 1428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청소년서체"/>
                <a:ea typeface="청소년서체"/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4"/>
            <a:srcRect l="13250" t="19550" r="12200" b="26900"/>
            <a:stretch>
              <a:fillRect/>
            </a:stretch>
          </p:blipFill>
          <p:spPr>
            <a:xfrm>
              <a:off x="9006926" y="3479516"/>
              <a:ext cx="1648870" cy="118439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2332193" y="3680779"/>
            <a:ext cx="4096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>
              <a:latin typeface="KoPub돋움체 Medium"/>
              <a:ea typeface="KoPub돋움체 Medium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380580" y="4693181"/>
            <a:ext cx="5255560" cy="40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endParaRPr lang="ko-KR" altLang="en-US" sz="1600">
              <a:solidFill>
                <a:srgbClr val="c64056"/>
              </a:solidFill>
              <a:latin typeface="Tmon몬소리 Black"/>
              <a:ea typeface="Tmon몬소리 Black"/>
            </a:endParaRPr>
          </a:p>
        </p:txBody>
      </p:sp>
      <p:pic>
        <p:nvPicPr>
          <p:cNvPr id="55" name=""/>
          <p:cNvPicPr>
            <a:picLocks noChangeAspect="1"/>
          </p:cNvPicPr>
          <p:nvPr/>
        </p:nvPicPr>
        <p:blipFill rotWithShape="1">
          <a:blip/>
          <a:stretch>
            <a:fillRect/>
          </a:stretch>
        </p:blipFill>
        <p:spPr>
          <a:xfrm>
            <a:off x="1645143" y="2273710"/>
            <a:ext cx="1885988" cy="3140177"/>
          </a:xfrm>
          <a:prstGeom prst="rect">
            <a:avLst/>
          </a:prstGeom>
        </p:spPr>
      </p:pic>
      <p:grpSp>
        <p:nvGrpSpPr>
          <p:cNvPr id="61" name="그룹 84"/>
          <p:cNvGrpSpPr/>
          <p:nvPr/>
        </p:nvGrpSpPr>
        <p:grpSpPr>
          <a:xfrm rot="0">
            <a:off x="823041" y="274217"/>
            <a:ext cx="1533299" cy="1162026"/>
            <a:chOff x="8064089" y="4975266"/>
            <a:chExt cx="1533299" cy="1162026"/>
          </a:xfrm>
        </p:grpSpPr>
        <p:grpSp>
          <p:nvGrpSpPr>
            <p:cNvPr id="62" name="그룹 19"/>
            <p:cNvGrpSpPr/>
            <p:nvPr/>
          </p:nvGrpSpPr>
          <p:grpSpPr>
            <a:xfrm rot="0">
              <a:off x="8064089" y="4975266"/>
              <a:ext cx="1472741" cy="428829"/>
              <a:chOff x="8381397" y="4819446"/>
              <a:chExt cx="1472741" cy="428829"/>
            </a:xfrm>
          </p:grpSpPr>
          <p:pic>
            <p:nvPicPr>
              <p:cNvPr id="63" name="그림 9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8381397" y="4819446"/>
                <a:ext cx="428828" cy="428829"/>
              </a:xfrm>
              <a:prstGeom prst="roundRect">
                <a:avLst>
                  <a:gd name="adj" fmla="val 13113"/>
                </a:avLst>
              </a:prstGeom>
            </p:spPr>
          </p:pic>
          <p:sp>
            <p:nvSpPr>
              <p:cNvPr id="64" name="직사각형 63"/>
              <p:cNvSpPr/>
              <p:nvPr/>
            </p:nvSpPr>
            <p:spPr>
              <a:xfrm>
                <a:off x="8826293" y="4860250"/>
                <a:ext cx="1027845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Twitter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65" name="직사각형 71"/>
            <p:cNvSpPr/>
            <p:nvPr/>
          </p:nvSpPr>
          <p:spPr>
            <a:xfrm>
              <a:off x="8284533" y="5492703"/>
              <a:ext cx="7413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</a:t>
              </a:r>
              <a:r>
                <a:rPr lang="ko-KR" altLang="en-US" sz="1600">
                  <a:latin typeface="KoPub돋움체 Medium"/>
                  <a:ea typeface="KoPub돋움체 Medium"/>
                </a:rPr>
                <a:t> 축구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66" name="직사각형 72"/>
            <p:cNvSpPr/>
            <p:nvPr/>
          </p:nvSpPr>
          <p:spPr>
            <a:xfrm>
              <a:off x="9310585" y="5798738"/>
              <a:ext cx="2868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</p:grpSp>
      <p:pic>
        <p:nvPicPr>
          <p:cNvPr id="67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585553" y="2233560"/>
            <a:ext cx="2025649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59" y="547744"/>
            <a:ext cx="1471906" cy="450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solidFill>
                  <a:srgbClr val="c53261"/>
                </a:solidFill>
                <a:latin typeface="Tmon몬소리 Black"/>
                <a:ea typeface="Tmon몬소리 Black"/>
              </a:rPr>
              <a:t>5.</a:t>
            </a:r>
            <a:r>
              <a:rPr lang="ko-KR" altLang="en-US" sz="2400" b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 </a:t>
            </a:r>
            <a:r>
              <a:rPr lang="en-US" altLang="ko-KR" sz="2400" b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J-POP</a:t>
            </a:r>
            <a:endParaRPr lang="en-US" altLang="ko-KR" sz="2400" b="1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27" name="차트 26"/>
          <p:cNvGraphicFramePr/>
          <p:nvPr/>
        </p:nvGraphicFramePr>
        <p:xfrm>
          <a:off x="1148943" y="2208596"/>
          <a:ext cx="6587035" cy="4222365"/>
        </p:xfrm>
        <a:graphic>
          <a:graphicData uri="http://schemas.openxmlformats.org/drawingml/2006/chart">
            <c:chart r:id="rId2"/>
          </a:graphicData>
        </a:graphic>
      </p:graphicFrame>
      <p:grpSp>
        <p:nvGrpSpPr>
          <p:cNvPr id="2" name="그룹 1"/>
          <p:cNvGrpSpPr/>
          <p:nvPr/>
        </p:nvGrpSpPr>
        <p:grpSpPr>
          <a:xfrm rot="0">
            <a:off x="1837882" y="1377170"/>
            <a:ext cx="5229640" cy="935038"/>
            <a:chOff x="5646057" y="1348595"/>
            <a:chExt cx="5229640" cy="935038"/>
          </a:xfrm>
        </p:grpSpPr>
        <p:sp>
          <p:nvSpPr>
            <p:cNvPr id="55" name="자유형 54"/>
            <p:cNvSpPr/>
            <p:nvPr/>
          </p:nvSpPr>
          <p:spPr>
            <a:xfrm>
              <a:off x="5646057" y="1348595"/>
              <a:ext cx="5229640" cy="935038"/>
            </a:xfrm>
            <a:custGeom>
              <a:avLst/>
              <a:gdLst>
                <a:gd name="connsiteX0" fmla="*/ 4762121 w 5229640"/>
                <a:gd name="connsiteY0" fmla="*/ 0 h 935038"/>
                <a:gd name="connsiteX1" fmla="*/ 5229640 w 5229640"/>
                <a:gd name="connsiteY1" fmla="*/ 467519 h 935038"/>
                <a:gd name="connsiteX2" fmla="*/ 4762121 w 5229640"/>
                <a:gd name="connsiteY2" fmla="*/ 935038 h 935038"/>
                <a:gd name="connsiteX3" fmla="*/ 4431535 w 5229640"/>
                <a:gd name="connsiteY3" fmla="*/ 798105 h 935038"/>
                <a:gd name="connsiteX4" fmla="*/ 4383391 w 5229640"/>
                <a:gd name="connsiteY4" fmla="*/ 739754 h 935038"/>
                <a:gd name="connsiteX5" fmla="*/ 131070 w 5229640"/>
                <a:gd name="connsiteY5" fmla="*/ 739754 h 935038"/>
                <a:gd name="connsiteX6" fmla="*/ 0 w 5229640"/>
                <a:gd name="connsiteY6" fmla="*/ 608684 h 935038"/>
                <a:gd name="connsiteX7" fmla="*/ 0 w 5229640"/>
                <a:gd name="connsiteY7" fmla="*/ 376741 h 935038"/>
                <a:gd name="connsiteX8" fmla="*/ 131070 w 5229640"/>
                <a:gd name="connsiteY8" fmla="*/ 245671 h 935038"/>
                <a:gd name="connsiteX9" fmla="*/ 4352982 w 5229640"/>
                <a:gd name="connsiteY9" fmla="*/ 245671 h 935038"/>
                <a:gd name="connsiteX10" fmla="*/ 4374447 w 5229640"/>
                <a:gd name="connsiteY10" fmla="*/ 206124 h 935038"/>
                <a:gd name="connsiteX11" fmla="*/ 4762121 w 5229640"/>
                <a:gd name="connsiteY11" fmla="*/ 0 h 9350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9640" h="935038">
                  <a:moveTo>
                    <a:pt x="4762121" y="0"/>
                  </a:moveTo>
                  <a:cubicBezTo>
                    <a:pt x="5020325" y="0"/>
                    <a:pt x="5229640" y="209315"/>
                    <a:pt x="5229640" y="467519"/>
                  </a:cubicBezTo>
                  <a:cubicBezTo>
                    <a:pt x="5229640" y="725723"/>
                    <a:pt x="5020325" y="935038"/>
                    <a:pt x="4762121" y="935038"/>
                  </a:cubicBezTo>
                  <a:cubicBezTo>
                    <a:pt x="4633019" y="935038"/>
                    <a:pt x="4516140" y="882709"/>
                    <a:pt x="4431535" y="798105"/>
                  </a:cubicBezTo>
                  <a:lnTo>
                    <a:pt x="4383391" y="739754"/>
                  </a:lnTo>
                  <a:lnTo>
                    <a:pt x="131070" y="739754"/>
                  </a:lnTo>
                  <a:cubicBezTo>
                    <a:pt x="58682" y="739754"/>
                    <a:pt x="0" y="681072"/>
                    <a:pt x="0" y="608684"/>
                  </a:cubicBezTo>
                  <a:lnTo>
                    <a:pt x="0" y="376741"/>
                  </a:lnTo>
                  <a:cubicBezTo>
                    <a:pt x="0" y="304353"/>
                    <a:pt x="58682" y="245671"/>
                    <a:pt x="131070" y="245671"/>
                  </a:cubicBezTo>
                  <a:lnTo>
                    <a:pt x="4352982" y="245671"/>
                  </a:lnTo>
                  <a:lnTo>
                    <a:pt x="4374447" y="206124"/>
                  </a:lnTo>
                  <a:cubicBezTo>
                    <a:pt x="4458464" y="81764"/>
                    <a:pt x="4600744" y="0"/>
                    <a:pt x="476212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ko-KR" altLang="en-US" sz="10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77887" y="1688974"/>
              <a:ext cx="400677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xmlns:mc="http://schemas.openxmlformats.org/markup-compatibility/2006" xmlns:hp="http://schemas.haansoft.com/office/presentation/8.0" lang="ko-KR" altLang="en-US" sz="2000" b="1" mc:Ignorable="hp" hp:hslEmbossed="0">
                  <a:solidFill>
                    <a:schemeClr val="tx1"/>
                  </a:solidFill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Impact"/>
                </a:rPr>
                <a:t>日本の</a:t>
              </a:r>
              <a:r>
                <a:rPr lang="ko-KR" altLang="en-US" sz="2000" b="1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 </a:t>
              </a:r>
              <a:r>
                <a:rPr lang="en-US" altLang="ko-KR" sz="2000" b="1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J-POP</a:t>
              </a:r>
              <a:endParaRPr lang="ko-KR" altLang="en-US" sz="2000" b="1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Tmon몬소리 Black"/>
                <a:ea typeface="Tmon몬소리 Black"/>
              </a:endParaRPr>
            </a:p>
          </p:txBody>
        </p:sp>
        <p:sp>
          <p:nvSpPr>
            <p:cNvPr id="57" name="타원 56"/>
            <p:cNvSpPr/>
            <p:nvPr/>
          </p:nvSpPr>
          <p:spPr>
            <a:xfrm>
              <a:off x="9994737" y="1433398"/>
              <a:ext cx="806400" cy="806400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8" name="그룹 57"/>
            <p:cNvGrpSpPr/>
            <p:nvPr/>
          </p:nvGrpSpPr>
          <p:grpSpPr>
            <a:xfrm rot="0">
              <a:off x="10128532" y="1568844"/>
              <a:ext cx="538807" cy="538478"/>
              <a:chOff x="7102759" y="1480740"/>
              <a:chExt cx="538807" cy="538478"/>
            </a:xfrm>
          </p:grpSpPr>
          <p:sp>
            <p:nvSpPr>
              <p:cNvPr id="59" name="Freeform 6"/>
              <p:cNvSpPr/>
              <p:nvPr/>
            </p:nvSpPr>
            <p:spPr>
              <a:xfrm>
                <a:off x="7431893" y="1809545"/>
                <a:ext cx="209673" cy="209673"/>
              </a:xfrm>
              <a:custGeom>
                <a:avLst/>
                <a:gdLst>
                  <a:gd name="T0" fmla="*/ 870 w 2553"/>
                  <a:gd name="T1" fmla="*/ 0 h 2551"/>
                  <a:gd name="T2" fmla="*/ 2374 w 2553"/>
                  <a:gd name="T3" fmla="*/ 1505 h 2551"/>
                  <a:gd name="T4" fmla="*/ 2425 w 2553"/>
                  <a:gd name="T5" fmla="*/ 1562 h 2551"/>
                  <a:gd name="T6" fmla="*/ 2467 w 2553"/>
                  <a:gd name="T7" fmla="*/ 1624 h 2551"/>
                  <a:gd name="T8" fmla="*/ 2503 w 2553"/>
                  <a:gd name="T9" fmla="*/ 1690 h 2551"/>
                  <a:gd name="T10" fmla="*/ 2527 w 2553"/>
                  <a:gd name="T11" fmla="*/ 1760 h 2551"/>
                  <a:gd name="T12" fmla="*/ 2545 w 2553"/>
                  <a:gd name="T13" fmla="*/ 1829 h 2551"/>
                  <a:gd name="T14" fmla="*/ 2553 w 2553"/>
                  <a:gd name="T15" fmla="*/ 1903 h 2551"/>
                  <a:gd name="T16" fmla="*/ 2553 w 2553"/>
                  <a:gd name="T17" fmla="*/ 1975 h 2551"/>
                  <a:gd name="T18" fmla="*/ 2545 w 2553"/>
                  <a:gd name="T19" fmla="*/ 2047 h 2551"/>
                  <a:gd name="T20" fmla="*/ 2527 w 2553"/>
                  <a:gd name="T21" fmla="*/ 2119 h 2551"/>
                  <a:gd name="T22" fmla="*/ 2503 w 2553"/>
                  <a:gd name="T23" fmla="*/ 2186 h 2551"/>
                  <a:gd name="T24" fmla="*/ 2467 w 2553"/>
                  <a:gd name="T25" fmla="*/ 2252 h 2551"/>
                  <a:gd name="T26" fmla="*/ 2425 w 2553"/>
                  <a:gd name="T27" fmla="*/ 2316 h 2551"/>
                  <a:gd name="T28" fmla="*/ 2374 w 2553"/>
                  <a:gd name="T29" fmla="*/ 2374 h 2551"/>
                  <a:gd name="T30" fmla="*/ 2316 w 2553"/>
                  <a:gd name="T31" fmla="*/ 2423 h 2551"/>
                  <a:gd name="T32" fmla="*/ 2254 w 2553"/>
                  <a:gd name="T33" fmla="*/ 2467 h 2551"/>
                  <a:gd name="T34" fmla="*/ 2188 w 2553"/>
                  <a:gd name="T35" fmla="*/ 2501 h 2551"/>
                  <a:gd name="T36" fmla="*/ 2120 w 2553"/>
                  <a:gd name="T37" fmla="*/ 2527 h 2551"/>
                  <a:gd name="T38" fmla="*/ 2048 w 2553"/>
                  <a:gd name="T39" fmla="*/ 2543 h 2551"/>
                  <a:gd name="T40" fmla="*/ 1977 w 2553"/>
                  <a:gd name="T41" fmla="*/ 2551 h 2551"/>
                  <a:gd name="T42" fmla="*/ 1903 w 2553"/>
                  <a:gd name="T43" fmla="*/ 2551 h 2551"/>
                  <a:gd name="T44" fmla="*/ 1831 w 2553"/>
                  <a:gd name="T45" fmla="*/ 2543 h 2551"/>
                  <a:gd name="T46" fmla="*/ 1761 w 2553"/>
                  <a:gd name="T47" fmla="*/ 2527 h 2551"/>
                  <a:gd name="T48" fmla="*/ 1691 w 2553"/>
                  <a:gd name="T49" fmla="*/ 2501 h 2551"/>
                  <a:gd name="T50" fmla="*/ 1626 w 2553"/>
                  <a:gd name="T51" fmla="*/ 2467 h 2551"/>
                  <a:gd name="T52" fmla="*/ 1564 w 2553"/>
                  <a:gd name="T53" fmla="*/ 2423 h 2551"/>
                  <a:gd name="T54" fmla="*/ 1504 w 2553"/>
                  <a:gd name="T55" fmla="*/ 2374 h 2551"/>
                  <a:gd name="T56" fmla="*/ 0 w 2553"/>
                  <a:gd name="T57" fmla="*/ 869 h 2551"/>
                  <a:gd name="T58" fmla="*/ 146 w 2553"/>
                  <a:gd name="T59" fmla="*/ 769 h 2551"/>
                  <a:gd name="T60" fmla="*/ 285 w 2553"/>
                  <a:gd name="T61" fmla="*/ 659 h 2551"/>
                  <a:gd name="T62" fmla="*/ 419 w 2553"/>
                  <a:gd name="T63" fmla="*/ 542 h 2551"/>
                  <a:gd name="T64" fmla="*/ 543 w 2553"/>
                  <a:gd name="T65" fmla="*/ 418 h 2551"/>
                  <a:gd name="T66" fmla="*/ 660 w 2553"/>
                  <a:gd name="T67" fmla="*/ 285 h 2551"/>
                  <a:gd name="T68" fmla="*/ 770 w 2553"/>
                  <a:gd name="T69" fmla="*/ 145 h 2551"/>
                  <a:gd name="T70" fmla="*/ 870 w 2553"/>
                  <a:gd name="T71" fmla="*/ 0 h 25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53" h="2551">
                    <a:moveTo>
                      <a:pt x="870" y="0"/>
                    </a:moveTo>
                    <a:lnTo>
                      <a:pt x="2374" y="1505"/>
                    </a:lnTo>
                    <a:lnTo>
                      <a:pt x="2425" y="1562"/>
                    </a:lnTo>
                    <a:lnTo>
                      <a:pt x="2467" y="1624"/>
                    </a:lnTo>
                    <a:lnTo>
                      <a:pt x="2503" y="1690"/>
                    </a:lnTo>
                    <a:lnTo>
                      <a:pt x="2527" y="1760"/>
                    </a:lnTo>
                    <a:lnTo>
                      <a:pt x="2545" y="1829"/>
                    </a:lnTo>
                    <a:lnTo>
                      <a:pt x="2553" y="1903"/>
                    </a:lnTo>
                    <a:lnTo>
                      <a:pt x="2553" y="1975"/>
                    </a:lnTo>
                    <a:lnTo>
                      <a:pt x="2545" y="2047"/>
                    </a:lnTo>
                    <a:lnTo>
                      <a:pt x="2527" y="2119"/>
                    </a:lnTo>
                    <a:lnTo>
                      <a:pt x="2503" y="2186"/>
                    </a:lnTo>
                    <a:lnTo>
                      <a:pt x="2467" y="2252"/>
                    </a:lnTo>
                    <a:lnTo>
                      <a:pt x="2425" y="2316"/>
                    </a:lnTo>
                    <a:lnTo>
                      <a:pt x="2374" y="2374"/>
                    </a:lnTo>
                    <a:lnTo>
                      <a:pt x="2316" y="2423"/>
                    </a:lnTo>
                    <a:lnTo>
                      <a:pt x="2254" y="2467"/>
                    </a:lnTo>
                    <a:lnTo>
                      <a:pt x="2188" y="2501"/>
                    </a:lnTo>
                    <a:lnTo>
                      <a:pt x="2120" y="2527"/>
                    </a:lnTo>
                    <a:lnTo>
                      <a:pt x="2048" y="2543"/>
                    </a:lnTo>
                    <a:lnTo>
                      <a:pt x="1977" y="2551"/>
                    </a:lnTo>
                    <a:lnTo>
                      <a:pt x="1903" y="2551"/>
                    </a:lnTo>
                    <a:lnTo>
                      <a:pt x="1831" y="2543"/>
                    </a:lnTo>
                    <a:lnTo>
                      <a:pt x="1761" y="2527"/>
                    </a:lnTo>
                    <a:lnTo>
                      <a:pt x="1691" y="2501"/>
                    </a:lnTo>
                    <a:lnTo>
                      <a:pt x="1626" y="2467"/>
                    </a:lnTo>
                    <a:lnTo>
                      <a:pt x="1564" y="2423"/>
                    </a:lnTo>
                    <a:lnTo>
                      <a:pt x="1504" y="2374"/>
                    </a:lnTo>
                    <a:lnTo>
                      <a:pt x="0" y="869"/>
                    </a:lnTo>
                    <a:lnTo>
                      <a:pt x="146" y="769"/>
                    </a:lnTo>
                    <a:lnTo>
                      <a:pt x="285" y="659"/>
                    </a:lnTo>
                    <a:lnTo>
                      <a:pt x="419" y="542"/>
                    </a:lnTo>
                    <a:lnTo>
                      <a:pt x="543" y="418"/>
                    </a:lnTo>
                    <a:lnTo>
                      <a:pt x="660" y="285"/>
                    </a:lnTo>
                    <a:lnTo>
                      <a:pt x="770" y="145"/>
                    </a:lnTo>
                    <a:lnTo>
                      <a:pt x="870" y="0"/>
                    </a:lnTo>
                    <a:close/>
                  </a:path>
                </a:pathLst>
              </a:custGeom>
              <a:solidFill>
                <a:srgbClr val="b01b87"/>
              </a:solidFill>
              <a:ln w="12700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60" name="Freeform 7"/>
              <p:cNvSpPr>
                <a:spLocks noEditPoints="1"/>
              </p:cNvSpPr>
              <p:nvPr/>
            </p:nvSpPr>
            <p:spPr>
              <a:xfrm>
                <a:off x="7102759" y="1480740"/>
                <a:ext cx="404228" cy="404064"/>
              </a:xfrm>
              <a:custGeom>
                <a:avLst/>
                <a:gdLst>
                  <a:gd name="T0" fmla="*/ 2160 w 4921"/>
                  <a:gd name="T1" fmla="*/ 640 h 4918"/>
                  <a:gd name="T2" fmla="*/ 1743 w 4921"/>
                  <a:gd name="T3" fmla="*/ 759 h 4918"/>
                  <a:gd name="T4" fmla="*/ 1370 w 4921"/>
                  <a:gd name="T5" fmla="*/ 971 h 4918"/>
                  <a:gd name="T6" fmla="*/ 1059 w 4921"/>
                  <a:gd name="T7" fmla="*/ 1260 h 4918"/>
                  <a:gd name="T8" fmla="*/ 822 w 4921"/>
                  <a:gd name="T9" fmla="*/ 1613 h 4918"/>
                  <a:gd name="T10" fmla="*/ 668 w 4921"/>
                  <a:gd name="T11" fmla="*/ 2015 h 4918"/>
                  <a:gd name="T12" fmla="*/ 614 w 4921"/>
                  <a:gd name="T13" fmla="*/ 2460 h 4918"/>
                  <a:gd name="T14" fmla="*/ 668 w 4921"/>
                  <a:gd name="T15" fmla="*/ 2902 h 4918"/>
                  <a:gd name="T16" fmla="*/ 822 w 4921"/>
                  <a:gd name="T17" fmla="*/ 3305 h 4918"/>
                  <a:gd name="T18" fmla="*/ 1059 w 4921"/>
                  <a:gd name="T19" fmla="*/ 3658 h 4918"/>
                  <a:gd name="T20" fmla="*/ 1370 w 4921"/>
                  <a:gd name="T21" fmla="*/ 3947 h 4918"/>
                  <a:gd name="T22" fmla="*/ 1743 w 4921"/>
                  <a:gd name="T23" fmla="*/ 4158 h 4918"/>
                  <a:gd name="T24" fmla="*/ 2160 w 4921"/>
                  <a:gd name="T25" fmla="*/ 4278 h 4918"/>
                  <a:gd name="T26" fmla="*/ 2611 w 4921"/>
                  <a:gd name="T27" fmla="*/ 4296 h 4918"/>
                  <a:gd name="T28" fmla="*/ 3042 w 4921"/>
                  <a:gd name="T29" fmla="*/ 4208 h 4918"/>
                  <a:gd name="T30" fmla="*/ 3431 w 4921"/>
                  <a:gd name="T31" fmla="*/ 4027 h 4918"/>
                  <a:gd name="T32" fmla="*/ 3764 w 4921"/>
                  <a:gd name="T33" fmla="*/ 3761 h 4918"/>
                  <a:gd name="T34" fmla="*/ 4029 w 4921"/>
                  <a:gd name="T35" fmla="*/ 3429 h 4918"/>
                  <a:gd name="T36" fmla="*/ 4210 w 4921"/>
                  <a:gd name="T37" fmla="*/ 3042 h 4918"/>
                  <a:gd name="T38" fmla="*/ 4298 w 4921"/>
                  <a:gd name="T39" fmla="*/ 2609 h 4918"/>
                  <a:gd name="T40" fmla="*/ 4280 w 4921"/>
                  <a:gd name="T41" fmla="*/ 2161 h 4918"/>
                  <a:gd name="T42" fmla="*/ 4159 w 4921"/>
                  <a:gd name="T43" fmla="*/ 1742 h 4918"/>
                  <a:gd name="T44" fmla="*/ 3949 w 4921"/>
                  <a:gd name="T45" fmla="*/ 1371 h 4918"/>
                  <a:gd name="T46" fmla="*/ 3660 w 4921"/>
                  <a:gd name="T47" fmla="*/ 1058 h 4918"/>
                  <a:gd name="T48" fmla="*/ 3307 w 4921"/>
                  <a:gd name="T49" fmla="*/ 821 h 4918"/>
                  <a:gd name="T50" fmla="*/ 2902 w 4921"/>
                  <a:gd name="T51" fmla="*/ 668 h 4918"/>
                  <a:gd name="T52" fmla="*/ 2459 w 4921"/>
                  <a:gd name="T53" fmla="*/ 616 h 4918"/>
                  <a:gd name="T54" fmla="*/ 2808 w 4921"/>
                  <a:gd name="T55" fmla="*/ 24 h 4918"/>
                  <a:gd name="T56" fmla="*/ 3301 w 4921"/>
                  <a:gd name="T57" fmla="*/ 147 h 4918"/>
                  <a:gd name="T58" fmla="*/ 3748 w 4921"/>
                  <a:gd name="T59" fmla="*/ 365 h 4918"/>
                  <a:gd name="T60" fmla="*/ 4141 w 4921"/>
                  <a:gd name="T61" fmla="*/ 664 h 4918"/>
                  <a:gd name="T62" fmla="*/ 4464 w 4921"/>
                  <a:gd name="T63" fmla="*/ 1035 h 4918"/>
                  <a:gd name="T64" fmla="*/ 4709 w 4921"/>
                  <a:gd name="T65" fmla="*/ 1463 h 4918"/>
                  <a:gd name="T66" fmla="*/ 4865 w 4921"/>
                  <a:gd name="T67" fmla="*/ 1943 h 4918"/>
                  <a:gd name="T68" fmla="*/ 4921 w 4921"/>
                  <a:gd name="T69" fmla="*/ 2460 h 4918"/>
                  <a:gd name="T70" fmla="*/ 4865 w 4921"/>
                  <a:gd name="T71" fmla="*/ 2974 h 4918"/>
                  <a:gd name="T72" fmla="*/ 4709 w 4921"/>
                  <a:gd name="T73" fmla="*/ 3454 h 4918"/>
                  <a:gd name="T74" fmla="*/ 4464 w 4921"/>
                  <a:gd name="T75" fmla="*/ 3883 h 4918"/>
                  <a:gd name="T76" fmla="*/ 4141 w 4921"/>
                  <a:gd name="T77" fmla="*/ 4254 h 4918"/>
                  <a:gd name="T78" fmla="*/ 3748 w 4921"/>
                  <a:gd name="T79" fmla="*/ 4553 h 4918"/>
                  <a:gd name="T80" fmla="*/ 3301 w 4921"/>
                  <a:gd name="T81" fmla="*/ 4770 h 4918"/>
                  <a:gd name="T82" fmla="*/ 2808 w 4921"/>
                  <a:gd name="T83" fmla="*/ 4894 h 4918"/>
                  <a:gd name="T84" fmla="*/ 2284 w 4921"/>
                  <a:gd name="T85" fmla="*/ 4912 h 4918"/>
                  <a:gd name="T86" fmla="*/ 1779 w 4921"/>
                  <a:gd name="T87" fmla="*/ 4822 h 4918"/>
                  <a:gd name="T88" fmla="*/ 1314 w 4921"/>
                  <a:gd name="T89" fmla="*/ 4634 h 4918"/>
                  <a:gd name="T90" fmla="*/ 904 w 4921"/>
                  <a:gd name="T91" fmla="*/ 4361 h 4918"/>
                  <a:gd name="T92" fmla="*/ 554 w 4921"/>
                  <a:gd name="T93" fmla="*/ 4015 h 4918"/>
                  <a:gd name="T94" fmla="*/ 283 w 4921"/>
                  <a:gd name="T95" fmla="*/ 3604 h 4918"/>
                  <a:gd name="T96" fmla="*/ 96 w 4921"/>
                  <a:gd name="T97" fmla="*/ 3139 h 4918"/>
                  <a:gd name="T98" fmla="*/ 6 w 4921"/>
                  <a:gd name="T99" fmla="*/ 2635 h 4918"/>
                  <a:gd name="T100" fmla="*/ 24 w 4921"/>
                  <a:gd name="T101" fmla="*/ 2111 h 4918"/>
                  <a:gd name="T102" fmla="*/ 148 w 4921"/>
                  <a:gd name="T103" fmla="*/ 1619 h 4918"/>
                  <a:gd name="T104" fmla="*/ 365 w 4921"/>
                  <a:gd name="T105" fmla="*/ 1170 h 4918"/>
                  <a:gd name="T106" fmla="*/ 664 w 4921"/>
                  <a:gd name="T107" fmla="*/ 779 h 4918"/>
                  <a:gd name="T108" fmla="*/ 1033 w 4921"/>
                  <a:gd name="T109" fmla="*/ 456 h 4918"/>
                  <a:gd name="T110" fmla="*/ 1464 w 4921"/>
                  <a:gd name="T111" fmla="*/ 209 h 4918"/>
                  <a:gd name="T112" fmla="*/ 1943 w 4921"/>
                  <a:gd name="T113" fmla="*/ 54 h 4918"/>
                  <a:gd name="T114" fmla="*/ 2459 w 4921"/>
                  <a:gd name="T115" fmla="*/ 0 h 49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21" h="4918">
                    <a:moveTo>
                      <a:pt x="2459" y="616"/>
                    </a:moveTo>
                    <a:lnTo>
                      <a:pt x="2310" y="622"/>
                    </a:lnTo>
                    <a:lnTo>
                      <a:pt x="2160" y="640"/>
                    </a:lnTo>
                    <a:lnTo>
                      <a:pt x="2016" y="668"/>
                    </a:lnTo>
                    <a:lnTo>
                      <a:pt x="1877" y="710"/>
                    </a:lnTo>
                    <a:lnTo>
                      <a:pt x="1743" y="759"/>
                    </a:lnTo>
                    <a:lnTo>
                      <a:pt x="1614" y="821"/>
                    </a:lnTo>
                    <a:lnTo>
                      <a:pt x="1488" y="891"/>
                    </a:lnTo>
                    <a:lnTo>
                      <a:pt x="1370" y="971"/>
                    </a:lnTo>
                    <a:lnTo>
                      <a:pt x="1261" y="1058"/>
                    </a:lnTo>
                    <a:lnTo>
                      <a:pt x="1157" y="1156"/>
                    </a:lnTo>
                    <a:lnTo>
                      <a:pt x="1059" y="1260"/>
                    </a:lnTo>
                    <a:lnTo>
                      <a:pt x="971" y="1371"/>
                    </a:lnTo>
                    <a:lnTo>
                      <a:pt x="892" y="1489"/>
                    </a:lnTo>
                    <a:lnTo>
                      <a:pt x="822" y="1613"/>
                    </a:lnTo>
                    <a:lnTo>
                      <a:pt x="760" y="1742"/>
                    </a:lnTo>
                    <a:lnTo>
                      <a:pt x="710" y="1876"/>
                    </a:lnTo>
                    <a:lnTo>
                      <a:pt x="668" y="2015"/>
                    </a:lnTo>
                    <a:lnTo>
                      <a:pt x="638" y="2161"/>
                    </a:lnTo>
                    <a:lnTo>
                      <a:pt x="620" y="2308"/>
                    </a:lnTo>
                    <a:lnTo>
                      <a:pt x="614" y="2460"/>
                    </a:lnTo>
                    <a:lnTo>
                      <a:pt x="620" y="2609"/>
                    </a:lnTo>
                    <a:lnTo>
                      <a:pt x="638" y="2757"/>
                    </a:lnTo>
                    <a:lnTo>
                      <a:pt x="668" y="2902"/>
                    </a:lnTo>
                    <a:lnTo>
                      <a:pt x="710" y="3042"/>
                    </a:lnTo>
                    <a:lnTo>
                      <a:pt x="760" y="3175"/>
                    </a:lnTo>
                    <a:lnTo>
                      <a:pt x="822" y="3305"/>
                    </a:lnTo>
                    <a:lnTo>
                      <a:pt x="892" y="3429"/>
                    </a:lnTo>
                    <a:lnTo>
                      <a:pt x="971" y="3546"/>
                    </a:lnTo>
                    <a:lnTo>
                      <a:pt x="1059" y="3658"/>
                    </a:lnTo>
                    <a:lnTo>
                      <a:pt x="1157" y="3761"/>
                    </a:lnTo>
                    <a:lnTo>
                      <a:pt x="1261" y="3859"/>
                    </a:lnTo>
                    <a:lnTo>
                      <a:pt x="1370" y="3947"/>
                    </a:lnTo>
                    <a:lnTo>
                      <a:pt x="1488" y="4027"/>
                    </a:lnTo>
                    <a:lnTo>
                      <a:pt x="1614" y="4096"/>
                    </a:lnTo>
                    <a:lnTo>
                      <a:pt x="1743" y="4158"/>
                    </a:lnTo>
                    <a:lnTo>
                      <a:pt x="1877" y="4208"/>
                    </a:lnTo>
                    <a:lnTo>
                      <a:pt x="2016" y="4250"/>
                    </a:lnTo>
                    <a:lnTo>
                      <a:pt x="2160" y="4278"/>
                    </a:lnTo>
                    <a:lnTo>
                      <a:pt x="2310" y="4296"/>
                    </a:lnTo>
                    <a:lnTo>
                      <a:pt x="2459" y="4302"/>
                    </a:lnTo>
                    <a:lnTo>
                      <a:pt x="2611" y="4296"/>
                    </a:lnTo>
                    <a:lnTo>
                      <a:pt x="2758" y="4278"/>
                    </a:lnTo>
                    <a:lnTo>
                      <a:pt x="2902" y="4250"/>
                    </a:lnTo>
                    <a:lnTo>
                      <a:pt x="3042" y="4208"/>
                    </a:lnTo>
                    <a:lnTo>
                      <a:pt x="3177" y="4158"/>
                    </a:lnTo>
                    <a:lnTo>
                      <a:pt x="3307" y="4096"/>
                    </a:lnTo>
                    <a:lnTo>
                      <a:pt x="3431" y="4027"/>
                    </a:lnTo>
                    <a:lnTo>
                      <a:pt x="3548" y="3947"/>
                    </a:lnTo>
                    <a:lnTo>
                      <a:pt x="3660" y="3859"/>
                    </a:lnTo>
                    <a:lnTo>
                      <a:pt x="3764" y="3761"/>
                    </a:lnTo>
                    <a:lnTo>
                      <a:pt x="3859" y="3658"/>
                    </a:lnTo>
                    <a:lnTo>
                      <a:pt x="3949" y="3546"/>
                    </a:lnTo>
                    <a:lnTo>
                      <a:pt x="4029" y="3429"/>
                    </a:lnTo>
                    <a:lnTo>
                      <a:pt x="4099" y="3305"/>
                    </a:lnTo>
                    <a:lnTo>
                      <a:pt x="4159" y="3175"/>
                    </a:lnTo>
                    <a:lnTo>
                      <a:pt x="4210" y="3042"/>
                    </a:lnTo>
                    <a:lnTo>
                      <a:pt x="4250" y="2902"/>
                    </a:lnTo>
                    <a:lnTo>
                      <a:pt x="4280" y="2757"/>
                    </a:lnTo>
                    <a:lnTo>
                      <a:pt x="4298" y="2609"/>
                    </a:lnTo>
                    <a:lnTo>
                      <a:pt x="4304" y="2460"/>
                    </a:lnTo>
                    <a:lnTo>
                      <a:pt x="4298" y="2308"/>
                    </a:lnTo>
                    <a:lnTo>
                      <a:pt x="4280" y="2161"/>
                    </a:lnTo>
                    <a:lnTo>
                      <a:pt x="4250" y="2015"/>
                    </a:lnTo>
                    <a:lnTo>
                      <a:pt x="4210" y="1876"/>
                    </a:lnTo>
                    <a:lnTo>
                      <a:pt x="4159" y="1742"/>
                    </a:lnTo>
                    <a:lnTo>
                      <a:pt x="4099" y="1613"/>
                    </a:lnTo>
                    <a:lnTo>
                      <a:pt x="4029" y="1489"/>
                    </a:lnTo>
                    <a:lnTo>
                      <a:pt x="3949" y="1371"/>
                    </a:lnTo>
                    <a:lnTo>
                      <a:pt x="3859" y="1260"/>
                    </a:lnTo>
                    <a:lnTo>
                      <a:pt x="3764" y="1156"/>
                    </a:lnTo>
                    <a:lnTo>
                      <a:pt x="3660" y="1058"/>
                    </a:lnTo>
                    <a:lnTo>
                      <a:pt x="3548" y="971"/>
                    </a:lnTo>
                    <a:lnTo>
                      <a:pt x="3431" y="891"/>
                    </a:lnTo>
                    <a:lnTo>
                      <a:pt x="3307" y="821"/>
                    </a:lnTo>
                    <a:lnTo>
                      <a:pt x="3177" y="759"/>
                    </a:lnTo>
                    <a:lnTo>
                      <a:pt x="3042" y="710"/>
                    </a:lnTo>
                    <a:lnTo>
                      <a:pt x="2902" y="668"/>
                    </a:lnTo>
                    <a:lnTo>
                      <a:pt x="2758" y="640"/>
                    </a:lnTo>
                    <a:lnTo>
                      <a:pt x="2611" y="622"/>
                    </a:lnTo>
                    <a:lnTo>
                      <a:pt x="2459" y="616"/>
                    </a:lnTo>
                    <a:close/>
                    <a:moveTo>
                      <a:pt x="2459" y="0"/>
                    </a:moveTo>
                    <a:lnTo>
                      <a:pt x="2635" y="6"/>
                    </a:lnTo>
                    <a:lnTo>
                      <a:pt x="2808" y="24"/>
                    </a:lnTo>
                    <a:lnTo>
                      <a:pt x="2976" y="54"/>
                    </a:lnTo>
                    <a:lnTo>
                      <a:pt x="3141" y="96"/>
                    </a:lnTo>
                    <a:lnTo>
                      <a:pt x="3301" y="147"/>
                    </a:lnTo>
                    <a:lnTo>
                      <a:pt x="3455" y="209"/>
                    </a:lnTo>
                    <a:lnTo>
                      <a:pt x="3604" y="283"/>
                    </a:lnTo>
                    <a:lnTo>
                      <a:pt x="3748" y="365"/>
                    </a:lnTo>
                    <a:lnTo>
                      <a:pt x="3885" y="456"/>
                    </a:lnTo>
                    <a:lnTo>
                      <a:pt x="4017" y="556"/>
                    </a:lnTo>
                    <a:lnTo>
                      <a:pt x="4141" y="664"/>
                    </a:lnTo>
                    <a:lnTo>
                      <a:pt x="4256" y="779"/>
                    </a:lnTo>
                    <a:lnTo>
                      <a:pt x="4364" y="903"/>
                    </a:lnTo>
                    <a:lnTo>
                      <a:pt x="4464" y="1035"/>
                    </a:lnTo>
                    <a:lnTo>
                      <a:pt x="4556" y="1170"/>
                    </a:lnTo>
                    <a:lnTo>
                      <a:pt x="4637" y="1314"/>
                    </a:lnTo>
                    <a:lnTo>
                      <a:pt x="4709" y="1463"/>
                    </a:lnTo>
                    <a:lnTo>
                      <a:pt x="4773" y="1619"/>
                    </a:lnTo>
                    <a:lnTo>
                      <a:pt x="4825" y="1778"/>
                    </a:lnTo>
                    <a:lnTo>
                      <a:pt x="4865" y="1943"/>
                    </a:lnTo>
                    <a:lnTo>
                      <a:pt x="4895" y="2111"/>
                    </a:lnTo>
                    <a:lnTo>
                      <a:pt x="4913" y="2282"/>
                    </a:lnTo>
                    <a:lnTo>
                      <a:pt x="4921" y="2460"/>
                    </a:lnTo>
                    <a:lnTo>
                      <a:pt x="4913" y="2635"/>
                    </a:lnTo>
                    <a:lnTo>
                      <a:pt x="4895" y="2807"/>
                    </a:lnTo>
                    <a:lnTo>
                      <a:pt x="4865" y="2974"/>
                    </a:lnTo>
                    <a:lnTo>
                      <a:pt x="4825" y="3139"/>
                    </a:lnTo>
                    <a:lnTo>
                      <a:pt x="4773" y="3299"/>
                    </a:lnTo>
                    <a:lnTo>
                      <a:pt x="4709" y="3454"/>
                    </a:lnTo>
                    <a:lnTo>
                      <a:pt x="4637" y="3604"/>
                    </a:lnTo>
                    <a:lnTo>
                      <a:pt x="4556" y="3747"/>
                    </a:lnTo>
                    <a:lnTo>
                      <a:pt x="4464" y="3883"/>
                    </a:lnTo>
                    <a:lnTo>
                      <a:pt x="4364" y="4015"/>
                    </a:lnTo>
                    <a:lnTo>
                      <a:pt x="4256" y="4138"/>
                    </a:lnTo>
                    <a:lnTo>
                      <a:pt x="4141" y="4254"/>
                    </a:lnTo>
                    <a:lnTo>
                      <a:pt x="4017" y="4361"/>
                    </a:lnTo>
                    <a:lnTo>
                      <a:pt x="3885" y="4461"/>
                    </a:lnTo>
                    <a:lnTo>
                      <a:pt x="3748" y="4553"/>
                    </a:lnTo>
                    <a:lnTo>
                      <a:pt x="3604" y="4634"/>
                    </a:lnTo>
                    <a:lnTo>
                      <a:pt x="3455" y="4708"/>
                    </a:lnTo>
                    <a:lnTo>
                      <a:pt x="3301" y="4770"/>
                    </a:lnTo>
                    <a:lnTo>
                      <a:pt x="3141" y="4822"/>
                    </a:lnTo>
                    <a:lnTo>
                      <a:pt x="2976" y="4864"/>
                    </a:lnTo>
                    <a:lnTo>
                      <a:pt x="2808" y="4894"/>
                    </a:lnTo>
                    <a:lnTo>
                      <a:pt x="2635" y="4912"/>
                    </a:lnTo>
                    <a:lnTo>
                      <a:pt x="2459" y="4918"/>
                    </a:lnTo>
                    <a:lnTo>
                      <a:pt x="2284" y="4912"/>
                    </a:lnTo>
                    <a:lnTo>
                      <a:pt x="2112" y="4894"/>
                    </a:lnTo>
                    <a:lnTo>
                      <a:pt x="1943" y="4864"/>
                    </a:lnTo>
                    <a:lnTo>
                      <a:pt x="1779" y="4822"/>
                    </a:lnTo>
                    <a:lnTo>
                      <a:pt x="1620" y="4770"/>
                    </a:lnTo>
                    <a:lnTo>
                      <a:pt x="1464" y="4708"/>
                    </a:lnTo>
                    <a:lnTo>
                      <a:pt x="1314" y="4634"/>
                    </a:lnTo>
                    <a:lnTo>
                      <a:pt x="1171" y="4553"/>
                    </a:lnTo>
                    <a:lnTo>
                      <a:pt x="1033" y="4461"/>
                    </a:lnTo>
                    <a:lnTo>
                      <a:pt x="904" y="4361"/>
                    </a:lnTo>
                    <a:lnTo>
                      <a:pt x="780" y="4254"/>
                    </a:lnTo>
                    <a:lnTo>
                      <a:pt x="664" y="4138"/>
                    </a:lnTo>
                    <a:lnTo>
                      <a:pt x="554" y="4015"/>
                    </a:lnTo>
                    <a:lnTo>
                      <a:pt x="455" y="3883"/>
                    </a:lnTo>
                    <a:lnTo>
                      <a:pt x="365" y="3747"/>
                    </a:lnTo>
                    <a:lnTo>
                      <a:pt x="283" y="3604"/>
                    </a:lnTo>
                    <a:lnTo>
                      <a:pt x="209" y="3454"/>
                    </a:lnTo>
                    <a:lnTo>
                      <a:pt x="148" y="3299"/>
                    </a:lnTo>
                    <a:lnTo>
                      <a:pt x="96" y="3139"/>
                    </a:lnTo>
                    <a:lnTo>
                      <a:pt x="54" y="2974"/>
                    </a:lnTo>
                    <a:lnTo>
                      <a:pt x="24" y="2807"/>
                    </a:lnTo>
                    <a:lnTo>
                      <a:pt x="6" y="2635"/>
                    </a:lnTo>
                    <a:lnTo>
                      <a:pt x="0" y="2460"/>
                    </a:lnTo>
                    <a:lnTo>
                      <a:pt x="6" y="2282"/>
                    </a:lnTo>
                    <a:lnTo>
                      <a:pt x="24" y="2111"/>
                    </a:lnTo>
                    <a:lnTo>
                      <a:pt x="54" y="1943"/>
                    </a:lnTo>
                    <a:lnTo>
                      <a:pt x="96" y="1778"/>
                    </a:lnTo>
                    <a:lnTo>
                      <a:pt x="148" y="1619"/>
                    </a:lnTo>
                    <a:lnTo>
                      <a:pt x="209" y="1463"/>
                    </a:lnTo>
                    <a:lnTo>
                      <a:pt x="283" y="1314"/>
                    </a:lnTo>
                    <a:lnTo>
                      <a:pt x="365" y="1170"/>
                    </a:lnTo>
                    <a:lnTo>
                      <a:pt x="455" y="1035"/>
                    </a:lnTo>
                    <a:lnTo>
                      <a:pt x="554" y="903"/>
                    </a:lnTo>
                    <a:lnTo>
                      <a:pt x="664" y="779"/>
                    </a:lnTo>
                    <a:lnTo>
                      <a:pt x="780" y="664"/>
                    </a:lnTo>
                    <a:lnTo>
                      <a:pt x="904" y="556"/>
                    </a:lnTo>
                    <a:lnTo>
                      <a:pt x="1033" y="456"/>
                    </a:lnTo>
                    <a:lnTo>
                      <a:pt x="1171" y="365"/>
                    </a:lnTo>
                    <a:lnTo>
                      <a:pt x="1314" y="283"/>
                    </a:lnTo>
                    <a:lnTo>
                      <a:pt x="1464" y="209"/>
                    </a:lnTo>
                    <a:lnTo>
                      <a:pt x="1620" y="147"/>
                    </a:lnTo>
                    <a:lnTo>
                      <a:pt x="1779" y="96"/>
                    </a:lnTo>
                    <a:lnTo>
                      <a:pt x="1943" y="54"/>
                    </a:lnTo>
                    <a:lnTo>
                      <a:pt x="2112" y="24"/>
                    </a:lnTo>
                    <a:lnTo>
                      <a:pt x="2284" y="6"/>
                    </a:lnTo>
                    <a:lnTo>
                      <a:pt x="2459" y="0"/>
                    </a:lnTo>
                    <a:close/>
                  </a:path>
                </a:pathLst>
              </a:custGeom>
              <a:solidFill>
                <a:srgbClr val="b01b87"/>
              </a:solidFill>
              <a:ln w="12700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61" name="Freeform 8"/>
              <p:cNvSpPr/>
              <p:nvPr/>
            </p:nvSpPr>
            <p:spPr>
              <a:xfrm>
                <a:off x="7187055" y="1564872"/>
                <a:ext cx="117818" cy="117982"/>
              </a:xfrm>
              <a:custGeom>
                <a:avLst/>
                <a:gdLst>
                  <a:gd name="T0" fmla="*/ 1434 w 1434"/>
                  <a:gd name="T1" fmla="*/ 0 h 1435"/>
                  <a:gd name="T2" fmla="*/ 1434 w 1434"/>
                  <a:gd name="T3" fmla="*/ 410 h 1435"/>
                  <a:gd name="T4" fmla="*/ 1323 w 1434"/>
                  <a:gd name="T5" fmla="*/ 416 h 1435"/>
                  <a:gd name="T6" fmla="*/ 1215 w 1434"/>
                  <a:gd name="T7" fmla="*/ 434 h 1435"/>
                  <a:gd name="T8" fmla="*/ 1111 w 1434"/>
                  <a:gd name="T9" fmla="*/ 462 h 1435"/>
                  <a:gd name="T10" fmla="*/ 1011 w 1434"/>
                  <a:gd name="T11" fmla="*/ 500 h 1435"/>
                  <a:gd name="T12" fmla="*/ 918 w 1434"/>
                  <a:gd name="T13" fmla="*/ 550 h 1435"/>
                  <a:gd name="T14" fmla="*/ 830 w 1434"/>
                  <a:gd name="T15" fmla="*/ 608 h 1435"/>
                  <a:gd name="T16" fmla="*/ 748 w 1434"/>
                  <a:gd name="T17" fmla="*/ 673 h 1435"/>
                  <a:gd name="T18" fmla="*/ 674 w 1434"/>
                  <a:gd name="T19" fmla="*/ 747 h 1435"/>
                  <a:gd name="T20" fmla="*/ 609 w 1434"/>
                  <a:gd name="T21" fmla="*/ 829 h 1435"/>
                  <a:gd name="T22" fmla="*/ 551 w 1434"/>
                  <a:gd name="T23" fmla="*/ 916 h 1435"/>
                  <a:gd name="T24" fmla="*/ 501 w 1434"/>
                  <a:gd name="T25" fmla="*/ 1010 h 1435"/>
                  <a:gd name="T26" fmla="*/ 463 w 1434"/>
                  <a:gd name="T27" fmla="*/ 1110 h 1435"/>
                  <a:gd name="T28" fmla="*/ 433 w 1434"/>
                  <a:gd name="T29" fmla="*/ 1213 h 1435"/>
                  <a:gd name="T30" fmla="*/ 415 w 1434"/>
                  <a:gd name="T31" fmla="*/ 1323 h 1435"/>
                  <a:gd name="T32" fmla="*/ 409 w 1434"/>
                  <a:gd name="T33" fmla="*/ 1435 h 1435"/>
                  <a:gd name="T34" fmla="*/ 0 w 1434"/>
                  <a:gd name="T35" fmla="*/ 1435 h 1435"/>
                  <a:gd name="T36" fmla="*/ 6 w 1434"/>
                  <a:gd name="T37" fmla="*/ 1303 h 1435"/>
                  <a:gd name="T38" fmla="*/ 22 w 1434"/>
                  <a:gd name="T39" fmla="*/ 1176 h 1435"/>
                  <a:gd name="T40" fmla="*/ 52 w 1434"/>
                  <a:gd name="T41" fmla="*/ 1052 h 1435"/>
                  <a:gd name="T42" fmla="*/ 90 w 1434"/>
                  <a:gd name="T43" fmla="*/ 934 h 1435"/>
                  <a:gd name="T44" fmla="*/ 138 w 1434"/>
                  <a:gd name="T45" fmla="*/ 819 h 1435"/>
                  <a:gd name="T46" fmla="*/ 196 w 1434"/>
                  <a:gd name="T47" fmla="*/ 711 h 1435"/>
                  <a:gd name="T48" fmla="*/ 263 w 1434"/>
                  <a:gd name="T49" fmla="*/ 608 h 1435"/>
                  <a:gd name="T50" fmla="*/ 337 w 1434"/>
                  <a:gd name="T51" fmla="*/ 510 h 1435"/>
                  <a:gd name="T52" fmla="*/ 421 w 1434"/>
                  <a:gd name="T53" fmla="*/ 420 h 1435"/>
                  <a:gd name="T54" fmla="*/ 511 w 1434"/>
                  <a:gd name="T55" fmla="*/ 336 h 1435"/>
                  <a:gd name="T56" fmla="*/ 609 w 1434"/>
                  <a:gd name="T57" fmla="*/ 263 h 1435"/>
                  <a:gd name="T58" fmla="*/ 710 w 1434"/>
                  <a:gd name="T59" fmla="*/ 195 h 1435"/>
                  <a:gd name="T60" fmla="*/ 820 w 1434"/>
                  <a:gd name="T61" fmla="*/ 137 h 1435"/>
                  <a:gd name="T62" fmla="*/ 936 w 1434"/>
                  <a:gd name="T63" fmla="*/ 89 h 1435"/>
                  <a:gd name="T64" fmla="*/ 1053 w 1434"/>
                  <a:gd name="T65" fmla="*/ 51 h 1435"/>
                  <a:gd name="T66" fmla="*/ 1177 w 1434"/>
                  <a:gd name="T67" fmla="*/ 23 h 1435"/>
                  <a:gd name="T68" fmla="*/ 1305 w 1434"/>
                  <a:gd name="T69" fmla="*/ 6 h 1435"/>
                  <a:gd name="T70" fmla="*/ 1434 w 1434"/>
                  <a:gd name="T71" fmla="*/ 0 h 14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34" h="1435">
                    <a:moveTo>
                      <a:pt x="1434" y="0"/>
                    </a:moveTo>
                    <a:lnTo>
                      <a:pt x="1434" y="410"/>
                    </a:lnTo>
                    <a:lnTo>
                      <a:pt x="1323" y="416"/>
                    </a:lnTo>
                    <a:lnTo>
                      <a:pt x="1215" y="434"/>
                    </a:lnTo>
                    <a:lnTo>
                      <a:pt x="1111" y="462"/>
                    </a:lnTo>
                    <a:lnTo>
                      <a:pt x="1011" y="500"/>
                    </a:lnTo>
                    <a:lnTo>
                      <a:pt x="918" y="550"/>
                    </a:lnTo>
                    <a:lnTo>
                      <a:pt x="830" y="608"/>
                    </a:lnTo>
                    <a:lnTo>
                      <a:pt x="748" y="673"/>
                    </a:lnTo>
                    <a:lnTo>
                      <a:pt x="674" y="747"/>
                    </a:lnTo>
                    <a:lnTo>
                      <a:pt x="609" y="829"/>
                    </a:lnTo>
                    <a:lnTo>
                      <a:pt x="551" y="916"/>
                    </a:lnTo>
                    <a:lnTo>
                      <a:pt x="501" y="1010"/>
                    </a:lnTo>
                    <a:lnTo>
                      <a:pt x="463" y="1110"/>
                    </a:lnTo>
                    <a:lnTo>
                      <a:pt x="433" y="1213"/>
                    </a:lnTo>
                    <a:lnTo>
                      <a:pt x="415" y="1323"/>
                    </a:lnTo>
                    <a:lnTo>
                      <a:pt x="409" y="1435"/>
                    </a:lnTo>
                    <a:lnTo>
                      <a:pt x="0" y="1435"/>
                    </a:lnTo>
                    <a:lnTo>
                      <a:pt x="6" y="1303"/>
                    </a:lnTo>
                    <a:lnTo>
                      <a:pt x="22" y="1176"/>
                    </a:lnTo>
                    <a:lnTo>
                      <a:pt x="52" y="1052"/>
                    </a:lnTo>
                    <a:lnTo>
                      <a:pt x="90" y="934"/>
                    </a:lnTo>
                    <a:lnTo>
                      <a:pt x="138" y="819"/>
                    </a:lnTo>
                    <a:lnTo>
                      <a:pt x="196" y="711"/>
                    </a:lnTo>
                    <a:lnTo>
                      <a:pt x="263" y="608"/>
                    </a:lnTo>
                    <a:lnTo>
                      <a:pt x="337" y="510"/>
                    </a:lnTo>
                    <a:lnTo>
                      <a:pt x="421" y="420"/>
                    </a:lnTo>
                    <a:lnTo>
                      <a:pt x="511" y="336"/>
                    </a:lnTo>
                    <a:lnTo>
                      <a:pt x="609" y="263"/>
                    </a:lnTo>
                    <a:lnTo>
                      <a:pt x="710" y="195"/>
                    </a:lnTo>
                    <a:lnTo>
                      <a:pt x="820" y="137"/>
                    </a:lnTo>
                    <a:lnTo>
                      <a:pt x="936" y="89"/>
                    </a:lnTo>
                    <a:lnTo>
                      <a:pt x="1053" y="51"/>
                    </a:lnTo>
                    <a:lnTo>
                      <a:pt x="1177" y="23"/>
                    </a:lnTo>
                    <a:lnTo>
                      <a:pt x="1305" y="6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b01b87"/>
              </a:solidFill>
              <a:ln w="12700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</p:grpSp>
      </p:grpSp>
      <p:grpSp>
        <p:nvGrpSpPr>
          <p:cNvPr id="26" name="그룹 25"/>
          <p:cNvGrpSpPr/>
          <p:nvPr/>
        </p:nvGrpSpPr>
        <p:grpSpPr>
          <a:xfrm rot="0">
            <a:off x="7963827" y="2268841"/>
            <a:ext cx="1760872" cy="1160159"/>
            <a:chOff x="8064090" y="2174801"/>
            <a:chExt cx="1760872" cy="1160159"/>
          </a:xfrm>
        </p:grpSpPr>
        <p:grpSp>
          <p:nvGrpSpPr>
            <p:cNvPr id="23" name="그룹 22"/>
            <p:cNvGrpSpPr/>
            <p:nvPr/>
          </p:nvGrpSpPr>
          <p:grpSpPr>
            <a:xfrm rot="0">
              <a:off x="8064090" y="2174801"/>
              <a:ext cx="1760872" cy="428829"/>
              <a:chOff x="8359365" y="2622769"/>
              <a:chExt cx="1760872" cy="428829"/>
            </a:xfrm>
          </p:grpSpPr>
          <p:pic>
            <p:nvPicPr>
              <p:cNvPr id="6" name="그림 5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8359365" y="2622769"/>
                <a:ext cx="428829" cy="428829"/>
              </a:xfrm>
              <a:prstGeom prst="rect">
                <a:avLst/>
              </a:prstGeom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8826293" y="2663573"/>
                <a:ext cx="1293944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Facebook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65" name="직사각형 64"/>
            <p:cNvSpPr/>
            <p:nvPr/>
          </p:nvSpPr>
          <p:spPr>
            <a:xfrm>
              <a:off x="8283109" y="2690371"/>
              <a:ext cx="1133306" cy="337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 J-POP</a:t>
              </a:r>
              <a:endParaRPr lang="en-US" altLang="ko-KR" sz="1600">
                <a:latin typeface="KoPub돋움체 Medium"/>
                <a:ea typeface="KoPub돋움체 Medium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9310584" y="2996406"/>
              <a:ext cx="248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16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 rot="0">
            <a:off x="8094168" y="3784076"/>
            <a:ext cx="1842623" cy="1161092"/>
            <a:chOff x="8064090" y="3575034"/>
            <a:chExt cx="1842623" cy="1161092"/>
          </a:xfrm>
        </p:grpSpPr>
        <p:grpSp>
          <p:nvGrpSpPr>
            <p:cNvPr id="21" name="그룹 20"/>
            <p:cNvGrpSpPr/>
            <p:nvPr/>
          </p:nvGrpSpPr>
          <p:grpSpPr>
            <a:xfrm rot="0">
              <a:off x="8064090" y="3575034"/>
              <a:ext cx="1842623" cy="428829"/>
              <a:chOff x="8359368" y="3733698"/>
              <a:chExt cx="1842623" cy="428829"/>
            </a:xfrm>
          </p:grpSpPr>
          <p:pic>
            <p:nvPicPr>
              <p:cNvPr id="9" name="그림 8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8359368" y="3733698"/>
                <a:ext cx="428829" cy="428829"/>
              </a:xfrm>
              <a:prstGeom prst="rect">
                <a:avLst/>
              </a:prstGeom>
            </p:spPr>
          </p:pic>
          <p:sp>
            <p:nvSpPr>
              <p:cNvPr id="63" name="직사각형 62"/>
              <p:cNvSpPr/>
              <p:nvPr/>
            </p:nvSpPr>
            <p:spPr>
              <a:xfrm>
                <a:off x="8826293" y="3774502"/>
                <a:ext cx="1375698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Instagram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70" name="직사각형 69"/>
            <p:cNvSpPr/>
            <p:nvPr/>
          </p:nvSpPr>
          <p:spPr>
            <a:xfrm>
              <a:off x="8283806" y="4091537"/>
              <a:ext cx="13802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</a:t>
              </a:r>
              <a:r>
                <a:rPr lang="ko-KR" altLang="en-US" sz="1600">
                  <a:latin typeface="KoPub돋움체 Medium"/>
                  <a:ea typeface="KoPub돋움체 Medium"/>
                </a:rPr>
                <a:t> 한국의 인식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9310584" y="4397572"/>
              <a:ext cx="248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 rot="0">
            <a:off x="10355716" y="612989"/>
            <a:ext cx="1389303" cy="325366"/>
            <a:chOff x="10355716" y="612989"/>
            <a:chExt cx="1389303" cy="325366"/>
          </a:xfrm>
        </p:grpSpPr>
        <p:sp>
          <p:nvSpPr>
            <p:cNvPr id="80" name="모서리가 둥근 직사각형 79"/>
            <p:cNvSpPr/>
            <p:nvPr/>
          </p:nvSpPr>
          <p:spPr>
            <a:xfrm>
              <a:off x="1109030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1" name="모서리가 둥근 직사각형 80"/>
            <p:cNvSpPr/>
            <p:nvPr/>
          </p:nvSpPr>
          <p:spPr>
            <a:xfrm>
              <a:off x="11457019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2" name="모서리가 둥근 직사각형 81"/>
            <p:cNvSpPr/>
            <p:nvPr/>
          </p:nvSpPr>
          <p:spPr>
            <a:xfrm>
              <a:off x="1035571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83" name="그림 82"/>
            <p:cNvPicPr/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0704910" y="612989"/>
              <a:ext cx="325366" cy="325366"/>
            </a:xfrm>
            <a:prstGeom prst="rect">
              <a:avLst/>
            </a:prstGeom>
          </p:spPr>
        </p:pic>
      </p:grpSp>
      <p:pic>
        <p:nvPicPr>
          <p:cNvPr id="87" name=""/>
          <p:cNvPicPr>
            <a:picLocks noChangeAspect="1"/>
          </p:cNvPicPr>
          <p:nvPr/>
        </p:nvPicPr>
        <p:blipFill rotWithShape="1">
          <a:blip/>
          <a:stretch>
            <a:fillRect/>
          </a:stretch>
        </p:blipFill>
        <p:spPr>
          <a:xfrm>
            <a:off x="1407870" y="2554185"/>
            <a:ext cx="6229520" cy="4069485"/>
          </a:xfrm>
          <a:prstGeom prst="rect">
            <a:avLst/>
          </a:prstGeom>
        </p:spPr>
      </p:pic>
      <p:pic>
        <p:nvPicPr>
          <p:cNvPr id="88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88092" y="2665664"/>
            <a:ext cx="6596313" cy="3521911"/>
          </a:xfrm>
          <a:prstGeom prst="rect">
            <a:avLst/>
          </a:prstGeom>
        </p:spPr>
      </p:pic>
      <p:grpSp>
        <p:nvGrpSpPr>
          <p:cNvPr id="89" name="그룹 84"/>
          <p:cNvGrpSpPr/>
          <p:nvPr/>
        </p:nvGrpSpPr>
        <p:grpSpPr>
          <a:xfrm rot="0">
            <a:off x="8194433" y="5175792"/>
            <a:ext cx="1472740" cy="855990"/>
            <a:chOff x="8064089" y="4975266"/>
            <a:chExt cx="1472740" cy="855990"/>
          </a:xfrm>
        </p:grpSpPr>
        <p:grpSp>
          <p:nvGrpSpPr>
            <p:cNvPr id="90" name="그룹 19"/>
            <p:cNvGrpSpPr/>
            <p:nvPr/>
          </p:nvGrpSpPr>
          <p:grpSpPr>
            <a:xfrm rot="0">
              <a:off x="8064089" y="4975266"/>
              <a:ext cx="1472741" cy="428829"/>
              <a:chOff x="8381397" y="4819446"/>
              <a:chExt cx="1472741" cy="428829"/>
            </a:xfrm>
          </p:grpSpPr>
          <p:pic>
            <p:nvPicPr>
              <p:cNvPr id="91" name="그림 9"/>
              <p:cNvPicPr/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8381397" y="4819446"/>
                <a:ext cx="428828" cy="428829"/>
              </a:xfrm>
              <a:prstGeom prst="roundRect">
                <a:avLst>
                  <a:gd name="adj" fmla="val 13113"/>
                </a:avLst>
              </a:prstGeom>
            </p:spPr>
          </p:pic>
          <p:sp>
            <p:nvSpPr>
              <p:cNvPr id="92" name="직사각형 63"/>
              <p:cNvSpPr/>
              <p:nvPr/>
            </p:nvSpPr>
            <p:spPr>
              <a:xfrm>
                <a:off x="8826293" y="4860250"/>
                <a:ext cx="1027845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Twitter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93" name="직사각형 71"/>
            <p:cNvSpPr/>
            <p:nvPr/>
          </p:nvSpPr>
          <p:spPr>
            <a:xfrm>
              <a:off x="8284533" y="5492702"/>
              <a:ext cx="9318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</a:t>
              </a:r>
              <a:r>
                <a:rPr lang="ko-KR" altLang="en-US" sz="1600">
                  <a:latin typeface="KoPub돋움체 Medium"/>
                  <a:ea typeface="KoPub돋움체 Medium"/>
                </a:rPr>
                <a:t> 아이돌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>
          <a:gsLst>
            <a:gs pos="60000">
              <a:schemeClr val="accent1">
                <a:lumMod val="5000"/>
                <a:lumOff val="95000"/>
              </a:schemeClr>
            </a:gs>
            <a:gs pos="100000">
              <a:schemeClr val="bg1">
                <a:lumMod val="97000"/>
              </a:schemeClr>
            </a:gs>
          </a:gsLst>
          <a:lin ang="54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 rot="16200000">
            <a:off x="-1892431" y="1892431"/>
            <a:ext cx="6858000" cy="3073137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 rot="0">
            <a:off x="7975881" y="130503"/>
            <a:ext cx="3358870" cy="6596994"/>
            <a:chOff x="946431" y="105835"/>
            <a:chExt cx="3358870" cy="6596994"/>
          </a:xfrm>
        </p:grpSpPr>
        <p:grpSp>
          <p:nvGrpSpPr>
            <p:cNvPr id="6" name="그룹 5"/>
            <p:cNvGrpSpPr/>
            <p:nvPr/>
          </p:nvGrpSpPr>
          <p:grpSpPr>
            <a:xfrm rot="0">
              <a:off x="946431" y="105835"/>
              <a:ext cx="3358870" cy="6596994"/>
              <a:chOff x="4404005" y="105834"/>
              <a:chExt cx="3383991" cy="6646333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4624387" y="981075"/>
                <a:ext cx="2943226" cy="4972050"/>
              </a:xfrm>
              <a:prstGeom prst="rect">
                <a:avLst/>
              </a:prstGeom>
              <a:gradFill flip="none" rotWithShape="1">
                <a:gsLst>
                  <a:gs pos="18000">
                    <a:srgbClr val="931fa2"/>
                  </a:gs>
                  <a:gs pos="0">
                    <a:srgbClr val="7224c2"/>
                  </a:gs>
                  <a:gs pos="36000">
                    <a:srgbClr val="b01b87"/>
                  </a:gs>
                  <a:gs pos="57000">
                    <a:srgbClr val="c53261"/>
                  </a:gs>
                  <a:gs pos="100000">
                    <a:srgbClr val="dd923f"/>
                  </a:gs>
                  <a:gs pos="80000">
                    <a:srgbClr val="c64552"/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pic>
            <p:nvPicPr>
              <p:cNvPr id="5" name="그림 4"/>
              <p:cNvPicPr>
                <a:picLocks noChangeAspect="1"/>
              </p:cNvPicPr>
              <p:nvPr/>
            </p:nvPicPr>
            <p:blipFill rotWithShape="1">
              <a:blip r:embed="rId2"/>
              <a:srcRect l="9440" t="970" r="6020" b="2100"/>
              <a:stretch>
                <a:fillRect/>
              </a:stretch>
            </p:blipFill>
            <p:spPr>
              <a:xfrm>
                <a:off x="4404005" y="105834"/>
                <a:ext cx="3383991" cy="6646333"/>
              </a:xfrm>
              <a:prstGeom prst="rect">
                <a:avLst/>
              </a:prstGeom>
            </p:spPr>
          </p:pic>
        </p:grpSp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963903" y="1576813"/>
              <a:ext cx="1323923" cy="504932"/>
            </a:xfrm>
            <a:prstGeom prst="rect">
              <a:avLst/>
            </a:prstGeom>
          </p:spPr>
        </p:pic>
        <p:sp>
          <p:nvSpPr>
            <p:cNvPr id="8" name="모서리가 둥근 직사각형 7"/>
            <p:cNvSpPr/>
            <p:nvPr/>
          </p:nvSpPr>
          <p:spPr>
            <a:xfrm>
              <a:off x="1425171" y="2449448"/>
              <a:ext cx="2401390" cy="344031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1425171" y="2846003"/>
              <a:ext cx="2401390" cy="344031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475593" y="2481323"/>
              <a:ext cx="32573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100">
                  <a:solidFill>
                    <a:schemeClr val="bg1"/>
                  </a:solidFill>
                  <a:latin typeface="KoPub돋움체 Medium"/>
                  <a:ea typeface="KoPub돋움체 Medium"/>
                </a:rPr>
                <a:t>ID</a:t>
              </a:r>
              <a:endParaRPr lang="ko-KR" altLang="en-US" sz="1100">
                <a:solidFill>
                  <a:schemeClr val="bg1"/>
                </a:solidFill>
                <a:latin typeface="KoPub돋움체 Medium"/>
                <a:ea typeface="KoPub돋움체 Medium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475592" y="2877877"/>
              <a:ext cx="158517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100">
                  <a:solidFill>
                    <a:schemeClr val="bg1"/>
                  </a:solidFill>
                  <a:latin typeface="KoPub돋움체 Medium"/>
                  <a:ea typeface="KoPub돋움체 Medium"/>
                </a:rPr>
                <a:t>Password</a:t>
              </a:r>
              <a:endParaRPr lang="ko-KR" altLang="en-US" sz="1100">
                <a:solidFill>
                  <a:schemeClr val="bg1"/>
                </a:solidFill>
                <a:latin typeface="KoPub돋움체 Medium"/>
                <a:ea typeface="KoPub돋움체 Medium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1425170" y="3452994"/>
              <a:ext cx="2401390" cy="344031"/>
            </a:xfrm>
            <a:prstGeom prst="roundRect">
              <a:avLst>
                <a:gd name="adj" fmla="val 16667"/>
              </a:avLst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833281" y="3487537"/>
              <a:ext cx="158517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1100">
                  <a:solidFill>
                    <a:schemeClr val="bg1"/>
                  </a:solidFill>
                  <a:latin typeface="KoPub돋움체 Medium"/>
                  <a:ea typeface="KoPub돋움체 Medium"/>
                </a:rPr>
                <a:t>Login</a:t>
              </a:r>
              <a:endParaRPr lang="ko-KR" altLang="en-US" sz="1100">
                <a:solidFill>
                  <a:schemeClr val="bg1"/>
                </a:solidFill>
                <a:latin typeface="KoPub돋움체 Medium"/>
                <a:ea typeface="KoPub돋움체 Medium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86767" y="1535463"/>
            <a:ext cx="8996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500">
                <a:solidFill>
                  <a:schemeClr val="bg1"/>
                </a:solidFill>
                <a:latin typeface="Billabong"/>
                <a:ea typeface="Tmon몬소리 Black"/>
              </a:rPr>
              <a:t>index</a:t>
            </a:r>
            <a:endParaRPr lang="ko-KR" altLang="en-US" sz="3500">
              <a:solidFill>
                <a:schemeClr val="bg1"/>
              </a:solidFill>
              <a:latin typeface="Billabong"/>
              <a:ea typeface="Tmon몬소리 Black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05904" y="2870671"/>
            <a:ext cx="461333" cy="46133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288156" y="5542441"/>
            <a:ext cx="496829" cy="496829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288156" y="3765158"/>
            <a:ext cx="479081" cy="479081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305904" y="4639684"/>
            <a:ext cx="461333" cy="461334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4001160" y="2932061"/>
            <a:ext cx="1776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>
                <a:latin typeface="KoPub돋움체 Medium"/>
                <a:ea typeface="KoPub돋움체 Medium"/>
              </a:rPr>
              <a:t>1. </a:t>
            </a:r>
            <a:r>
              <a:rPr lang="en-US" altLang="ko-KR" b="1">
                <a:latin typeface="KoPub돋움체 Medium"/>
                <a:ea typeface="KoPub돋움체 Medium"/>
              </a:rPr>
              <a:t>日本</a:t>
            </a:r>
            <a:r>
              <a:rPr lang="en-US" altLang="ko-KR">
                <a:latin typeface="KoPub돋움체 Medium"/>
                <a:ea typeface="KoPub돋움체 Medium"/>
              </a:rPr>
              <a:t> </a:t>
            </a:r>
            <a:r>
              <a:rPr lang="ko-KR" altLang="en-US" sz="1600">
                <a:latin typeface="KoPub돋움체 Medium"/>
                <a:ea typeface="KoPub돋움체 Medium"/>
              </a:rPr>
              <a:t>■□□□</a:t>
            </a:r>
            <a:endParaRPr lang="ko-KR" altLang="en-US" sz="1600">
              <a:latin typeface="KoPub돋움체 Medium"/>
              <a:ea typeface="KoPub돋움체 Medium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001160" y="3819985"/>
            <a:ext cx="1986255" cy="359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>
                <a:latin typeface="KoPub돋움체 Medium"/>
                <a:ea typeface="KoPub돋움체 Medium"/>
              </a:rPr>
              <a:t>2.</a:t>
            </a:r>
            <a:r>
              <a:rPr lang="en-US" altLang="ko-KR" b="1">
                <a:latin typeface="KoPub돋움체 Medium"/>
                <a:ea typeface="KoPub돋움체 Medium"/>
              </a:rPr>
              <a:t> アニメ</a:t>
            </a:r>
            <a:r>
              <a:rPr lang="en-US" altLang="ko-KR">
                <a:latin typeface="KoPub돋움체 Medium"/>
                <a:ea typeface="KoPub돋움체 Medium"/>
              </a:rPr>
              <a:t> </a:t>
            </a:r>
            <a:r>
              <a:rPr lang="ko-KR" altLang="en-US" sz="1600">
                <a:latin typeface="KoPub돋움체 Medium"/>
                <a:ea typeface="KoPub돋움체 Medium"/>
              </a:rPr>
              <a:t>□■□□</a:t>
            </a:r>
            <a:endParaRPr lang="ko-KR" altLang="en-US" sz="1600">
              <a:latin typeface="KoPub돋움체 Medium"/>
              <a:ea typeface="KoPub돋움체 Medium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001160" y="4707909"/>
            <a:ext cx="1843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>
                <a:latin typeface="KoPub돋움체 Medium"/>
                <a:ea typeface="KoPub돋움체 Medium"/>
              </a:rPr>
              <a:t>3. </a:t>
            </a:r>
            <a:r>
              <a:rPr lang="en-US" altLang="ko-KR" b="1">
                <a:latin typeface="KoPub돋움체 Medium"/>
                <a:ea typeface="KoPub돋움체 Medium"/>
              </a:rPr>
              <a:t>映画</a:t>
            </a:r>
            <a:r>
              <a:rPr lang="en-US" altLang="ko-KR">
                <a:latin typeface="KoPub돋움체 Medium"/>
                <a:ea typeface="KoPub돋움체 Medium"/>
              </a:rPr>
              <a:t>. </a:t>
            </a:r>
            <a:r>
              <a:rPr lang="ko-KR" altLang="en-US" sz="1600">
                <a:latin typeface="KoPub돋움체 Medium"/>
                <a:ea typeface="KoPub돋움체 Medium"/>
              </a:rPr>
              <a:t>□□■□</a:t>
            </a:r>
            <a:endParaRPr lang="ko-KR" altLang="en-US" sz="1600">
              <a:latin typeface="KoPub돋움체 Medium"/>
              <a:ea typeface="KoPub돋움체 Medium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001160" y="5595833"/>
            <a:ext cx="2272005" cy="109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latin typeface="KoPub돋움체 Medium"/>
                <a:ea typeface="KoPub돋움체 Medium"/>
              </a:rPr>
              <a:t>4. </a:t>
            </a:r>
            <a:r>
              <a:rPr lang="en-US" altLang="ko-KR" b="1">
                <a:latin typeface="KoPub돋움체 Medium"/>
                <a:ea typeface="KoPub돋움체 Medium"/>
              </a:rPr>
              <a:t>スポーツ</a:t>
            </a:r>
            <a:r>
              <a:rPr lang="en-US" altLang="ko-KR">
                <a:latin typeface="KoPub돋움체 Medium"/>
                <a:ea typeface="KoPub돋움체 Medium"/>
              </a:rPr>
              <a:t>. </a:t>
            </a:r>
            <a:r>
              <a:rPr lang="ko-KR" altLang="en-US" sz="1600">
                <a:latin typeface="KoPub돋움체 Medium"/>
                <a:ea typeface="KoPub돋움체 Medium"/>
              </a:rPr>
              <a:t>□□□■</a:t>
            </a:r>
            <a:endParaRPr lang="ko-KR" altLang="en-US" sz="1600">
              <a:latin typeface="KoPub돋움체 Medium"/>
              <a:ea typeface="KoPub돋움체 Medium"/>
            </a:endParaRPr>
          </a:p>
          <a:p>
            <a:pPr lvl="0">
              <a:defRPr/>
            </a:pPr>
            <a:endParaRPr lang="ko-KR" altLang="en-US" sz="1600">
              <a:latin typeface="KoPub돋움체 Medium"/>
              <a:ea typeface="KoPub돋움체 Medium"/>
            </a:endParaRPr>
          </a:p>
          <a:p>
            <a:pPr lvl="0">
              <a:defRPr/>
            </a:pPr>
            <a:endParaRPr lang="ko-KR" altLang="en-US" sz="1600">
              <a:latin typeface="KoPub돋움체 Medium"/>
              <a:ea typeface="KoPub돋움체 Medium"/>
            </a:endParaRPr>
          </a:p>
          <a:p>
            <a:pPr lvl="0">
              <a:defRPr/>
            </a:pPr>
            <a:r>
              <a:rPr lang="en-US" altLang="ko-KR" sz="1600">
                <a:latin typeface="KoPub돋움체 Medium"/>
                <a:ea typeface="KoPub돋움체 Medium"/>
              </a:rPr>
              <a:t>5.</a:t>
            </a:r>
            <a:r>
              <a:rPr lang="ko-KR" altLang="en-US" sz="1600">
                <a:latin typeface="KoPub돋움체 Medium"/>
                <a:ea typeface="KoPub돋움체 Medium"/>
              </a:rPr>
              <a:t> </a:t>
            </a:r>
            <a:r>
              <a:rPr lang="en-US" altLang="ko-KR" sz="1600">
                <a:latin typeface="KoPub돋움체 Medium"/>
                <a:ea typeface="KoPub돋움체 Medium"/>
              </a:rPr>
              <a:t>J-POP. </a:t>
            </a:r>
            <a:r>
              <a:rPr lang="ko-KR" altLang="en-US" sz="1600">
                <a:latin typeface="KoPub돋움체 Medium"/>
                <a:ea typeface="KoPub돋움체 Medium"/>
              </a:rPr>
              <a:t>□□□□■</a:t>
            </a:r>
            <a:endParaRPr lang="en-US" altLang="ko-KR" sz="1600">
              <a:latin typeface="KoPub돋움체 Medium"/>
              <a:ea typeface="KoPub돋움체 Medium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01160" y="1601481"/>
            <a:ext cx="7425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>
                <a:latin typeface="Tmon몬소리 Black"/>
                <a:ea typeface="Tmon몬소리 Black"/>
              </a:rPr>
              <a:t>목차</a:t>
            </a:r>
            <a:endParaRPr lang="ko-KR" altLang="en-US" sz="2400">
              <a:latin typeface="Tmon몬소리 Black"/>
              <a:ea typeface="Tmon몬소리 Black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1073713" y="2375162"/>
            <a:ext cx="925712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4079921" y="2375162"/>
            <a:ext cx="925712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pull dir="l"/>
      </p:transition>
    </mc:Choice>
    <mc:Fallback>
      <p:transition xmlns:mc="http://schemas.openxmlformats.org/markup-compatibility/2006" xmlns:hp="http://schemas.haansoft.com/office/presentation/8.0" mc:Ignorable="hp" hp:hslDur="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1"/>
      <p:bldP spid="46" grpId="2"/>
      <p:bldP spid="47" grpId="3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300330" cy="450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latin typeface="Tmon몬소리 Black"/>
                <a:ea typeface="Tmon몬소리 Black"/>
              </a:rPr>
              <a:t> </a:t>
            </a: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 rot="0">
            <a:off x="10355716" y="612989"/>
            <a:ext cx="1417511" cy="325366"/>
            <a:chOff x="10355716" y="612989"/>
            <a:chExt cx="1417511" cy="325366"/>
          </a:xfrm>
        </p:grpSpPr>
        <p:grpSp>
          <p:nvGrpSpPr>
            <p:cNvPr id="16" name="그룹 15"/>
            <p:cNvGrpSpPr/>
            <p:nvPr/>
          </p:nvGrpSpPr>
          <p:grpSpPr>
            <a:xfrm rot="0">
              <a:off x="10355716" y="631672"/>
              <a:ext cx="655877" cy="288000"/>
              <a:chOff x="10355716" y="631672"/>
              <a:chExt cx="655877" cy="288000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10723593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10355716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pic>
          <p:nvPicPr>
            <p:cNvPr id="31" name="그림 30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1447861" y="612989"/>
              <a:ext cx="325366" cy="325366"/>
            </a:xfrm>
            <a:prstGeom prst="rect">
              <a:avLst/>
            </a:prstGeom>
          </p:spPr>
        </p:pic>
        <p:sp>
          <p:nvSpPr>
            <p:cNvPr id="33" name="모서리가 둥근 직사각형 32"/>
            <p:cNvSpPr/>
            <p:nvPr/>
          </p:nvSpPr>
          <p:spPr>
            <a:xfrm>
              <a:off x="11092688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568644" y="2940592"/>
            <a:ext cx="5903260" cy="572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  <a:latin typeface="Tmon몬소리 Black"/>
              <a:ea typeface="Tmon몬소리 Black"/>
            </a:endParaRPr>
          </a:p>
        </p:txBody>
      </p:sp>
      <p:grpSp>
        <p:nvGrpSpPr>
          <p:cNvPr id="37" name="그룹 36"/>
          <p:cNvGrpSpPr/>
          <p:nvPr/>
        </p:nvGrpSpPr>
        <p:grpSpPr>
          <a:xfrm rot="0">
            <a:off x="1133379" y="1600085"/>
            <a:ext cx="2878178" cy="4720214"/>
            <a:chOff x="8543478" y="2209614"/>
            <a:chExt cx="2520280" cy="4133261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3"/>
            <a:srcRect l="20170" t="670" r="21560" b="-670"/>
            <a:stretch>
              <a:fillRect/>
            </a:stretch>
          </p:blipFill>
          <p:spPr>
            <a:xfrm>
              <a:off x="8543478" y="2209614"/>
              <a:ext cx="2520280" cy="4133261"/>
            </a:xfrm>
            <a:prstGeom prst="rect">
              <a:avLst/>
            </a:prstGeom>
          </p:spPr>
        </p:pic>
        <p:sp>
          <p:nvSpPr>
            <p:cNvPr id="39" name="모서리가 둥근 직사각형 38"/>
            <p:cNvSpPr/>
            <p:nvPr/>
          </p:nvSpPr>
          <p:spPr>
            <a:xfrm rot="5400000">
              <a:off x="8429307" y="3314829"/>
              <a:ext cx="2804109" cy="1744712"/>
            </a:xfrm>
            <a:prstGeom prst="roundRect">
              <a:avLst>
                <a:gd name="adj" fmla="val 1428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청소년서체"/>
                <a:ea typeface="청소년서체"/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4"/>
            <a:srcRect l="13250" t="19550" r="12200" b="26900"/>
            <a:stretch>
              <a:fillRect/>
            </a:stretch>
          </p:blipFill>
          <p:spPr>
            <a:xfrm>
              <a:off x="9006926" y="3479516"/>
              <a:ext cx="1648870" cy="118439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380580" y="4100699"/>
            <a:ext cx="4096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>
              <a:latin typeface="KoPub돋움체 Medium"/>
              <a:ea typeface="KoPub돋움체 Medium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380580" y="4693181"/>
            <a:ext cx="5255560" cy="40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endParaRPr lang="ko-KR" altLang="en-US" sz="1600">
              <a:solidFill>
                <a:srgbClr val="c64056"/>
              </a:solidFill>
              <a:latin typeface="Tmon몬소리 Black"/>
              <a:ea typeface="Tmon몬소리 Black"/>
            </a:endParaRPr>
          </a:p>
        </p:txBody>
      </p:sp>
      <p:pic>
        <p:nvPicPr>
          <p:cNvPr id="55" name=""/>
          <p:cNvPicPr>
            <a:picLocks noChangeAspect="1"/>
          </p:cNvPicPr>
          <p:nvPr/>
        </p:nvPicPr>
        <p:blipFill rotWithShape="1">
          <a:blip/>
          <a:stretch>
            <a:fillRect/>
          </a:stretch>
        </p:blipFill>
        <p:spPr>
          <a:xfrm>
            <a:off x="1645143" y="2273710"/>
            <a:ext cx="1885988" cy="3140177"/>
          </a:xfrm>
          <a:prstGeom prst="rect">
            <a:avLst/>
          </a:prstGeom>
        </p:spPr>
      </p:pic>
      <p:grpSp>
        <p:nvGrpSpPr>
          <p:cNvPr id="56" name="그룹 25"/>
          <p:cNvGrpSpPr/>
          <p:nvPr/>
        </p:nvGrpSpPr>
        <p:grpSpPr>
          <a:xfrm rot="0">
            <a:off x="835115" y="243525"/>
            <a:ext cx="1760872" cy="1160159"/>
            <a:chOff x="8064090" y="2174801"/>
            <a:chExt cx="1760872" cy="1160159"/>
          </a:xfrm>
        </p:grpSpPr>
        <p:grpSp>
          <p:nvGrpSpPr>
            <p:cNvPr id="57" name="그룹 22"/>
            <p:cNvGrpSpPr/>
            <p:nvPr/>
          </p:nvGrpSpPr>
          <p:grpSpPr>
            <a:xfrm rot="0">
              <a:off x="8064090" y="2174801"/>
              <a:ext cx="1760872" cy="428829"/>
              <a:chOff x="8359365" y="2622769"/>
              <a:chExt cx="1760872" cy="428829"/>
            </a:xfrm>
          </p:grpSpPr>
          <p:pic>
            <p:nvPicPr>
              <p:cNvPr id="58" name="그림 5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8359365" y="2622769"/>
                <a:ext cx="428829" cy="428829"/>
              </a:xfrm>
              <a:prstGeom prst="rect">
                <a:avLst/>
              </a:prstGeom>
            </p:spPr>
          </p:pic>
          <p:sp>
            <p:nvSpPr>
              <p:cNvPr id="59" name="직사각형 12"/>
              <p:cNvSpPr/>
              <p:nvPr/>
            </p:nvSpPr>
            <p:spPr>
              <a:xfrm>
                <a:off x="8826293" y="2663573"/>
                <a:ext cx="1293944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Facebook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60" name="직사각형 64"/>
            <p:cNvSpPr/>
            <p:nvPr/>
          </p:nvSpPr>
          <p:spPr>
            <a:xfrm>
              <a:off x="8283109" y="2690371"/>
              <a:ext cx="1133306" cy="337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600" b="1"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- J-POP</a:t>
              </a:r>
              <a:endParaRPr lang="en-US" altLang="ko-KR" sz="1600" b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endParaRPr>
            </a:p>
          </p:txBody>
        </p:sp>
        <p:sp>
          <p:nvSpPr>
            <p:cNvPr id="61" name="직사각형 68"/>
            <p:cNvSpPr/>
            <p:nvPr/>
          </p:nvSpPr>
          <p:spPr>
            <a:xfrm>
              <a:off x="9310584" y="2996406"/>
              <a:ext cx="248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1600">
                <a:latin typeface="KoPub돋움체 Medium"/>
                <a:ea typeface="KoPub돋움체 Medium"/>
              </a:endParaRPr>
            </a:p>
          </p:txBody>
        </p:sp>
      </p:grpSp>
      <p:pic>
        <p:nvPicPr>
          <p:cNvPr id="62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599698" y="2254585"/>
            <a:ext cx="2024313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300330" cy="450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latin typeface="Tmon몬소리 Black"/>
                <a:ea typeface="Tmon몬소리 Black"/>
              </a:rPr>
              <a:t> </a:t>
            </a: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 rot="0">
            <a:off x="10355716" y="612989"/>
            <a:ext cx="1417511" cy="325366"/>
            <a:chOff x="10355716" y="612989"/>
            <a:chExt cx="1417511" cy="325366"/>
          </a:xfrm>
        </p:grpSpPr>
        <p:grpSp>
          <p:nvGrpSpPr>
            <p:cNvPr id="16" name="그룹 15"/>
            <p:cNvGrpSpPr/>
            <p:nvPr/>
          </p:nvGrpSpPr>
          <p:grpSpPr>
            <a:xfrm rot="0">
              <a:off x="10355716" y="631672"/>
              <a:ext cx="655877" cy="288000"/>
              <a:chOff x="10355716" y="631672"/>
              <a:chExt cx="655877" cy="288000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10723593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10355716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pic>
          <p:nvPicPr>
            <p:cNvPr id="31" name="그림 30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1447861" y="612989"/>
              <a:ext cx="325366" cy="325366"/>
            </a:xfrm>
            <a:prstGeom prst="rect">
              <a:avLst/>
            </a:prstGeom>
          </p:spPr>
        </p:pic>
        <p:sp>
          <p:nvSpPr>
            <p:cNvPr id="33" name="모서리가 둥근 직사각형 32"/>
            <p:cNvSpPr/>
            <p:nvPr/>
          </p:nvSpPr>
          <p:spPr>
            <a:xfrm>
              <a:off x="11092688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568644" y="2940592"/>
            <a:ext cx="5903260" cy="572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  <a:latin typeface="Tmon몬소리 Black"/>
              <a:ea typeface="Tmon몬소리 Black"/>
            </a:endParaRPr>
          </a:p>
        </p:txBody>
      </p:sp>
      <p:grpSp>
        <p:nvGrpSpPr>
          <p:cNvPr id="37" name="그룹 36"/>
          <p:cNvGrpSpPr/>
          <p:nvPr/>
        </p:nvGrpSpPr>
        <p:grpSpPr>
          <a:xfrm rot="0">
            <a:off x="1133379" y="1600085"/>
            <a:ext cx="2878178" cy="4720214"/>
            <a:chOff x="8543478" y="2209614"/>
            <a:chExt cx="2520280" cy="4133261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3"/>
            <a:srcRect l="20170" t="670" r="21560" b="-670"/>
            <a:stretch>
              <a:fillRect/>
            </a:stretch>
          </p:blipFill>
          <p:spPr>
            <a:xfrm>
              <a:off x="8543478" y="2209614"/>
              <a:ext cx="2520280" cy="4133261"/>
            </a:xfrm>
            <a:prstGeom prst="rect">
              <a:avLst/>
            </a:prstGeom>
          </p:spPr>
        </p:pic>
        <p:sp>
          <p:nvSpPr>
            <p:cNvPr id="39" name="모서리가 둥근 직사각형 38"/>
            <p:cNvSpPr/>
            <p:nvPr/>
          </p:nvSpPr>
          <p:spPr>
            <a:xfrm rot="5400000">
              <a:off x="8429307" y="3314829"/>
              <a:ext cx="2804109" cy="1744712"/>
            </a:xfrm>
            <a:prstGeom prst="roundRect">
              <a:avLst>
                <a:gd name="adj" fmla="val 1428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청소년서체"/>
                <a:ea typeface="청소년서체"/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4"/>
            <a:srcRect l="13250" t="19550" r="12200" b="26900"/>
            <a:stretch>
              <a:fillRect/>
            </a:stretch>
          </p:blipFill>
          <p:spPr>
            <a:xfrm>
              <a:off x="9006926" y="3479516"/>
              <a:ext cx="1648870" cy="118439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380580" y="4100699"/>
            <a:ext cx="4096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>
              <a:latin typeface="KoPub돋움체 Medium"/>
              <a:ea typeface="KoPub돋움체 Medium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380580" y="4693181"/>
            <a:ext cx="5255560" cy="40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endParaRPr lang="ko-KR" altLang="en-US" sz="1600">
              <a:solidFill>
                <a:srgbClr val="c64056"/>
              </a:solidFill>
              <a:latin typeface="Tmon몬소리 Black"/>
              <a:ea typeface="Tmon몬소리 Black"/>
            </a:endParaRPr>
          </a:p>
        </p:txBody>
      </p:sp>
      <p:pic>
        <p:nvPicPr>
          <p:cNvPr id="55" name=""/>
          <p:cNvPicPr>
            <a:picLocks noChangeAspect="1"/>
          </p:cNvPicPr>
          <p:nvPr/>
        </p:nvPicPr>
        <p:blipFill rotWithShape="1">
          <a:blip/>
          <a:stretch>
            <a:fillRect/>
          </a:stretch>
        </p:blipFill>
        <p:spPr>
          <a:xfrm>
            <a:off x="1645143" y="2273710"/>
            <a:ext cx="1885988" cy="3140177"/>
          </a:xfrm>
          <a:prstGeom prst="rect">
            <a:avLst/>
          </a:prstGeom>
        </p:spPr>
      </p:pic>
      <p:grpSp>
        <p:nvGrpSpPr>
          <p:cNvPr id="56" name="그룹 83"/>
          <p:cNvGrpSpPr/>
          <p:nvPr/>
        </p:nvGrpSpPr>
        <p:grpSpPr>
          <a:xfrm rot="0">
            <a:off x="754905" y="385155"/>
            <a:ext cx="1842623" cy="1161092"/>
            <a:chOff x="8064090" y="3575034"/>
            <a:chExt cx="1842623" cy="1161092"/>
          </a:xfrm>
        </p:grpSpPr>
        <p:grpSp>
          <p:nvGrpSpPr>
            <p:cNvPr id="57" name="그룹 20"/>
            <p:cNvGrpSpPr/>
            <p:nvPr/>
          </p:nvGrpSpPr>
          <p:grpSpPr>
            <a:xfrm rot="0">
              <a:off x="8064090" y="3575034"/>
              <a:ext cx="1842623" cy="428829"/>
              <a:chOff x="8359368" y="3733698"/>
              <a:chExt cx="1842623" cy="428829"/>
            </a:xfrm>
          </p:grpSpPr>
          <p:pic>
            <p:nvPicPr>
              <p:cNvPr id="58" name="그림 8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8359368" y="3733698"/>
                <a:ext cx="428829" cy="428829"/>
              </a:xfrm>
              <a:prstGeom prst="rect">
                <a:avLst/>
              </a:prstGeom>
            </p:spPr>
          </p:pic>
          <p:sp>
            <p:nvSpPr>
              <p:cNvPr id="59" name="직사각형 62"/>
              <p:cNvSpPr/>
              <p:nvPr/>
            </p:nvSpPr>
            <p:spPr>
              <a:xfrm>
                <a:off x="8826293" y="3774502"/>
                <a:ext cx="1375698" cy="369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Instagram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60" name="직사각형 69"/>
            <p:cNvSpPr/>
            <p:nvPr/>
          </p:nvSpPr>
          <p:spPr>
            <a:xfrm>
              <a:off x="8283806" y="4091537"/>
              <a:ext cx="138025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</a:t>
              </a:r>
              <a:r>
                <a:rPr lang="ko-KR" altLang="en-US" sz="1600">
                  <a:latin typeface="KoPub돋움체 Medium"/>
                  <a:ea typeface="KoPub돋움체 Medium"/>
                </a:rPr>
                <a:t> 한국의 인식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61" name="직사각형 70"/>
            <p:cNvSpPr/>
            <p:nvPr/>
          </p:nvSpPr>
          <p:spPr>
            <a:xfrm>
              <a:off x="9310584" y="4397572"/>
              <a:ext cx="2487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</p:grpSp>
      <p:pic>
        <p:nvPicPr>
          <p:cNvPr id="62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640973" y="2266114"/>
            <a:ext cx="1951789" cy="3218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300330" cy="450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latin typeface="Tmon몬소리 Black"/>
                <a:ea typeface="Tmon몬소리 Black"/>
              </a:rPr>
              <a:t> </a:t>
            </a: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 rot="0">
            <a:off x="10355716" y="612989"/>
            <a:ext cx="1417511" cy="325366"/>
            <a:chOff x="10355716" y="612989"/>
            <a:chExt cx="1417511" cy="325366"/>
          </a:xfrm>
        </p:grpSpPr>
        <p:grpSp>
          <p:nvGrpSpPr>
            <p:cNvPr id="16" name="그룹 15"/>
            <p:cNvGrpSpPr/>
            <p:nvPr/>
          </p:nvGrpSpPr>
          <p:grpSpPr>
            <a:xfrm rot="0">
              <a:off x="10355716" y="631672"/>
              <a:ext cx="655877" cy="288000"/>
              <a:chOff x="10355716" y="631672"/>
              <a:chExt cx="655877" cy="288000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10723593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9" name="모서리가 둥근 직사각형 18"/>
              <p:cNvSpPr/>
              <p:nvPr/>
            </p:nvSpPr>
            <p:spPr>
              <a:xfrm>
                <a:off x="10355716" y="631672"/>
                <a:ext cx="288000" cy="288000"/>
              </a:xfrm>
              <a:prstGeom prst="roundRect">
                <a:avLst>
                  <a:gd name="adj" fmla="val 27281"/>
                </a:avLst>
              </a:prstGeom>
              <a:noFill/>
              <a:ln w="31750">
                <a:gradFill flip="none" rotWithShape="1">
                  <a:gsLst>
                    <a:gs pos="0">
                      <a:srgbClr val="7224c2"/>
                    </a:gs>
                    <a:gs pos="19000">
                      <a:srgbClr val="931fa2"/>
                    </a:gs>
                    <a:gs pos="37000">
                      <a:srgbClr val="b01b87"/>
                    </a:gs>
                    <a:gs pos="100000">
                      <a:srgbClr val="dd923f"/>
                    </a:gs>
                    <a:gs pos="75180">
                      <a:srgbClr val="c64056"/>
                    </a:gs>
                    <a:gs pos="56000">
                      <a:srgbClr val="c53261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pic>
          <p:nvPicPr>
            <p:cNvPr id="31" name="그림 30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1447861" y="612989"/>
              <a:ext cx="325366" cy="325366"/>
            </a:xfrm>
            <a:prstGeom prst="rect">
              <a:avLst/>
            </a:prstGeom>
          </p:spPr>
        </p:pic>
        <p:sp>
          <p:nvSpPr>
            <p:cNvPr id="33" name="모서리가 둥근 직사각형 32"/>
            <p:cNvSpPr/>
            <p:nvPr/>
          </p:nvSpPr>
          <p:spPr>
            <a:xfrm>
              <a:off x="11092688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508486" y="2940592"/>
            <a:ext cx="5903260" cy="572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  <a:latin typeface="Tmon몬소리 Black"/>
              <a:ea typeface="Tmon몬소리 Black"/>
            </a:endParaRPr>
          </a:p>
        </p:txBody>
      </p:sp>
      <p:grpSp>
        <p:nvGrpSpPr>
          <p:cNvPr id="37" name="그룹 36"/>
          <p:cNvGrpSpPr/>
          <p:nvPr/>
        </p:nvGrpSpPr>
        <p:grpSpPr>
          <a:xfrm rot="0">
            <a:off x="1133379" y="1600085"/>
            <a:ext cx="2878178" cy="4720214"/>
            <a:chOff x="8543478" y="2209614"/>
            <a:chExt cx="2520280" cy="4133261"/>
          </a:xfrm>
        </p:grpSpPr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3"/>
            <a:srcRect l="20170" t="670" r="21560" b="-670"/>
            <a:stretch>
              <a:fillRect/>
            </a:stretch>
          </p:blipFill>
          <p:spPr>
            <a:xfrm>
              <a:off x="8543478" y="2209614"/>
              <a:ext cx="2520280" cy="4133261"/>
            </a:xfrm>
            <a:prstGeom prst="rect">
              <a:avLst/>
            </a:prstGeom>
          </p:spPr>
        </p:pic>
        <p:sp>
          <p:nvSpPr>
            <p:cNvPr id="39" name="모서리가 둥근 직사각형 38"/>
            <p:cNvSpPr/>
            <p:nvPr/>
          </p:nvSpPr>
          <p:spPr>
            <a:xfrm rot="5400000">
              <a:off x="8429307" y="3314829"/>
              <a:ext cx="2804109" cy="1744712"/>
            </a:xfrm>
            <a:prstGeom prst="roundRect">
              <a:avLst>
                <a:gd name="adj" fmla="val 1428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청소년서체"/>
                <a:ea typeface="청소년서체"/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4"/>
            <a:srcRect l="13250" t="19550" r="12200" b="26900"/>
            <a:stretch>
              <a:fillRect/>
            </a:stretch>
          </p:blipFill>
          <p:spPr>
            <a:xfrm>
              <a:off x="9006926" y="3479516"/>
              <a:ext cx="1648870" cy="118439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4380580" y="4100699"/>
            <a:ext cx="4096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>
              <a:latin typeface="KoPub돋움체 Medium"/>
              <a:ea typeface="KoPub돋움체 Medium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380580" y="4693181"/>
            <a:ext cx="5255560" cy="40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endParaRPr lang="ko-KR" altLang="en-US" sz="1600">
              <a:solidFill>
                <a:srgbClr val="c64056"/>
              </a:solidFill>
              <a:latin typeface="Tmon몬소리 Black"/>
              <a:ea typeface="Tmon몬소리 Black"/>
            </a:endParaRPr>
          </a:p>
        </p:txBody>
      </p:sp>
      <p:pic>
        <p:nvPicPr>
          <p:cNvPr id="55" name=""/>
          <p:cNvPicPr>
            <a:picLocks noChangeAspect="1"/>
          </p:cNvPicPr>
          <p:nvPr/>
        </p:nvPicPr>
        <p:blipFill rotWithShape="1">
          <a:blip/>
          <a:stretch>
            <a:fillRect/>
          </a:stretch>
        </p:blipFill>
        <p:spPr>
          <a:xfrm>
            <a:off x="1645143" y="2273710"/>
            <a:ext cx="1885988" cy="3140177"/>
          </a:xfrm>
          <a:prstGeom prst="rect">
            <a:avLst/>
          </a:prstGeom>
        </p:spPr>
      </p:pic>
      <p:grpSp>
        <p:nvGrpSpPr>
          <p:cNvPr id="57" name="그룹 84"/>
          <p:cNvGrpSpPr/>
          <p:nvPr/>
        </p:nvGrpSpPr>
        <p:grpSpPr>
          <a:xfrm rot="0">
            <a:off x="744880" y="463422"/>
            <a:ext cx="1472740" cy="855990"/>
            <a:chOff x="8064089" y="4975266"/>
            <a:chExt cx="1472740" cy="855990"/>
          </a:xfrm>
        </p:grpSpPr>
        <p:grpSp>
          <p:nvGrpSpPr>
            <p:cNvPr id="58" name="그룹 19"/>
            <p:cNvGrpSpPr/>
            <p:nvPr/>
          </p:nvGrpSpPr>
          <p:grpSpPr>
            <a:xfrm rot="0">
              <a:off x="8064089" y="4975266"/>
              <a:ext cx="1472741" cy="428829"/>
              <a:chOff x="8381397" y="4819446"/>
              <a:chExt cx="1472741" cy="428829"/>
            </a:xfrm>
          </p:grpSpPr>
          <p:pic>
            <p:nvPicPr>
              <p:cNvPr id="59" name="그림 9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8381397" y="4819446"/>
                <a:ext cx="428828" cy="428829"/>
              </a:xfrm>
              <a:prstGeom prst="roundRect">
                <a:avLst>
                  <a:gd name="adj" fmla="val 13113"/>
                </a:avLst>
              </a:prstGeom>
            </p:spPr>
          </p:pic>
          <p:sp>
            <p:nvSpPr>
              <p:cNvPr id="60" name="직사각형 63"/>
              <p:cNvSpPr/>
              <p:nvPr/>
            </p:nvSpPr>
            <p:spPr>
              <a:xfrm>
                <a:off x="8826293" y="4860250"/>
                <a:ext cx="1027845" cy="369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Twitter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61" name="직사각형 71"/>
            <p:cNvSpPr/>
            <p:nvPr/>
          </p:nvSpPr>
          <p:spPr>
            <a:xfrm>
              <a:off x="8284533" y="5492702"/>
              <a:ext cx="9318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</a:t>
              </a:r>
              <a:r>
                <a:rPr lang="ko-KR" altLang="en-US" sz="1600">
                  <a:latin typeface="KoPub돋움체 Medium"/>
                  <a:ea typeface="KoPub돋움체 Medium"/>
                </a:rPr>
                <a:t> 아이돌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62" name="그룹 36"/>
          <p:cNvGrpSpPr/>
          <p:nvPr/>
        </p:nvGrpSpPr>
        <p:grpSpPr>
          <a:xfrm rot="0">
            <a:off x="9036122" y="1682301"/>
            <a:ext cx="2878178" cy="4720214"/>
            <a:chOff x="8543478" y="2183276"/>
            <a:chExt cx="2520280" cy="4133261"/>
          </a:xfrm>
        </p:grpSpPr>
        <p:pic>
          <p:nvPicPr>
            <p:cNvPr id="63" name="그림 37"/>
            <p:cNvPicPr>
              <a:picLocks noChangeAspect="1"/>
            </p:cNvPicPr>
            <p:nvPr/>
          </p:nvPicPr>
          <p:blipFill rotWithShape="1">
            <a:blip r:embed="rId6"/>
            <a:srcRect l="20170" t="670" r="21560" b="-670"/>
            <a:stretch>
              <a:fillRect/>
            </a:stretch>
          </p:blipFill>
          <p:spPr>
            <a:xfrm>
              <a:off x="8543478" y="2183276"/>
              <a:ext cx="2520280" cy="4133261"/>
            </a:xfrm>
            <a:prstGeom prst="rect">
              <a:avLst/>
            </a:prstGeom>
          </p:spPr>
        </p:pic>
        <p:sp>
          <p:nvSpPr>
            <p:cNvPr id="64" name="모서리가 둥근 직사각형 38"/>
            <p:cNvSpPr/>
            <p:nvPr/>
          </p:nvSpPr>
          <p:spPr>
            <a:xfrm rot="5400000">
              <a:off x="8429307" y="3314829"/>
              <a:ext cx="2804109" cy="1744712"/>
            </a:xfrm>
            <a:prstGeom prst="roundRect">
              <a:avLst>
                <a:gd name="adj" fmla="val 1428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청소년서체"/>
                <a:ea typeface="청소년서체"/>
              </a:endParaRPr>
            </a:p>
          </p:txBody>
        </p:sp>
        <p:pic>
          <p:nvPicPr>
            <p:cNvPr id="65" name="그림 39"/>
            <p:cNvPicPr>
              <a:picLocks noChangeAspect="1"/>
            </p:cNvPicPr>
            <p:nvPr/>
          </p:nvPicPr>
          <p:blipFill rotWithShape="1">
            <a:blip r:embed="rId7"/>
            <a:srcRect l="13250" t="19550" r="12200" b="26900"/>
            <a:stretch>
              <a:fillRect/>
            </a:stretch>
          </p:blipFill>
          <p:spPr>
            <a:xfrm>
              <a:off x="9015705" y="3120576"/>
              <a:ext cx="1648870" cy="1184399"/>
            </a:xfrm>
            <a:prstGeom prst="rect">
              <a:avLst/>
            </a:prstGeom>
          </p:spPr>
        </p:pic>
      </p:grpSp>
      <p:pic>
        <p:nvPicPr>
          <p:cNvPr id="66" name="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589338" y="2274638"/>
            <a:ext cx="2035008" cy="3251200"/>
          </a:xfrm>
          <a:prstGeom prst="rect">
            <a:avLst/>
          </a:prstGeom>
        </p:spPr>
      </p:pic>
      <p:pic>
        <p:nvPicPr>
          <p:cNvPr id="67" name="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9561763" y="2416507"/>
            <a:ext cx="1991894" cy="3167981"/>
          </a:xfrm>
          <a:prstGeom prst="rect">
            <a:avLst/>
          </a:prstGeom>
        </p:spPr>
      </p:pic>
      <p:grpSp>
        <p:nvGrpSpPr>
          <p:cNvPr id="68" name="그룹 36"/>
          <p:cNvGrpSpPr/>
          <p:nvPr/>
        </p:nvGrpSpPr>
        <p:grpSpPr>
          <a:xfrm rot="0">
            <a:off x="5326384" y="1662246"/>
            <a:ext cx="2878178" cy="4720214"/>
            <a:chOff x="8543478" y="2209614"/>
            <a:chExt cx="2520280" cy="4133261"/>
          </a:xfrm>
        </p:grpSpPr>
        <p:pic>
          <p:nvPicPr>
            <p:cNvPr id="69" name="그림 37"/>
            <p:cNvPicPr>
              <a:picLocks noChangeAspect="1"/>
            </p:cNvPicPr>
            <p:nvPr/>
          </p:nvPicPr>
          <p:blipFill rotWithShape="1">
            <a:blip r:embed="rId10"/>
            <a:srcRect l="20170" t="670" r="21560" b="-670"/>
            <a:stretch>
              <a:fillRect/>
            </a:stretch>
          </p:blipFill>
          <p:spPr>
            <a:xfrm>
              <a:off x="8543478" y="2209614"/>
              <a:ext cx="2520280" cy="4133261"/>
            </a:xfrm>
            <a:prstGeom prst="rect">
              <a:avLst/>
            </a:prstGeom>
          </p:spPr>
        </p:pic>
        <p:sp>
          <p:nvSpPr>
            <p:cNvPr id="70" name="모서리가 둥근 직사각형 38"/>
            <p:cNvSpPr/>
            <p:nvPr/>
          </p:nvSpPr>
          <p:spPr>
            <a:xfrm rot="5400000">
              <a:off x="8429307" y="3314829"/>
              <a:ext cx="2804109" cy="1744712"/>
            </a:xfrm>
            <a:prstGeom prst="roundRect">
              <a:avLst>
                <a:gd name="adj" fmla="val 1428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청소년서체"/>
                <a:ea typeface="청소년서체"/>
              </a:endParaRPr>
            </a:p>
          </p:txBody>
        </p:sp>
        <p:pic>
          <p:nvPicPr>
            <p:cNvPr id="71" name="그림 39"/>
            <p:cNvPicPr>
              <a:picLocks noChangeAspect="1"/>
            </p:cNvPicPr>
            <p:nvPr/>
          </p:nvPicPr>
          <p:blipFill rotWithShape="1">
            <a:blip r:embed="rId11"/>
            <a:srcRect l="13250" t="19550" r="12200" b="26900"/>
            <a:stretch>
              <a:fillRect/>
            </a:stretch>
          </p:blipFill>
          <p:spPr>
            <a:xfrm>
              <a:off x="9006926" y="3479516"/>
              <a:ext cx="1648870" cy="1184399"/>
            </a:xfrm>
            <a:prstGeom prst="rect">
              <a:avLst/>
            </a:prstGeom>
          </p:spPr>
        </p:pic>
      </p:grpSp>
      <p:pic>
        <p:nvPicPr>
          <p:cNvPr id="72" name="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5770645" y="2294689"/>
            <a:ext cx="2114550" cy="325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60200" y="3608625"/>
            <a:ext cx="1205846" cy="1205846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 rot="0">
            <a:off x="4100882" y="3749883"/>
            <a:ext cx="4296358" cy="905937"/>
            <a:chOff x="4310746" y="2910874"/>
            <a:chExt cx="4296358" cy="905937"/>
          </a:xfrm>
        </p:grpSpPr>
        <p:sp>
          <p:nvSpPr>
            <p:cNvPr id="5" name="TextBox 4"/>
            <p:cNvSpPr txBox="1"/>
            <p:nvPr/>
          </p:nvSpPr>
          <p:spPr>
            <a:xfrm>
              <a:off x="4310746" y="2910874"/>
              <a:ext cx="3153357" cy="4487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400">
                  <a:solidFill>
                    <a:srgbClr val="b01b87"/>
                  </a:solidFill>
                  <a:latin typeface="Impact"/>
                </a:rPr>
                <a:t>                         감사합니다</a:t>
              </a:r>
              <a:r>
                <a:rPr lang="en-US" altLang="ko-KR" sz="2400">
                  <a:solidFill>
                    <a:srgbClr val="b01b87"/>
                  </a:solidFill>
                  <a:latin typeface="Impact"/>
                </a:rPr>
                <a:t>.</a:t>
              </a:r>
              <a:endParaRPr lang="en-US" altLang="ko-KR" sz="2400">
                <a:solidFill>
                  <a:srgbClr val="b01b87"/>
                </a:solidFill>
                <a:latin typeface="Impac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10746" y="3372539"/>
              <a:ext cx="4296358" cy="4442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400">
                  <a:latin typeface="Tmon몬소리 Black"/>
                  <a:ea typeface="Tmon몬소리 Black"/>
                </a:rPr>
                <a:t>    </a:t>
              </a:r>
              <a:r>
                <a:rPr lang="en-US" altLang="ko-KR" sz="2400">
                  <a:latin typeface="Tmon몬소리 Black"/>
                  <a:ea typeface="Tmon몬소리 Black"/>
                </a:rPr>
                <a:t>Thank You. Any Questions?</a:t>
              </a:r>
              <a:endParaRPr lang="en-US" altLang="ko-KR" sz="2400">
                <a:latin typeface="Tmon몬소리 Black"/>
                <a:ea typeface="Tmon몬소리 Black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0" y="0"/>
            <a:ext cx="12192000" cy="2325189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71725" y="676970"/>
            <a:ext cx="2248550" cy="857576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4997288" y="1668152"/>
            <a:ext cx="2197425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cover dir="l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271755" cy="4504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en-US" altLang="ko-KR" sz="2400">
              <a:solidFill>
                <a:srgbClr val="7424c0"/>
              </a:solidFill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2190749" y="1625359"/>
            <a:ext cx="8642381" cy="417391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40" name="직선 화살표 연결선 39"/>
          <p:cNvCxnSpPr/>
          <p:nvPr/>
        </p:nvCxnSpPr>
        <p:spPr>
          <a:xfrm>
            <a:off x="3003249" y="2598947"/>
            <a:ext cx="7017379" cy="1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>
            <a:off x="3003249" y="3446505"/>
            <a:ext cx="7017379" cy="1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>
            <a:off x="4285756" y="4294063"/>
            <a:ext cx="5734873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>
            <a:off x="4285756" y="5141620"/>
            <a:ext cx="5734873" cy="0"/>
          </a:xfrm>
          <a:prstGeom prst="straightConnector1">
            <a:avLst/>
          </a:prstGeom>
          <a:ln w="1587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2323027" y="1733268"/>
            <a:ext cx="8377826" cy="3945987"/>
          </a:xfrm>
          <a:prstGeom prst="rect">
            <a:avLst/>
          </a:prstGeom>
          <a:noFill/>
          <a:ln w="63500">
            <a:gradFill flip="none" rotWithShape="1">
              <a:gsLst>
                <a:gs pos="0">
                  <a:srgbClr val="7224c2"/>
                </a:gs>
                <a:gs pos="19000">
                  <a:srgbClr val="931fa2"/>
                </a:gs>
                <a:gs pos="37000">
                  <a:srgbClr val="b01b87"/>
                </a:gs>
                <a:gs pos="100000">
                  <a:srgbClr val="dd923f"/>
                </a:gs>
                <a:gs pos="75180">
                  <a:srgbClr val="c64056"/>
                </a:gs>
                <a:gs pos="56000">
                  <a:srgbClr val="c5326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23609" y="3938833"/>
            <a:ext cx="2405573" cy="240557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</p:pic>
      <p:grpSp>
        <p:nvGrpSpPr>
          <p:cNvPr id="62" name="그룹 61"/>
          <p:cNvGrpSpPr/>
          <p:nvPr/>
        </p:nvGrpSpPr>
        <p:grpSpPr>
          <a:xfrm rot="0">
            <a:off x="10337033" y="612989"/>
            <a:ext cx="1407986" cy="325366"/>
            <a:chOff x="10356895" y="577129"/>
            <a:chExt cx="1407986" cy="325366"/>
          </a:xfrm>
        </p:grpSpPr>
        <p:pic>
          <p:nvPicPr>
            <p:cNvPr id="66" name="그림 65"/>
            <p:cNvPicPr/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0356895" y="577129"/>
              <a:ext cx="325366" cy="325366"/>
            </a:xfrm>
            <a:prstGeom prst="rect">
              <a:avLst/>
            </a:prstGeom>
          </p:spPr>
        </p:pic>
        <p:sp>
          <p:nvSpPr>
            <p:cNvPr id="67" name="모서리가 둥근 직사각형 66"/>
            <p:cNvSpPr/>
            <p:nvPr/>
          </p:nvSpPr>
          <p:spPr>
            <a:xfrm>
              <a:off x="10743455" y="59581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9" name="모서리가 둥근 직사각형 78"/>
            <p:cNvSpPr/>
            <p:nvPr/>
          </p:nvSpPr>
          <p:spPr>
            <a:xfrm>
              <a:off x="11110168" y="59581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0" name="모서리가 둥근 직사각형 79"/>
            <p:cNvSpPr/>
            <p:nvPr/>
          </p:nvSpPr>
          <p:spPr>
            <a:xfrm>
              <a:off x="11476881" y="59581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8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18136" y="2805573"/>
            <a:ext cx="5419994" cy="3715160"/>
          </a:xfrm>
          <a:prstGeom prst="rect">
            <a:avLst/>
          </a:prstGeom>
        </p:spPr>
      </p:pic>
      <p:sp>
        <p:nvSpPr>
          <p:cNvPr id="82" name="TextBox 4"/>
          <p:cNvSpPr txBox="1"/>
          <p:nvPr/>
        </p:nvSpPr>
        <p:spPr>
          <a:xfrm>
            <a:off x="648360" y="547744"/>
            <a:ext cx="1329030" cy="4504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solidFill>
                  <a:srgbClr val="7424c0"/>
                </a:solidFill>
                <a:latin typeface="Tmon몬소리 Black"/>
                <a:ea typeface="Tmon몬소리 Black"/>
              </a:rPr>
              <a:t>1. </a:t>
            </a:r>
            <a:r>
              <a:rPr lang="en-US" altLang="ko-KR" sz="2400" b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日本</a:t>
            </a:r>
            <a:r>
              <a:rPr lang="en-US" altLang="ko-KR" sz="2400">
                <a:solidFill>
                  <a:srgbClr val="7424c0"/>
                </a:solidFill>
                <a:latin typeface="Tmon몬소리 Black"/>
                <a:ea typeface="Tmon몬소리 Black"/>
              </a:rPr>
              <a:t>  </a:t>
            </a:r>
            <a:endParaRPr lang="en-US" altLang="ko-KR" sz="2400">
              <a:solidFill>
                <a:srgbClr val="7424c0"/>
              </a:solidFill>
              <a:latin typeface="Tmon몬소리 Black"/>
              <a:ea typeface="Tmon몬소리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모서리가 둥근 직사각형 40"/>
          <p:cNvSpPr/>
          <p:nvPr/>
        </p:nvSpPr>
        <p:spPr>
          <a:xfrm>
            <a:off x="9306353" y="2373152"/>
            <a:ext cx="760211" cy="261408"/>
          </a:xfrm>
          <a:prstGeom prst="roundRect">
            <a:avLst>
              <a:gd name="adj" fmla="val 16667"/>
            </a:avLst>
          </a:prstGeom>
          <a:solidFill>
            <a:srgbClr val="dd9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KoPub돋움체 Medium"/>
              <a:ea typeface="KoPub돋움체 Medium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10549367" y="4652355"/>
            <a:ext cx="760211" cy="261408"/>
          </a:xfrm>
          <a:prstGeom prst="roundRect">
            <a:avLst>
              <a:gd name="adj" fmla="val 16667"/>
            </a:avLst>
          </a:prstGeom>
          <a:solidFill>
            <a:srgbClr val="d57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KoPub돋움체 Medium"/>
              <a:ea typeface="KoPub돋움체 Medium"/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7212955" y="5994507"/>
            <a:ext cx="760211" cy="261408"/>
          </a:xfrm>
          <a:prstGeom prst="roundRect">
            <a:avLst>
              <a:gd name="adj" fmla="val 16667"/>
            </a:avLst>
          </a:prstGeom>
          <a:solidFill>
            <a:srgbClr val="c64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KoPub돋움체 Medium"/>
              <a:ea typeface="KoPub돋움체 Medium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3619913" y="5906932"/>
            <a:ext cx="760211" cy="261408"/>
          </a:xfrm>
          <a:prstGeom prst="roundRect">
            <a:avLst>
              <a:gd name="adj" fmla="val 16667"/>
            </a:avLst>
          </a:prstGeom>
          <a:solidFill>
            <a:srgbClr val="c53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KoPub돋움체 Medium"/>
              <a:ea typeface="KoPub돋움체 Medium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2015891" y="3697754"/>
            <a:ext cx="760211" cy="261408"/>
          </a:xfrm>
          <a:prstGeom prst="roundRect">
            <a:avLst>
              <a:gd name="adj" fmla="val 16667"/>
            </a:avLst>
          </a:prstGeom>
          <a:solidFill>
            <a:srgbClr val="931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KoPub돋움체 Medium"/>
              <a:ea typeface="KoPub돋움체 Medium"/>
            </a:endParaRPr>
          </a:p>
        </p:txBody>
      </p:sp>
      <p:grpSp>
        <p:nvGrpSpPr>
          <p:cNvPr id="14" name="그룹 13"/>
          <p:cNvGrpSpPr/>
          <p:nvPr/>
        </p:nvGrpSpPr>
        <p:grpSpPr>
          <a:xfrm rot="0">
            <a:off x="3751811" y="1695069"/>
            <a:ext cx="4925422" cy="4022789"/>
            <a:chOff x="3514768" y="1847442"/>
            <a:chExt cx="5162465" cy="4216392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/>
            <a:srcRect t="4410" b="7180"/>
            <a:stretch>
              <a:fillRect/>
            </a:stretch>
          </p:blipFill>
          <p:spPr>
            <a:xfrm>
              <a:off x="3921551" y="2045616"/>
              <a:ext cx="4355183" cy="2771481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3514768" y="1847442"/>
              <a:ext cx="5162465" cy="421639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48360" y="547744"/>
            <a:ext cx="1329030" cy="4504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solidFill>
                  <a:srgbClr val="7424c0"/>
                </a:solidFill>
                <a:latin typeface="Tmon몬소리 Black"/>
                <a:ea typeface="Tmon몬소리 Black"/>
              </a:rPr>
              <a:t>1. </a:t>
            </a:r>
            <a:r>
              <a:rPr lang="en-US" altLang="ko-KR" sz="2400" b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日本</a:t>
            </a:r>
            <a:r>
              <a:rPr lang="en-US" altLang="ko-KR" sz="2400">
                <a:solidFill>
                  <a:srgbClr val="7424c0"/>
                </a:solidFill>
                <a:latin typeface="Tmon몬소리 Black"/>
                <a:ea typeface="Tmon몬소리 Black"/>
              </a:rPr>
              <a:t>  </a:t>
            </a:r>
            <a:endParaRPr lang="en-US" altLang="ko-KR" sz="2400">
              <a:solidFill>
                <a:srgbClr val="7424c0"/>
              </a:solidFill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2283026" y="1967442"/>
            <a:ext cx="760211" cy="261408"/>
          </a:xfrm>
          <a:prstGeom prst="roundRect">
            <a:avLst>
              <a:gd name="adj" fmla="val 16667"/>
            </a:avLst>
          </a:prstGeom>
          <a:solidFill>
            <a:srgbClr val="742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KoPub돋움체 Medium"/>
              <a:ea typeface="KoPub돋움체 Mediu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185035" y="1933381"/>
            <a:ext cx="954405" cy="569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600">
                <a:solidFill>
                  <a:schemeClr val="bg1"/>
                </a:solidFill>
                <a:latin typeface="KoPub돋움체 Medium"/>
                <a:ea typeface="KoPub돋움체 Medium"/>
              </a:rPr>
              <a:t>‘ </a:t>
            </a:r>
            <a:r>
              <a:rPr lang="ko-KR" altLang="en-US" sz="1600">
                <a:solidFill>
                  <a:schemeClr val="bg1"/>
                </a:solidFill>
                <a:latin typeface="KoPub돋움체 Medium"/>
                <a:ea typeface="KoPub돋움체 Medium"/>
              </a:rPr>
              <a:t>국가명</a:t>
            </a:r>
            <a:r>
              <a:rPr lang="en-US" altLang="ko-KR" sz="1600">
                <a:solidFill>
                  <a:schemeClr val="bg1"/>
                </a:solidFill>
                <a:latin typeface="KoPub돋움체 Medium"/>
                <a:ea typeface="KoPub돋움체 Medium"/>
              </a:rPr>
              <a:t>’</a:t>
            </a:r>
            <a:endParaRPr lang="en-US" altLang="ko-KR" sz="1600">
              <a:solidFill>
                <a:schemeClr val="bg1"/>
              </a:solidFill>
              <a:latin typeface="KoPub돋움체 Medium"/>
              <a:ea typeface="KoPub돋움체 Medium"/>
            </a:endParaRPr>
          </a:p>
          <a:p>
            <a:pPr algn="ctr">
              <a:defRPr/>
            </a:pPr>
            <a:r>
              <a:rPr lang="ko-KR" altLang="en-US" sz="1600">
                <a:latin typeface="KoPub돋움체 Medium"/>
                <a:ea typeface="KoPub돋움체 Medium"/>
              </a:rPr>
              <a:t>일본</a:t>
            </a:r>
            <a:endParaRPr lang="ko-KR" altLang="en-US" sz="1600">
              <a:latin typeface="KoPub돋움체 Medium"/>
              <a:ea typeface="KoPub돋움체 Medium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527810" y="3657235"/>
            <a:ext cx="1768370" cy="81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>
                <a:solidFill>
                  <a:schemeClr val="bg1"/>
                </a:solidFill>
                <a:latin typeface="KoPub돋움체 Medium"/>
                <a:ea typeface="KoPub돋움체 Medium"/>
              </a:rPr>
              <a:t>‘ 4</a:t>
            </a:r>
            <a:r>
              <a:rPr lang="ko-KR" altLang="en-US" sz="1600">
                <a:solidFill>
                  <a:schemeClr val="bg1"/>
                </a:solidFill>
                <a:latin typeface="KoPub돋움체 Medium"/>
                <a:ea typeface="KoPub돋움체 Medium"/>
              </a:rPr>
              <a:t>개의 섬</a:t>
            </a:r>
            <a:r>
              <a:rPr lang="en-US" altLang="ko-KR" sz="1600">
                <a:solidFill>
                  <a:schemeClr val="bg1"/>
                </a:solidFill>
                <a:latin typeface="KoPub돋움체 Medium"/>
                <a:ea typeface="KoPub돋움체 Medium"/>
              </a:rPr>
              <a:t>’</a:t>
            </a:r>
            <a:endParaRPr lang="en-US" altLang="ko-KR" sz="1600">
              <a:solidFill>
                <a:schemeClr val="bg1"/>
              </a:solidFill>
              <a:latin typeface="KoPub돋움체 Medium"/>
              <a:ea typeface="KoPub돋움체 Medium"/>
            </a:endParaRPr>
          </a:p>
          <a:p>
            <a:pPr algn="ctr">
              <a:defRPr/>
            </a:pPr>
            <a:r>
              <a:rPr lang="ko-KR" altLang="en-US" sz="1600">
                <a:latin typeface="KoPub돋움체 Medium"/>
                <a:ea typeface="KoPub돋움체 Medium"/>
              </a:rPr>
              <a:t>홋카이도</a:t>
            </a:r>
            <a:r>
              <a:rPr lang="en-US" altLang="ko-KR" sz="1600">
                <a:latin typeface="KoPub돋움체 Medium"/>
                <a:ea typeface="KoPub돋움체 Medium"/>
              </a:rPr>
              <a:t>,</a:t>
            </a:r>
            <a:r>
              <a:rPr lang="ko-KR" altLang="en-US" sz="1600">
                <a:latin typeface="KoPub돋움체 Medium"/>
                <a:ea typeface="KoPub돋움체 Medium"/>
              </a:rPr>
              <a:t> 혼슈</a:t>
            </a:r>
            <a:r>
              <a:rPr lang="en-US" altLang="ko-KR" sz="1600">
                <a:latin typeface="KoPub돋움체 Medium"/>
                <a:ea typeface="KoPub돋움체 Medium"/>
              </a:rPr>
              <a:t>,</a:t>
            </a:r>
            <a:r>
              <a:rPr lang="ko-KR" altLang="en-US" sz="1600">
                <a:latin typeface="KoPub돋움체 Medium"/>
                <a:ea typeface="KoPub돋움체 Medium"/>
              </a:rPr>
              <a:t> 시코쿠</a:t>
            </a:r>
            <a:r>
              <a:rPr lang="en-US" altLang="ko-KR" sz="1600">
                <a:latin typeface="KoPub돋움체 Medium"/>
                <a:ea typeface="KoPub돋움체 Medium"/>
              </a:rPr>
              <a:t>,</a:t>
            </a:r>
            <a:r>
              <a:rPr lang="ko-KR" altLang="en-US" sz="1600">
                <a:latin typeface="KoPub돋움체 Medium"/>
                <a:ea typeface="KoPub돋움체 Medium"/>
              </a:rPr>
              <a:t> 규슈</a:t>
            </a:r>
            <a:endParaRPr lang="ko-KR" altLang="en-US" sz="1600">
              <a:latin typeface="KoPub돋움체 Medium"/>
              <a:ea typeface="KoPub돋움체 Medium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299460" y="5864052"/>
            <a:ext cx="1373505" cy="572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600">
                <a:solidFill>
                  <a:schemeClr val="bg1"/>
                </a:solidFill>
                <a:latin typeface="KoPub돋움체 Medium"/>
                <a:ea typeface="KoPub돋움체 Medium"/>
              </a:rPr>
              <a:t>작은섬</a:t>
            </a:r>
            <a:endParaRPr lang="ko-KR" altLang="en-US" sz="1600">
              <a:solidFill>
                <a:schemeClr val="bg1"/>
              </a:solidFill>
              <a:latin typeface="KoPub돋움체 Medium"/>
              <a:ea typeface="KoPub돋움체 Medium"/>
            </a:endParaRPr>
          </a:p>
          <a:p>
            <a:pPr algn="ctr">
              <a:defRPr/>
            </a:pPr>
            <a:r>
              <a:rPr lang="en-US" altLang="ko-KR" sz="1600">
                <a:latin typeface="KoPub돋움체 Medium"/>
                <a:ea typeface="KoPub돋움체 Medium"/>
              </a:rPr>
              <a:t>6</a:t>
            </a:r>
            <a:r>
              <a:rPr lang="ko-KR" altLang="en-US" sz="1600">
                <a:latin typeface="KoPub돋움체 Medium"/>
                <a:ea typeface="KoPub돋움체 Medium"/>
              </a:rPr>
              <a:t>천 </a:t>
            </a:r>
            <a:r>
              <a:rPr lang="en-US" altLang="ko-KR" sz="1600">
                <a:latin typeface="KoPub돋움체 Medium"/>
                <a:ea typeface="KoPub돋움체 Medium"/>
              </a:rPr>
              <a:t>800</a:t>
            </a:r>
            <a:r>
              <a:rPr lang="ko-KR" altLang="en-US" sz="1600">
                <a:latin typeface="KoPub돋움체 Medium"/>
                <a:ea typeface="KoPub돋움체 Medium"/>
              </a:rPr>
              <a:t>여 개</a:t>
            </a:r>
            <a:endParaRPr lang="ko-KR" altLang="en-US" sz="1600">
              <a:latin typeface="KoPub돋움체 Medium"/>
              <a:ea typeface="KoPub돋움체 Medium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176135" y="5957200"/>
            <a:ext cx="811530" cy="575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600">
                <a:solidFill>
                  <a:schemeClr val="bg1"/>
                </a:solidFill>
                <a:latin typeface="KoPub돋움체 Medium"/>
                <a:ea typeface="KoPub돋움체 Medium"/>
              </a:rPr>
              <a:t>‘ </a:t>
            </a:r>
            <a:r>
              <a:rPr lang="ko-KR" altLang="en-US" sz="1600">
                <a:solidFill>
                  <a:schemeClr val="bg1"/>
                </a:solidFill>
                <a:latin typeface="KoPub돋움체 Medium"/>
                <a:ea typeface="KoPub돋움체 Medium"/>
              </a:rPr>
              <a:t>수도</a:t>
            </a:r>
            <a:r>
              <a:rPr lang="en-US" altLang="ko-KR" sz="1600">
                <a:solidFill>
                  <a:schemeClr val="bg1"/>
                </a:solidFill>
                <a:latin typeface="KoPub돋움체 Medium"/>
                <a:ea typeface="KoPub돋움체 Medium"/>
              </a:rPr>
              <a:t> ’</a:t>
            </a:r>
            <a:endParaRPr lang="en-US" altLang="ko-KR" sz="1600">
              <a:solidFill>
                <a:schemeClr val="bg1"/>
              </a:solidFill>
              <a:latin typeface="KoPub돋움체 Medium"/>
              <a:ea typeface="KoPub돋움체 Medium"/>
            </a:endParaRPr>
          </a:p>
          <a:p>
            <a:pPr algn="ctr">
              <a:defRPr/>
            </a:pPr>
            <a:r>
              <a:rPr lang="ko-KR" altLang="en-US" sz="1600">
                <a:latin typeface="KoPub돋움체 Medium"/>
                <a:ea typeface="KoPub돋움체 Medium"/>
              </a:rPr>
              <a:t>도쿄</a:t>
            </a:r>
            <a:endParaRPr lang="ko-KR" altLang="en-US" sz="1600">
              <a:latin typeface="KoPub돋움체 Medium"/>
              <a:ea typeface="KoPub돋움체 Medium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328910" y="4621376"/>
            <a:ext cx="1202055" cy="567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600">
                <a:solidFill>
                  <a:schemeClr val="bg1"/>
                </a:solidFill>
                <a:latin typeface="KoPub돋움체 Medium"/>
                <a:ea typeface="KoPub돋움체 Medium"/>
              </a:rPr>
              <a:t>‘ </a:t>
            </a:r>
            <a:r>
              <a:rPr lang="ko-KR" altLang="en-US" sz="1600">
                <a:solidFill>
                  <a:schemeClr val="bg1"/>
                </a:solidFill>
                <a:latin typeface="KoPub돋움체 Medium"/>
                <a:ea typeface="KoPub돋움체 Medium"/>
              </a:rPr>
              <a:t>정치체제</a:t>
            </a:r>
            <a:endParaRPr lang="ko-KR" altLang="en-US" sz="1600">
              <a:solidFill>
                <a:schemeClr val="bg1"/>
              </a:solidFill>
              <a:latin typeface="KoPub돋움체 Medium"/>
              <a:ea typeface="KoPub돋움체 Medium"/>
            </a:endParaRPr>
          </a:p>
          <a:p>
            <a:pPr algn="ctr">
              <a:defRPr/>
            </a:pPr>
            <a:r>
              <a:rPr lang="ko-KR" altLang="en-US" sz="1600">
                <a:latin typeface="KoPub돋움체 Medium"/>
                <a:ea typeface="KoPub돋움체 Medium"/>
              </a:rPr>
              <a:t>입헌군주제</a:t>
            </a:r>
            <a:endParaRPr lang="ko-KR" altLang="en-US" sz="1600">
              <a:latin typeface="KoPub돋움체 Medium"/>
              <a:ea typeface="KoPub돋움체 Medium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9052560" y="2350882"/>
            <a:ext cx="1259205" cy="571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1600">
                <a:solidFill>
                  <a:schemeClr val="bg1"/>
                </a:solidFill>
                <a:latin typeface="KoPub돋움체 Medium"/>
                <a:ea typeface="KoPub돋움체 Medium"/>
              </a:rPr>
              <a:t>‘ </a:t>
            </a:r>
            <a:r>
              <a:rPr lang="ko-KR" altLang="en-US" sz="1600">
                <a:solidFill>
                  <a:schemeClr val="bg1"/>
                </a:solidFill>
                <a:latin typeface="KoPub돋움체 Medium"/>
                <a:ea typeface="KoPub돋움체 Medium"/>
              </a:rPr>
              <a:t>위치</a:t>
            </a:r>
            <a:r>
              <a:rPr lang="en-US" altLang="ko-KR" sz="1600">
                <a:solidFill>
                  <a:schemeClr val="bg1"/>
                </a:solidFill>
                <a:latin typeface="KoPub돋움체 Medium"/>
                <a:ea typeface="KoPub돋움체 Medium"/>
              </a:rPr>
              <a:t> ’</a:t>
            </a:r>
            <a:endParaRPr lang="en-US" altLang="ko-KR" sz="1600">
              <a:solidFill>
                <a:schemeClr val="bg1"/>
              </a:solidFill>
              <a:latin typeface="KoPub돋움체 Medium"/>
              <a:ea typeface="KoPub돋움체 Medium"/>
            </a:endParaRPr>
          </a:p>
          <a:p>
            <a:pPr algn="ctr">
              <a:defRPr/>
            </a:pPr>
            <a:r>
              <a:rPr lang="ko-KR" altLang="en-US" sz="1600">
                <a:latin typeface="KoPub돋움체 Medium"/>
                <a:ea typeface="KoPub돋움체 Medium"/>
              </a:rPr>
              <a:t>한반도 동쪽</a:t>
            </a:r>
            <a:endParaRPr lang="ko-KR" altLang="en-US" sz="1600">
              <a:latin typeface="KoPub돋움체 Medium"/>
              <a:ea typeface="KoPub돋움체 Medium"/>
            </a:endParaRPr>
          </a:p>
        </p:txBody>
      </p:sp>
      <p:cxnSp>
        <p:nvCxnSpPr>
          <p:cNvPr id="31" name="꺾인 연결선 30"/>
          <p:cNvCxnSpPr/>
          <p:nvPr/>
        </p:nvCxnSpPr>
        <p:spPr>
          <a:xfrm rot="10800000">
            <a:off x="2682957" y="2664350"/>
            <a:ext cx="1257567" cy="307224"/>
          </a:xfrm>
          <a:prstGeom prst="bentConnector3">
            <a:avLst>
              <a:gd name="adj1" fmla="val 99611"/>
            </a:avLst>
          </a:prstGeom>
          <a:ln w="22225">
            <a:solidFill>
              <a:schemeClr val="tx1"/>
            </a:solidFill>
            <a:prstDash val="sysDot"/>
            <a:headEnd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/>
          <p:nvPr/>
        </p:nvCxnSpPr>
        <p:spPr>
          <a:xfrm rot="10800000">
            <a:off x="3327504" y="4001649"/>
            <a:ext cx="613020" cy="850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prstDash val="sysDot"/>
            <a:headEnd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꺾인 연결선 32"/>
          <p:cNvCxnSpPr/>
          <p:nvPr/>
        </p:nvCxnSpPr>
        <p:spPr>
          <a:xfrm rot="5400000">
            <a:off x="3923403" y="4767950"/>
            <a:ext cx="956225" cy="799229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prstDash val="sysDot"/>
            <a:headEnd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7593061" y="4738688"/>
            <a:ext cx="0" cy="1033895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headEnd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꺾인 연결선 34"/>
          <p:cNvCxnSpPr/>
          <p:nvPr/>
        </p:nvCxnSpPr>
        <p:spPr>
          <a:xfrm>
            <a:off x="8462850" y="4076703"/>
            <a:ext cx="1060343" cy="837061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prstDash val="sysDot"/>
            <a:headEnd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꺾인 연결선 35"/>
          <p:cNvCxnSpPr/>
          <p:nvPr/>
        </p:nvCxnSpPr>
        <p:spPr>
          <a:xfrm flipV="1">
            <a:off x="8494516" y="3051503"/>
            <a:ext cx="1191943" cy="540835"/>
          </a:xfrm>
          <a:prstGeom prst="bentConnector3">
            <a:avLst>
              <a:gd name="adj1" fmla="val 99945"/>
            </a:avLst>
          </a:prstGeom>
          <a:ln w="22225">
            <a:solidFill>
              <a:schemeClr val="tx1"/>
            </a:solidFill>
            <a:prstDash val="sysDot"/>
            <a:headEnd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 rot="0">
            <a:off x="10337033" y="612989"/>
            <a:ext cx="1407986" cy="325366"/>
            <a:chOff x="10356895" y="577129"/>
            <a:chExt cx="1407986" cy="325366"/>
          </a:xfrm>
        </p:grpSpPr>
        <p:pic>
          <p:nvPicPr>
            <p:cNvPr id="47" name="그림 46"/>
            <p:cNvPicPr/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356895" y="577129"/>
              <a:ext cx="325366" cy="325366"/>
            </a:xfrm>
            <a:prstGeom prst="rect">
              <a:avLst/>
            </a:prstGeom>
          </p:spPr>
        </p:pic>
        <p:sp>
          <p:nvSpPr>
            <p:cNvPr id="48" name="모서리가 둥근 직사각형 47"/>
            <p:cNvSpPr/>
            <p:nvPr/>
          </p:nvSpPr>
          <p:spPr>
            <a:xfrm>
              <a:off x="10743455" y="59581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11110168" y="59581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11476881" y="59581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pic>
        <p:nvPicPr>
          <p:cNvPr id="51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147079" y="1891594"/>
            <a:ext cx="4159485" cy="2663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comb/>
      </p:transition>
    </mc:Choice>
    <mc:Fallback>
      <p:transition xmlns:mc="http://schemas.openxmlformats.org/markup-compatibility/2006" xmlns:hp="http://schemas.haansoft.com/office/presentation/8.0" mc:Ignorable="hp" hp:hslDur="7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1605255" cy="450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solidFill>
                  <a:srgbClr val="c53261"/>
                </a:solidFill>
                <a:latin typeface="Tmon몬소리 Black"/>
                <a:ea typeface="Tmon몬소리 Black"/>
              </a:rPr>
              <a:t>2.</a:t>
            </a:r>
            <a:r>
              <a:rPr lang="en-US" altLang="ko-KR" sz="2400">
                <a:solidFill>
                  <a:srgbClr val="b01b87"/>
                </a:solidFill>
                <a:latin typeface="Tmon몬소리 Black"/>
                <a:ea typeface="Tmon몬소리 Black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アニメ</a:t>
            </a:r>
            <a:r>
              <a:rPr lang="en-US" altLang="ko-KR" sz="2400">
                <a:solidFill>
                  <a:srgbClr val="b01b87"/>
                </a:solidFill>
                <a:latin typeface="Tmon몬소리 Black"/>
                <a:ea typeface="Tmon몬소리 Black"/>
              </a:rPr>
              <a:t> </a:t>
            </a:r>
            <a:r>
              <a:rPr lang="en-US" altLang="ko-KR" sz="2400">
                <a:latin typeface="Tmon몬소리 Black"/>
                <a:ea typeface="Tmon몬소리 Black"/>
              </a:rPr>
              <a:t> </a:t>
            </a: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27" name="차트 26"/>
          <p:cNvGraphicFramePr/>
          <p:nvPr/>
        </p:nvGraphicFramePr>
        <p:xfrm>
          <a:off x="1148943" y="2208596"/>
          <a:ext cx="6587035" cy="4222365"/>
        </p:xfrm>
        <a:graphic>
          <a:graphicData uri="http://schemas.openxmlformats.org/drawingml/2006/chart">
            <c:chart r:id="rId2"/>
          </a:graphicData>
        </a:graphic>
      </p:graphicFrame>
      <p:grpSp>
        <p:nvGrpSpPr>
          <p:cNvPr id="2" name="그룹 1"/>
          <p:cNvGrpSpPr/>
          <p:nvPr/>
        </p:nvGrpSpPr>
        <p:grpSpPr>
          <a:xfrm rot="0">
            <a:off x="1837882" y="1377170"/>
            <a:ext cx="5229640" cy="935038"/>
            <a:chOff x="5646057" y="1348595"/>
            <a:chExt cx="5229640" cy="935038"/>
          </a:xfrm>
        </p:grpSpPr>
        <p:sp>
          <p:nvSpPr>
            <p:cNvPr id="55" name="자유형 54"/>
            <p:cNvSpPr/>
            <p:nvPr/>
          </p:nvSpPr>
          <p:spPr>
            <a:xfrm>
              <a:off x="5646057" y="1348595"/>
              <a:ext cx="5229640" cy="935038"/>
            </a:xfrm>
            <a:custGeom>
              <a:avLst/>
              <a:gdLst>
                <a:gd name="connsiteX0" fmla="*/ 4762121 w 5229640"/>
                <a:gd name="connsiteY0" fmla="*/ 0 h 935038"/>
                <a:gd name="connsiteX1" fmla="*/ 5229640 w 5229640"/>
                <a:gd name="connsiteY1" fmla="*/ 467519 h 935038"/>
                <a:gd name="connsiteX2" fmla="*/ 4762121 w 5229640"/>
                <a:gd name="connsiteY2" fmla="*/ 935038 h 935038"/>
                <a:gd name="connsiteX3" fmla="*/ 4431535 w 5229640"/>
                <a:gd name="connsiteY3" fmla="*/ 798105 h 935038"/>
                <a:gd name="connsiteX4" fmla="*/ 4383391 w 5229640"/>
                <a:gd name="connsiteY4" fmla="*/ 739754 h 935038"/>
                <a:gd name="connsiteX5" fmla="*/ 131070 w 5229640"/>
                <a:gd name="connsiteY5" fmla="*/ 739754 h 935038"/>
                <a:gd name="connsiteX6" fmla="*/ 0 w 5229640"/>
                <a:gd name="connsiteY6" fmla="*/ 608684 h 935038"/>
                <a:gd name="connsiteX7" fmla="*/ 0 w 5229640"/>
                <a:gd name="connsiteY7" fmla="*/ 376741 h 935038"/>
                <a:gd name="connsiteX8" fmla="*/ 131070 w 5229640"/>
                <a:gd name="connsiteY8" fmla="*/ 245671 h 935038"/>
                <a:gd name="connsiteX9" fmla="*/ 4352982 w 5229640"/>
                <a:gd name="connsiteY9" fmla="*/ 245671 h 935038"/>
                <a:gd name="connsiteX10" fmla="*/ 4374447 w 5229640"/>
                <a:gd name="connsiteY10" fmla="*/ 206124 h 935038"/>
                <a:gd name="connsiteX11" fmla="*/ 4762121 w 5229640"/>
                <a:gd name="connsiteY11" fmla="*/ 0 h 9350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9640" h="935038">
                  <a:moveTo>
                    <a:pt x="4762121" y="0"/>
                  </a:moveTo>
                  <a:cubicBezTo>
                    <a:pt x="5020325" y="0"/>
                    <a:pt x="5229640" y="209315"/>
                    <a:pt x="5229640" y="467519"/>
                  </a:cubicBezTo>
                  <a:cubicBezTo>
                    <a:pt x="5229640" y="725723"/>
                    <a:pt x="5020325" y="935038"/>
                    <a:pt x="4762121" y="935038"/>
                  </a:cubicBezTo>
                  <a:cubicBezTo>
                    <a:pt x="4633019" y="935038"/>
                    <a:pt x="4516140" y="882709"/>
                    <a:pt x="4431535" y="798105"/>
                  </a:cubicBezTo>
                  <a:lnTo>
                    <a:pt x="4383391" y="739754"/>
                  </a:lnTo>
                  <a:lnTo>
                    <a:pt x="131070" y="739754"/>
                  </a:lnTo>
                  <a:cubicBezTo>
                    <a:pt x="58682" y="739754"/>
                    <a:pt x="0" y="681072"/>
                    <a:pt x="0" y="608684"/>
                  </a:cubicBezTo>
                  <a:lnTo>
                    <a:pt x="0" y="376741"/>
                  </a:lnTo>
                  <a:cubicBezTo>
                    <a:pt x="0" y="304353"/>
                    <a:pt x="58682" y="245671"/>
                    <a:pt x="131070" y="245671"/>
                  </a:cubicBezTo>
                  <a:lnTo>
                    <a:pt x="4352982" y="245671"/>
                  </a:lnTo>
                  <a:lnTo>
                    <a:pt x="4374447" y="206124"/>
                  </a:lnTo>
                  <a:cubicBezTo>
                    <a:pt x="4458464" y="81764"/>
                    <a:pt x="4600744" y="0"/>
                    <a:pt x="476212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ko-KR" altLang="en-US" sz="10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77887" y="1688974"/>
              <a:ext cx="400677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 b="1">
                  <a:solidFill>
                    <a:schemeClr val="tx1"/>
                  </a:solidFill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Impact"/>
                </a:rPr>
                <a:t>日本の</a:t>
              </a:r>
              <a:r>
                <a:rPr lang="en-US" altLang="ko-KR" sz="2000" b="1">
                  <a:solidFill>
                    <a:schemeClr val="tx1"/>
                  </a:solidFill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KoPub돋움체 Medium"/>
                  <a:ea typeface="KoPub돋움체 Medium"/>
                </a:rPr>
                <a:t>アニメ</a:t>
              </a:r>
              <a:endParaRPr lang="ko-KR" altLang="en-US" sz="2000" b="1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Tmon몬소리 Black"/>
                <a:ea typeface="Tmon몬소리 Black"/>
              </a:endParaRPr>
            </a:p>
          </p:txBody>
        </p:sp>
        <p:sp>
          <p:nvSpPr>
            <p:cNvPr id="57" name="타원 56"/>
            <p:cNvSpPr/>
            <p:nvPr/>
          </p:nvSpPr>
          <p:spPr>
            <a:xfrm>
              <a:off x="9994737" y="1433398"/>
              <a:ext cx="806400" cy="806400"/>
            </a:xfrm>
            <a:prstGeom prst="ellipse">
              <a:avLst/>
            </a:prstGeom>
            <a:solidFill>
              <a:schemeClr val="bg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8" name="그룹 57"/>
            <p:cNvGrpSpPr/>
            <p:nvPr/>
          </p:nvGrpSpPr>
          <p:grpSpPr>
            <a:xfrm rot="0">
              <a:off x="10128532" y="1568844"/>
              <a:ext cx="538807" cy="538478"/>
              <a:chOff x="7102759" y="1480740"/>
              <a:chExt cx="538807" cy="538478"/>
            </a:xfrm>
          </p:grpSpPr>
          <p:sp>
            <p:nvSpPr>
              <p:cNvPr id="59" name="Freeform 6"/>
              <p:cNvSpPr/>
              <p:nvPr/>
            </p:nvSpPr>
            <p:spPr>
              <a:xfrm>
                <a:off x="7431893" y="1809545"/>
                <a:ext cx="209673" cy="209673"/>
              </a:xfrm>
              <a:custGeom>
                <a:avLst/>
                <a:gdLst>
                  <a:gd name="T0" fmla="*/ 870 w 2553"/>
                  <a:gd name="T1" fmla="*/ 0 h 2551"/>
                  <a:gd name="T2" fmla="*/ 2374 w 2553"/>
                  <a:gd name="T3" fmla="*/ 1505 h 2551"/>
                  <a:gd name="T4" fmla="*/ 2425 w 2553"/>
                  <a:gd name="T5" fmla="*/ 1562 h 2551"/>
                  <a:gd name="T6" fmla="*/ 2467 w 2553"/>
                  <a:gd name="T7" fmla="*/ 1624 h 2551"/>
                  <a:gd name="T8" fmla="*/ 2503 w 2553"/>
                  <a:gd name="T9" fmla="*/ 1690 h 2551"/>
                  <a:gd name="T10" fmla="*/ 2527 w 2553"/>
                  <a:gd name="T11" fmla="*/ 1760 h 2551"/>
                  <a:gd name="T12" fmla="*/ 2545 w 2553"/>
                  <a:gd name="T13" fmla="*/ 1829 h 2551"/>
                  <a:gd name="T14" fmla="*/ 2553 w 2553"/>
                  <a:gd name="T15" fmla="*/ 1903 h 2551"/>
                  <a:gd name="T16" fmla="*/ 2553 w 2553"/>
                  <a:gd name="T17" fmla="*/ 1975 h 2551"/>
                  <a:gd name="T18" fmla="*/ 2545 w 2553"/>
                  <a:gd name="T19" fmla="*/ 2047 h 2551"/>
                  <a:gd name="T20" fmla="*/ 2527 w 2553"/>
                  <a:gd name="T21" fmla="*/ 2119 h 2551"/>
                  <a:gd name="T22" fmla="*/ 2503 w 2553"/>
                  <a:gd name="T23" fmla="*/ 2186 h 2551"/>
                  <a:gd name="T24" fmla="*/ 2467 w 2553"/>
                  <a:gd name="T25" fmla="*/ 2252 h 2551"/>
                  <a:gd name="T26" fmla="*/ 2425 w 2553"/>
                  <a:gd name="T27" fmla="*/ 2316 h 2551"/>
                  <a:gd name="T28" fmla="*/ 2374 w 2553"/>
                  <a:gd name="T29" fmla="*/ 2374 h 2551"/>
                  <a:gd name="T30" fmla="*/ 2316 w 2553"/>
                  <a:gd name="T31" fmla="*/ 2423 h 2551"/>
                  <a:gd name="T32" fmla="*/ 2254 w 2553"/>
                  <a:gd name="T33" fmla="*/ 2467 h 2551"/>
                  <a:gd name="T34" fmla="*/ 2188 w 2553"/>
                  <a:gd name="T35" fmla="*/ 2501 h 2551"/>
                  <a:gd name="T36" fmla="*/ 2120 w 2553"/>
                  <a:gd name="T37" fmla="*/ 2527 h 2551"/>
                  <a:gd name="T38" fmla="*/ 2048 w 2553"/>
                  <a:gd name="T39" fmla="*/ 2543 h 2551"/>
                  <a:gd name="T40" fmla="*/ 1977 w 2553"/>
                  <a:gd name="T41" fmla="*/ 2551 h 2551"/>
                  <a:gd name="T42" fmla="*/ 1903 w 2553"/>
                  <a:gd name="T43" fmla="*/ 2551 h 2551"/>
                  <a:gd name="T44" fmla="*/ 1831 w 2553"/>
                  <a:gd name="T45" fmla="*/ 2543 h 2551"/>
                  <a:gd name="T46" fmla="*/ 1761 w 2553"/>
                  <a:gd name="T47" fmla="*/ 2527 h 2551"/>
                  <a:gd name="T48" fmla="*/ 1691 w 2553"/>
                  <a:gd name="T49" fmla="*/ 2501 h 2551"/>
                  <a:gd name="T50" fmla="*/ 1626 w 2553"/>
                  <a:gd name="T51" fmla="*/ 2467 h 2551"/>
                  <a:gd name="T52" fmla="*/ 1564 w 2553"/>
                  <a:gd name="T53" fmla="*/ 2423 h 2551"/>
                  <a:gd name="T54" fmla="*/ 1504 w 2553"/>
                  <a:gd name="T55" fmla="*/ 2374 h 2551"/>
                  <a:gd name="T56" fmla="*/ 0 w 2553"/>
                  <a:gd name="T57" fmla="*/ 869 h 2551"/>
                  <a:gd name="T58" fmla="*/ 146 w 2553"/>
                  <a:gd name="T59" fmla="*/ 769 h 2551"/>
                  <a:gd name="T60" fmla="*/ 285 w 2553"/>
                  <a:gd name="T61" fmla="*/ 659 h 2551"/>
                  <a:gd name="T62" fmla="*/ 419 w 2553"/>
                  <a:gd name="T63" fmla="*/ 542 h 2551"/>
                  <a:gd name="T64" fmla="*/ 543 w 2553"/>
                  <a:gd name="T65" fmla="*/ 418 h 2551"/>
                  <a:gd name="T66" fmla="*/ 660 w 2553"/>
                  <a:gd name="T67" fmla="*/ 285 h 2551"/>
                  <a:gd name="T68" fmla="*/ 770 w 2553"/>
                  <a:gd name="T69" fmla="*/ 145 h 2551"/>
                  <a:gd name="T70" fmla="*/ 870 w 2553"/>
                  <a:gd name="T71" fmla="*/ 0 h 25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53" h="2551">
                    <a:moveTo>
                      <a:pt x="870" y="0"/>
                    </a:moveTo>
                    <a:lnTo>
                      <a:pt x="2374" y="1505"/>
                    </a:lnTo>
                    <a:lnTo>
                      <a:pt x="2425" y="1562"/>
                    </a:lnTo>
                    <a:lnTo>
                      <a:pt x="2467" y="1624"/>
                    </a:lnTo>
                    <a:lnTo>
                      <a:pt x="2503" y="1690"/>
                    </a:lnTo>
                    <a:lnTo>
                      <a:pt x="2527" y="1760"/>
                    </a:lnTo>
                    <a:lnTo>
                      <a:pt x="2545" y="1829"/>
                    </a:lnTo>
                    <a:lnTo>
                      <a:pt x="2553" y="1903"/>
                    </a:lnTo>
                    <a:lnTo>
                      <a:pt x="2553" y="1975"/>
                    </a:lnTo>
                    <a:lnTo>
                      <a:pt x="2545" y="2047"/>
                    </a:lnTo>
                    <a:lnTo>
                      <a:pt x="2527" y="2119"/>
                    </a:lnTo>
                    <a:lnTo>
                      <a:pt x="2503" y="2186"/>
                    </a:lnTo>
                    <a:lnTo>
                      <a:pt x="2467" y="2252"/>
                    </a:lnTo>
                    <a:lnTo>
                      <a:pt x="2425" y="2316"/>
                    </a:lnTo>
                    <a:lnTo>
                      <a:pt x="2374" y="2374"/>
                    </a:lnTo>
                    <a:lnTo>
                      <a:pt x="2316" y="2423"/>
                    </a:lnTo>
                    <a:lnTo>
                      <a:pt x="2254" y="2467"/>
                    </a:lnTo>
                    <a:lnTo>
                      <a:pt x="2188" y="2501"/>
                    </a:lnTo>
                    <a:lnTo>
                      <a:pt x="2120" y="2527"/>
                    </a:lnTo>
                    <a:lnTo>
                      <a:pt x="2048" y="2543"/>
                    </a:lnTo>
                    <a:lnTo>
                      <a:pt x="1977" y="2551"/>
                    </a:lnTo>
                    <a:lnTo>
                      <a:pt x="1903" y="2551"/>
                    </a:lnTo>
                    <a:lnTo>
                      <a:pt x="1831" y="2543"/>
                    </a:lnTo>
                    <a:lnTo>
                      <a:pt x="1761" y="2527"/>
                    </a:lnTo>
                    <a:lnTo>
                      <a:pt x="1691" y="2501"/>
                    </a:lnTo>
                    <a:lnTo>
                      <a:pt x="1626" y="2467"/>
                    </a:lnTo>
                    <a:lnTo>
                      <a:pt x="1564" y="2423"/>
                    </a:lnTo>
                    <a:lnTo>
                      <a:pt x="1504" y="2374"/>
                    </a:lnTo>
                    <a:lnTo>
                      <a:pt x="0" y="869"/>
                    </a:lnTo>
                    <a:lnTo>
                      <a:pt x="146" y="769"/>
                    </a:lnTo>
                    <a:lnTo>
                      <a:pt x="285" y="659"/>
                    </a:lnTo>
                    <a:lnTo>
                      <a:pt x="419" y="542"/>
                    </a:lnTo>
                    <a:lnTo>
                      <a:pt x="543" y="418"/>
                    </a:lnTo>
                    <a:lnTo>
                      <a:pt x="660" y="285"/>
                    </a:lnTo>
                    <a:lnTo>
                      <a:pt x="770" y="145"/>
                    </a:lnTo>
                    <a:lnTo>
                      <a:pt x="870" y="0"/>
                    </a:lnTo>
                    <a:close/>
                  </a:path>
                </a:pathLst>
              </a:custGeom>
              <a:solidFill>
                <a:srgbClr val="b01b87"/>
              </a:solidFill>
              <a:ln w="12700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60" name="Freeform 7"/>
              <p:cNvSpPr>
                <a:spLocks noEditPoints="1"/>
              </p:cNvSpPr>
              <p:nvPr/>
            </p:nvSpPr>
            <p:spPr>
              <a:xfrm>
                <a:off x="7102759" y="1480740"/>
                <a:ext cx="404228" cy="404064"/>
              </a:xfrm>
              <a:custGeom>
                <a:avLst/>
                <a:gdLst>
                  <a:gd name="T0" fmla="*/ 2160 w 4921"/>
                  <a:gd name="T1" fmla="*/ 640 h 4918"/>
                  <a:gd name="T2" fmla="*/ 1743 w 4921"/>
                  <a:gd name="T3" fmla="*/ 759 h 4918"/>
                  <a:gd name="T4" fmla="*/ 1370 w 4921"/>
                  <a:gd name="T5" fmla="*/ 971 h 4918"/>
                  <a:gd name="T6" fmla="*/ 1059 w 4921"/>
                  <a:gd name="T7" fmla="*/ 1260 h 4918"/>
                  <a:gd name="T8" fmla="*/ 822 w 4921"/>
                  <a:gd name="T9" fmla="*/ 1613 h 4918"/>
                  <a:gd name="T10" fmla="*/ 668 w 4921"/>
                  <a:gd name="T11" fmla="*/ 2015 h 4918"/>
                  <a:gd name="T12" fmla="*/ 614 w 4921"/>
                  <a:gd name="T13" fmla="*/ 2460 h 4918"/>
                  <a:gd name="T14" fmla="*/ 668 w 4921"/>
                  <a:gd name="T15" fmla="*/ 2902 h 4918"/>
                  <a:gd name="T16" fmla="*/ 822 w 4921"/>
                  <a:gd name="T17" fmla="*/ 3305 h 4918"/>
                  <a:gd name="T18" fmla="*/ 1059 w 4921"/>
                  <a:gd name="T19" fmla="*/ 3658 h 4918"/>
                  <a:gd name="T20" fmla="*/ 1370 w 4921"/>
                  <a:gd name="T21" fmla="*/ 3947 h 4918"/>
                  <a:gd name="T22" fmla="*/ 1743 w 4921"/>
                  <a:gd name="T23" fmla="*/ 4158 h 4918"/>
                  <a:gd name="T24" fmla="*/ 2160 w 4921"/>
                  <a:gd name="T25" fmla="*/ 4278 h 4918"/>
                  <a:gd name="T26" fmla="*/ 2611 w 4921"/>
                  <a:gd name="T27" fmla="*/ 4296 h 4918"/>
                  <a:gd name="T28" fmla="*/ 3042 w 4921"/>
                  <a:gd name="T29" fmla="*/ 4208 h 4918"/>
                  <a:gd name="T30" fmla="*/ 3431 w 4921"/>
                  <a:gd name="T31" fmla="*/ 4027 h 4918"/>
                  <a:gd name="T32" fmla="*/ 3764 w 4921"/>
                  <a:gd name="T33" fmla="*/ 3761 h 4918"/>
                  <a:gd name="T34" fmla="*/ 4029 w 4921"/>
                  <a:gd name="T35" fmla="*/ 3429 h 4918"/>
                  <a:gd name="T36" fmla="*/ 4210 w 4921"/>
                  <a:gd name="T37" fmla="*/ 3042 h 4918"/>
                  <a:gd name="T38" fmla="*/ 4298 w 4921"/>
                  <a:gd name="T39" fmla="*/ 2609 h 4918"/>
                  <a:gd name="T40" fmla="*/ 4280 w 4921"/>
                  <a:gd name="T41" fmla="*/ 2161 h 4918"/>
                  <a:gd name="T42" fmla="*/ 4159 w 4921"/>
                  <a:gd name="T43" fmla="*/ 1742 h 4918"/>
                  <a:gd name="T44" fmla="*/ 3949 w 4921"/>
                  <a:gd name="T45" fmla="*/ 1371 h 4918"/>
                  <a:gd name="T46" fmla="*/ 3660 w 4921"/>
                  <a:gd name="T47" fmla="*/ 1058 h 4918"/>
                  <a:gd name="T48" fmla="*/ 3307 w 4921"/>
                  <a:gd name="T49" fmla="*/ 821 h 4918"/>
                  <a:gd name="T50" fmla="*/ 2902 w 4921"/>
                  <a:gd name="T51" fmla="*/ 668 h 4918"/>
                  <a:gd name="T52" fmla="*/ 2459 w 4921"/>
                  <a:gd name="T53" fmla="*/ 616 h 4918"/>
                  <a:gd name="T54" fmla="*/ 2808 w 4921"/>
                  <a:gd name="T55" fmla="*/ 24 h 4918"/>
                  <a:gd name="T56" fmla="*/ 3301 w 4921"/>
                  <a:gd name="T57" fmla="*/ 147 h 4918"/>
                  <a:gd name="T58" fmla="*/ 3748 w 4921"/>
                  <a:gd name="T59" fmla="*/ 365 h 4918"/>
                  <a:gd name="T60" fmla="*/ 4141 w 4921"/>
                  <a:gd name="T61" fmla="*/ 664 h 4918"/>
                  <a:gd name="T62" fmla="*/ 4464 w 4921"/>
                  <a:gd name="T63" fmla="*/ 1035 h 4918"/>
                  <a:gd name="T64" fmla="*/ 4709 w 4921"/>
                  <a:gd name="T65" fmla="*/ 1463 h 4918"/>
                  <a:gd name="T66" fmla="*/ 4865 w 4921"/>
                  <a:gd name="T67" fmla="*/ 1943 h 4918"/>
                  <a:gd name="T68" fmla="*/ 4921 w 4921"/>
                  <a:gd name="T69" fmla="*/ 2460 h 4918"/>
                  <a:gd name="T70" fmla="*/ 4865 w 4921"/>
                  <a:gd name="T71" fmla="*/ 2974 h 4918"/>
                  <a:gd name="T72" fmla="*/ 4709 w 4921"/>
                  <a:gd name="T73" fmla="*/ 3454 h 4918"/>
                  <a:gd name="T74" fmla="*/ 4464 w 4921"/>
                  <a:gd name="T75" fmla="*/ 3883 h 4918"/>
                  <a:gd name="T76" fmla="*/ 4141 w 4921"/>
                  <a:gd name="T77" fmla="*/ 4254 h 4918"/>
                  <a:gd name="T78" fmla="*/ 3748 w 4921"/>
                  <a:gd name="T79" fmla="*/ 4553 h 4918"/>
                  <a:gd name="T80" fmla="*/ 3301 w 4921"/>
                  <a:gd name="T81" fmla="*/ 4770 h 4918"/>
                  <a:gd name="T82" fmla="*/ 2808 w 4921"/>
                  <a:gd name="T83" fmla="*/ 4894 h 4918"/>
                  <a:gd name="T84" fmla="*/ 2284 w 4921"/>
                  <a:gd name="T85" fmla="*/ 4912 h 4918"/>
                  <a:gd name="T86" fmla="*/ 1779 w 4921"/>
                  <a:gd name="T87" fmla="*/ 4822 h 4918"/>
                  <a:gd name="T88" fmla="*/ 1314 w 4921"/>
                  <a:gd name="T89" fmla="*/ 4634 h 4918"/>
                  <a:gd name="T90" fmla="*/ 904 w 4921"/>
                  <a:gd name="T91" fmla="*/ 4361 h 4918"/>
                  <a:gd name="T92" fmla="*/ 554 w 4921"/>
                  <a:gd name="T93" fmla="*/ 4015 h 4918"/>
                  <a:gd name="T94" fmla="*/ 283 w 4921"/>
                  <a:gd name="T95" fmla="*/ 3604 h 4918"/>
                  <a:gd name="T96" fmla="*/ 96 w 4921"/>
                  <a:gd name="T97" fmla="*/ 3139 h 4918"/>
                  <a:gd name="T98" fmla="*/ 6 w 4921"/>
                  <a:gd name="T99" fmla="*/ 2635 h 4918"/>
                  <a:gd name="T100" fmla="*/ 24 w 4921"/>
                  <a:gd name="T101" fmla="*/ 2111 h 4918"/>
                  <a:gd name="T102" fmla="*/ 148 w 4921"/>
                  <a:gd name="T103" fmla="*/ 1619 h 4918"/>
                  <a:gd name="T104" fmla="*/ 365 w 4921"/>
                  <a:gd name="T105" fmla="*/ 1170 h 4918"/>
                  <a:gd name="T106" fmla="*/ 664 w 4921"/>
                  <a:gd name="T107" fmla="*/ 779 h 4918"/>
                  <a:gd name="T108" fmla="*/ 1033 w 4921"/>
                  <a:gd name="T109" fmla="*/ 456 h 4918"/>
                  <a:gd name="T110" fmla="*/ 1464 w 4921"/>
                  <a:gd name="T111" fmla="*/ 209 h 4918"/>
                  <a:gd name="T112" fmla="*/ 1943 w 4921"/>
                  <a:gd name="T113" fmla="*/ 54 h 4918"/>
                  <a:gd name="T114" fmla="*/ 2459 w 4921"/>
                  <a:gd name="T115" fmla="*/ 0 h 49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21" h="4918">
                    <a:moveTo>
                      <a:pt x="2459" y="616"/>
                    </a:moveTo>
                    <a:lnTo>
                      <a:pt x="2310" y="622"/>
                    </a:lnTo>
                    <a:lnTo>
                      <a:pt x="2160" y="640"/>
                    </a:lnTo>
                    <a:lnTo>
                      <a:pt x="2016" y="668"/>
                    </a:lnTo>
                    <a:lnTo>
                      <a:pt x="1877" y="710"/>
                    </a:lnTo>
                    <a:lnTo>
                      <a:pt x="1743" y="759"/>
                    </a:lnTo>
                    <a:lnTo>
                      <a:pt x="1614" y="821"/>
                    </a:lnTo>
                    <a:lnTo>
                      <a:pt x="1488" y="891"/>
                    </a:lnTo>
                    <a:lnTo>
                      <a:pt x="1370" y="971"/>
                    </a:lnTo>
                    <a:lnTo>
                      <a:pt x="1261" y="1058"/>
                    </a:lnTo>
                    <a:lnTo>
                      <a:pt x="1157" y="1156"/>
                    </a:lnTo>
                    <a:lnTo>
                      <a:pt x="1059" y="1260"/>
                    </a:lnTo>
                    <a:lnTo>
                      <a:pt x="971" y="1371"/>
                    </a:lnTo>
                    <a:lnTo>
                      <a:pt x="892" y="1489"/>
                    </a:lnTo>
                    <a:lnTo>
                      <a:pt x="822" y="1613"/>
                    </a:lnTo>
                    <a:lnTo>
                      <a:pt x="760" y="1742"/>
                    </a:lnTo>
                    <a:lnTo>
                      <a:pt x="710" y="1876"/>
                    </a:lnTo>
                    <a:lnTo>
                      <a:pt x="668" y="2015"/>
                    </a:lnTo>
                    <a:lnTo>
                      <a:pt x="638" y="2161"/>
                    </a:lnTo>
                    <a:lnTo>
                      <a:pt x="620" y="2308"/>
                    </a:lnTo>
                    <a:lnTo>
                      <a:pt x="614" y="2460"/>
                    </a:lnTo>
                    <a:lnTo>
                      <a:pt x="620" y="2609"/>
                    </a:lnTo>
                    <a:lnTo>
                      <a:pt x="638" y="2757"/>
                    </a:lnTo>
                    <a:lnTo>
                      <a:pt x="668" y="2902"/>
                    </a:lnTo>
                    <a:lnTo>
                      <a:pt x="710" y="3042"/>
                    </a:lnTo>
                    <a:lnTo>
                      <a:pt x="760" y="3175"/>
                    </a:lnTo>
                    <a:lnTo>
                      <a:pt x="822" y="3305"/>
                    </a:lnTo>
                    <a:lnTo>
                      <a:pt x="892" y="3429"/>
                    </a:lnTo>
                    <a:lnTo>
                      <a:pt x="971" y="3546"/>
                    </a:lnTo>
                    <a:lnTo>
                      <a:pt x="1059" y="3658"/>
                    </a:lnTo>
                    <a:lnTo>
                      <a:pt x="1157" y="3761"/>
                    </a:lnTo>
                    <a:lnTo>
                      <a:pt x="1261" y="3859"/>
                    </a:lnTo>
                    <a:lnTo>
                      <a:pt x="1370" y="3947"/>
                    </a:lnTo>
                    <a:lnTo>
                      <a:pt x="1488" y="4027"/>
                    </a:lnTo>
                    <a:lnTo>
                      <a:pt x="1614" y="4096"/>
                    </a:lnTo>
                    <a:lnTo>
                      <a:pt x="1743" y="4158"/>
                    </a:lnTo>
                    <a:lnTo>
                      <a:pt x="1877" y="4208"/>
                    </a:lnTo>
                    <a:lnTo>
                      <a:pt x="2016" y="4250"/>
                    </a:lnTo>
                    <a:lnTo>
                      <a:pt x="2160" y="4278"/>
                    </a:lnTo>
                    <a:lnTo>
                      <a:pt x="2310" y="4296"/>
                    </a:lnTo>
                    <a:lnTo>
                      <a:pt x="2459" y="4302"/>
                    </a:lnTo>
                    <a:lnTo>
                      <a:pt x="2611" y="4296"/>
                    </a:lnTo>
                    <a:lnTo>
                      <a:pt x="2758" y="4278"/>
                    </a:lnTo>
                    <a:lnTo>
                      <a:pt x="2902" y="4250"/>
                    </a:lnTo>
                    <a:lnTo>
                      <a:pt x="3042" y="4208"/>
                    </a:lnTo>
                    <a:lnTo>
                      <a:pt x="3177" y="4158"/>
                    </a:lnTo>
                    <a:lnTo>
                      <a:pt x="3307" y="4096"/>
                    </a:lnTo>
                    <a:lnTo>
                      <a:pt x="3431" y="4027"/>
                    </a:lnTo>
                    <a:lnTo>
                      <a:pt x="3548" y="3947"/>
                    </a:lnTo>
                    <a:lnTo>
                      <a:pt x="3660" y="3859"/>
                    </a:lnTo>
                    <a:lnTo>
                      <a:pt x="3764" y="3761"/>
                    </a:lnTo>
                    <a:lnTo>
                      <a:pt x="3859" y="3658"/>
                    </a:lnTo>
                    <a:lnTo>
                      <a:pt x="3949" y="3546"/>
                    </a:lnTo>
                    <a:lnTo>
                      <a:pt x="4029" y="3429"/>
                    </a:lnTo>
                    <a:lnTo>
                      <a:pt x="4099" y="3305"/>
                    </a:lnTo>
                    <a:lnTo>
                      <a:pt x="4159" y="3175"/>
                    </a:lnTo>
                    <a:lnTo>
                      <a:pt x="4210" y="3042"/>
                    </a:lnTo>
                    <a:lnTo>
                      <a:pt x="4250" y="2902"/>
                    </a:lnTo>
                    <a:lnTo>
                      <a:pt x="4280" y="2757"/>
                    </a:lnTo>
                    <a:lnTo>
                      <a:pt x="4298" y="2609"/>
                    </a:lnTo>
                    <a:lnTo>
                      <a:pt x="4304" y="2460"/>
                    </a:lnTo>
                    <a:lnTo>
                      <a:pt x="4298" y="2308"/>
                    </a:lnTo>
                    <a:lnTo>
                      <a:pt x="4280" y="2161"/>
                    </a:lnTo>
                    <a:lnTo>
                      <a:pt x="4250" y="2015"/>
                    </a:lnTo>
                    <a:lnTo>
                      <a:pt x="4210" y="1876"/>
                    </a:lnTo>
                    <a:lnTo>
                      <a:pt x="4159" y="1742"/>
                    </a:lnTo>
                    <a:lnTo>
                      <a:pt x="4099" y="1613"/>
                    </a:lnTo>
                    <a:lnTo>
                      <a:pt x="4029" y="1489"/>
                    </a:lnTo>
                    <a:lnTo>
                      <a:pt x="3949" y="1371"/>
                    </a:lnTo>
                    <a:lnTo>
                      <a:pt x="3859" y="1260"/>
                    </a:lnTo>
                    <a:lnTo>
                      <a:pt x="3764" y="1156"/>
                    </a:lnTo>
                    <a:lnTo>
                      <a:pt x="3660" y="1058"/>
                    </a:lnTo>
                    <a:lnTo>
                      <a:pt x="3548" y="971"/>
                    </a:lnTo>
                    <a:lnTo>
                      <a:pt x="3431" y="891"/>
                    </a:lnTo>
                    <a:lnTo>
                      <a:pt x="3307" y="821"/>
                    </a:lnTo>
                    <a:lnTo>
                      <a:pt x="3177" y="759"/>
                    </a:lnTo>
                    <a:lnTo>
                      <a:pt x="3042" y="710"/>
                    </a:lnTo>
                    <a:lnTo>
                      <a:pt x="2902" y="668"/>
                    </a:lnTo>
                    <a:lnTo>
                      <a:pt x="2758" y="640"/>
                    </a:lnTo>
                    <a:lnTo>
                      <a:pt x="2611" y="622"/>
                    </a:lnTo>
                    <a:lnTo>
                      <a:pt x="2459" y="616"/>
                    </a:lnTo>
                    <a:close/>
                    <a:moveTo>
                      <a:pt x="2459" y="0"/>
                    </a:moveTo>
                    <a:lnTo>
                      <a:pt x="2635" y="6"/>
                    </a:lnTo>
                    <a:lnTo>
                      <a:pt x="2808" y="24"/>
                    </a:lnTo>
                    <a:lnTo>
                      <a:pt x="2976" y="54"/>
                    </a:lnTo>
                    <a:lnTo>
                      <a:pt x="3141" y="96"/>
                    </a:lnTo>
                    <a:lnTo>
                      <a:pt x="3301" y="147"/>
                    </a:lnTo>
                    <a:lnTo>
                      <a:pt x="3455" y="209"/>
                    </a:lnTo>
                    <a:lnTo>
                      <a:pt x="3604" y="283"/>
                    </a:lnTo>
                    <a:lnTo>
                      <a:pt x="3748" y="365"/>
                    </a:lnTo>
                    <a:lnTo>
                      <a:pt x="3885" y="456"/>
                    </a:lnTo>
                    <a:lnTo>
                      <a:pt x="4017" y="556"/>
                    </a:lnTo>
                    <a:lnTo>
                      <a:pt x="4141" y="664"/>
                    </a:lnTo>
                    <a:lnTo>
                      <a:pt x="4256" y="779"/>
                    </a:lnTo>
                    <a:lnTo>
                      <a:pt x="4364" y="903"/>
                    </a:lnTo>
                    <a:lnTo>
                      <a:pt x="4464" y="1035"/>
                    </a:lnTo>
                    <a:lnTo>
                      <a:pt x="4556" y="1170"/>
                    </a:lnTo>
                    <a:lnTo>
                      <a:pt x="4637" y="1314"/>
                    </a:lnTo>
                    <a:lnTo>
                      <a:pt x="4709" y="1463"/>
                    </a:lnTo>
                    <a:lnTo>
                      <a:pt x="4773" y="1619"/>
                    </a:lnTo>
                    <a:lnTo>
                      <a:pt x="4825" y="1778"/>
                    </a:lnTo>
                    <a:lnTo>
                      <a:pt x="4865" y="1943"/>
                    </a:lnTo>
                    <a:lnTo>
                      <a:pt x="4895" y="2111"/>
                    </a:lnTo>
                    <a:lnTo>
                      <a:pt x="4913" y="2282"/>
                    </a:lnTo>
                    <a:lnTo>
                      <a:pt x="4921" y="2460"/>
                    </a:lnTo>
                    <a:lnTo>
                      <a:pt x="4913" y="2635"/>
                    </a:lnTo>
                    <a:lnTo>
                      <a:pt x="4895" y="2807"/>
                    </a:lnTo>
                    <a:lnTo>
                      <a:pt x="4865" y="2974"/>
                    </a:lnTo>
                    <a:lnTo>
                      <a:pt x="4825" y="3139"/>
                    </a:lnTo>
                    <a:lnTo>
                      <a:pt x="4773" y="3299"/>
                    </a:lnTo>
                    <a:lnTo>
                      <a:pt x="4709" y="3454"/>
                    </a:lnTo>
                    <a:lnTo>
                      <a:pt x="4637" y="3604"/>
                    </a:lnTo>
                    <a:lnTo>
                      <a:pt x="4556" y="3747"/>
                    </a:lnTo>
                    <a:lnTo>
                      <a:pt x="4464" y="3883"/>
                    </a:lnTo>
                    <a:lnTo>
                      <a:pt x="4364" y="4015"/>
                    </a:lnTo>
                    <a:lnTo>
                      <a:pt x="4256" y="4138"/>
                    </a:lnTo>
                    <a:lnTo>
                      <a:pt x="4141" y="4254"/>
                    </a:lnTo>
                    <a:lnTo>
                      <a:pt x="4017" y="4361"/>
                    </a:lnTo>
                    <a:lnTo>
                      <a:pt x="3885" y="4461"/>
                    </a:lnTo>
                    <a:lnTo>
                      <a:pt x="3748" y="4553"/>
                    </a:lnTo>
                    <a:lnTo>
                      <a:pt x="3604" y="4634"/>
                    </a:lnTo>
                    <a:lnTo>
                      <a:pt x="3455" y="4708"/>
                    </a:lnTo>
                    <a:lnTo>
                      <a:pt x="3301" y="4770"/>
                    </a:lnTo>
                    <a:lnTo>
                      <a:pt x="3141" y="4822"/>
                    </a:lnTo>
                    <a:lnTo>
                      <a:pt x="2976" y="4864"/>
                    </a:lnTo>
                    <a:lnTo>
                      <a:pt x="2808" y="4894"/>
                    </a:lnTo>
                    <a:lnTo>
                      <a:pt x="2635" y="4912"/>
                    </a:lnTo>
                    <a:lnTo>
                      <a:pt x="2459" y="4918"/>
                    </a:lnTo>
                    <a:lnTo>
                      <a:pt x="2284" y="4912"/>
                    </a:lnTo>
                    <a:lnTo>
                      <a:pt x="2112" y="4894"/>
                    </a:lnTo>
                    <a:lnTo>
                      <a:pt x="1943" y="4864"/>
                    </a:lnTo>
                    <a:lnTo>
                      <a:pt x="1779" y="4822"/>
                    </a:lnTo>
                    <a:lnTo>
                      <a:pt x="1620" y="4770"/>
                    </a:lnTo>
                    <a:lnTo>
                      <a:pt x="1464" y="4708"/>
                    </a:lnTo>
                    <a:lnTo>
                      <a:pt x="1314" y="4634"/>
                    </a:lnTo>
                    <a:lnTo>
                      <a:pt x="1171" y="4553"/>
                    </a:lnTo>
                    <a:lnTo>
                      <a:pt x="1033" y="4461"/>
                    </a:lnTo>
                    <a:lnTo>
                      <a:pt x="904" y="4361"/>
                    </a:lnTo>
                    <a:lnTo>
                      <a:pt x="780" y="4254"/>
                    </a:lnTo>
                    <a:lnTo>
                      <a:pt x="664" y="4138"/>
                    </a:lnTo>
                    <a:lnTo>
                      <a:pt x="554" y="4015"/>
                    </a:lnTo>
                    <a:lnTo>
                      <a:pt x="455" y="3883"/>
                    </a:lnTo>
                    <a:lnTo>
                      <a:pt x="365" y="3747"/>
                    </a:lnTo>
                    <a:lnTo>
                      <a:pt x="283" y="3604"/>
                    </a:lnTo>
                    <a:lnTo>
                      <a:pt x="209" y="3454"/>
                    </a:lnTo>
                    <a:lnTo>
                      <a:pt x="148" y="3299"/>
                    </a:lnTo>
                    <a:lnTo>
                      <a:pt x="96" y="3139"/>
                    </a:lnTo>
                    <a:lnTo>
                      <a:pt x="54" y="2974"/>
                    </a:lnTo>
                    <a:lnTo>
                      <a:pt x="24" y="2807"/>
                    </a:lnTo>
                    <a:lnTo>
                      <a:pt x="6" y="2635"/>
                    </a:lnTo>
                    <a:lnTo>
                      <a:pt x="0" y="2460"/>
                    </a:lnTo>
                    <a:lnTo>
                      <a:pt x="6" y="2282"/>
                    </a:lnTo>
                    <a:lnTo>
                      <a:pt x="24" y="2111"/>
                    </a:lnTo>
                    <a:lnTo>
                      <a:pt x="54" y="1943"/>
                    </a:lnTo>
                    <a:lnTo>
                      <a:pt x="96" y="1778"/>
                    </a:lnTo>
                    <a:lnTo>
                      <a:pt x="148" y="1619"/>
                    </a:lnTo>
                    <a:lnTo>
                      <a:pt x="209" y="1463"/>
                    </a:lnTo>
                    <a:lnTo>
                      <a:pt x="283" y="1314"/>
                    </a:lnTo>
                    <a:lnTo>
                      <a:pt x="365" y="1170"/>
                    </a:lnTo>
                    <a:lnTo>
                      <a:pt x="455" y="1035"/>
                    </a:lnTo>
                    <a:lnTo>
                      <a:pt x="554" y="903"/>
                    </a:lnTo>
                    <a:lnTo>
                      <a:pt x="664" y="779"/>
                    </a:lnTo>
                    <a:lnTo>
                      <a:pt x="780" y="664"/>
                    </a:lnTo>
                    <a:lnTo>
                      <a:pt x="904" y="556"/>
                    </a:lnTo>
                    <a:lnTo>
                      <a:pt x="1033" y="456"/>
                    </a:lnTo>
                    <a:lnTo>
                      <a:pt x="1171" y="365"/>
                    </a:lnTo>
                    <a:lnTo>
                      <a:pt x="1314" y="283"/>
                    </a:lnTo>
                    <a:lnTo>
                      <a:pt x="1464" y="209"/>
                    </a:lnTo>
                    <a:lnTo>
                      <a:pt x="1620" y="147"/>
                    </a:lnTo>
                    <a:lnTo>
                      <a:pt x="1779" y="96"/>
                    </a:lnTo>
                    <a:lnTo>
                      <a:pt x="1943" y="54"/>
                    </a:lnTo>
                    <a:lnTo>
                      <a:pt x="2112" y="24"/>
                    </a:lnTo>
                    <a:lnTo>
                      <a:pt x="2284" y="6"/>
                    </a:lnTo>
                    <a:lnTo>
                      <a:pt x="2459" y="0"/>
                    </a:lnTo>
                    <a:close/>
                  </a:path>
                </a:pathLst>
              </a:custGeom>
              <a:solidFill>
                <a:srgbClr val="b01b87"/>
              </a:solidFill>
              <a:ln w="12700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  <p:sp>
            <p:nvSpPr>
              <p:cNvPr id="61" name="Freeform 8"/>
              <p:cNvSpPr/>
              <p:nvPr/>
            </p:nvSpPr>
            <p:spPr>
              <a:xfrm>
                <a:off x="7187055" y="1564872"/>
                <a:ext cx="117818" cy="117982"/>
              </a:xfrm>
              <a:custGeom>
                <a:avLst/>
                <a:gdLst>
                  <a:gd name="T0" fmla="*/ 1434 w 1434"/>
                  <a:gd name="T1" fmla="*/ 0 h 1435"/>
                  <a:gd name="T2" fmla="*/ 1434 w 1434"/>
                  <a:gd name="T3" fmla="*/ 410 h 1435"/>
                  <a:gd name="T4" fmla="*/ 1323 w 1434"/>
                  <a:gd name="T5" fmla="*/ 416 h 1435"/>
                  <a:gd name="T6" fmla="*/ 1215 w 1434"/>
                  <a:gd name="T7" fmla="*/ 434 h 1435"/>
                  <a:gd name="T8" fmla="*/ 1111 w 1434"/>
                  <a:gd name="T9" fmla="*/ 462 h 1435"/>
                  <a:gd name="T10" fmla="*/ 1011 w 1434"/>
                  <a:gd name="T11" fmla="*/ 500 h 1435"/>
                  <a:gd name="T12" fmla="*/ 918 w 1434"/>
                  <a:gd name="T13" fmla="*/ 550 h 1435"/>
                  <a:gd name="T14" fmla="*/ 830 w 1434"/>
                  <a:gd name="T15" fmla="*/ 608 h 1435"/>
                  <a:gd name="T16" fmla="*/ 748 w 1434"/>
                  <a:gd name="T17" fmla="*/ 673 h 1435"/>
                  <a:gd name="T18" fmla="*/ 674 w 1434"/>
                  <a:gd name="T19" fmla="*/ 747 h 1435"/>
                  <a:gd name="T20" fmla="*/ 609 w 1434"/>
                  <a:gd name="T21" fmla="*/ 829 h 1435"/>
                  <a:gd name="T22" fmla="*/ 551 w 1434"/>
                  <a:gd name="T23" fmla="*/ 916 h 1435"/>
                  <a:gd name="T24" fmla="*/ 501 w 1434"/>
                  <a:gd name="T25" fmla="*/ 1010 h 1435"/>
                  <a:gd name="T26" fmla="*/ 463 w 1434"/>
                  <a:gd name="T27" fmla="*/ 1110 h 1435"/>
                  <a:gd name="T28" fmla="*/ 433 w 1434"/>
                  <a:gd name="T29" fmla="*/ 1213 h 1435"/>
                  <a:gd name="T30" fmla="*/ 415 w 1434"/>
                  <a:gd name="T31" fmla="*/ 1323 h 1435"/>
                  <a:gd name="T32" fmla="*/ 409 w 1434"/>
                  <a:gd name="T33" fmla="*/ 1435 h 1435"/>
                  <a:gd name="T34" fmla="*/ 0 w 1434"/>
                  <a:gd name="T35" fmla="*/ 1435 h 1435"/>
                  <a:gd name="T36" fmla="*/ 6 w 1434"/>
                  <a:gd name="T37" fmla="*/ 1303 h 1435"/>
                  <a:gd name="T38" fmla="*/ 22 w 1434"/>
                  <a:gd name="T39" fmla="*/ 1176 h 1435"/>
                  <a:gd name="T40" fmla="*/ 52 w 1434"/>
                  <a:gd name="T41" fmla="*/ 1052 h 1435"/>
                  <a:gd name="T42" fmla="*/ 90 w 1434"/>
                  <a:gd name="T43" fmla="*/ 934 h 1435"/>
                  <a:gd name="T44" fmla="*/ 138 w 1434"/>
                  <a:gd name="T45" fmla="*/ 819 h 1435"/>
                  <a:gd name="T46" fmla="*/ 196 w 1434"/>
                  <a:gd name="T47" fmla="*/ 711 h 1435"/>
                  <a:gd name="T48" fmla="*/ 263 w 1434"/>
                  <a:gd name="T49" fmla="*/ 608 h 1435"/>
                  <a:gd name="T50" fmla="*/ 337 w 1434"/>
                  <a:gd name="T51" fmla="*/ 510 h 1435"/>
                  <a:gd name="T52" fmla="*/ 421 w 1434"/>
                  <a:gd name="T53" fmla="*/ 420 h 1435"/>
                  <a:gd name="T54" fmla="*/ 511 w 1434"/>
                  <a:gd name="T55" fmla="*/ 336 h 1435"/>
                  <a:gd name="T56" fmla="*/ 609 w 1434"/>
                  <a:gd name="T57" fmla="*/ 263 h 1435"/>
                  <a:gd name="T58" fmla="*/ 710 w 1434"/>
                  <a:gd name="T59" fmla="*/ 195 h 1435"/>
                  <a:gd name="T60" fmla="*/ 820 w 1434"/>
                  <a:gd name="T61" fmla="*/ 137 h 1435"/>
                  <a:gd name="T62" fmla="*/ 936 w 1434"/>
                  <a:gd name="T63" fmla="*/ 89 h 1435"/>
                  <a:gd name="T64" fmla="*/ 1053 w 1434"/>
                  <a:gd name="T65" fmla="*/ 51 h 1435"/>
                  <a:gd name="T66" fmla="*/ 1177 w 1434"/>
                  <a:gd name="T67" fmla="*/ 23 h 1435"/>
                  <a:gd name="T68" fmla="*/ 1305 w 1434"/>
                  <a:gd name="T69" fmla="*/ 6 h 1435"/>
                  <a:gd name="T70" fmla="*/ 1434 w 1434"/>
                  <a:gd name="T71" fmla="*/ 0 h 14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34" h="1435">
                    <a:moveTo>
                      <a:pt x="1434" y="0"/>
                    </a:moveTo>
                    <a:lnTo>
                      <a:pt x="1434" y="410"/>
                    </a:lnTo>
                    <a:lnTo>
                      <a:pt x="1323" y="416"/>
                    </a:lnTo>
                    <a:lnTo>
                      <a:pt x="1215" y="434"/>
                    </a:lnTo>
                    <a:lnTo>
                      <a:pt x="1111" y="462"/>
                    </a:lnTo>
                    <a:lnTo>
                      <a:pt x="1011" y="500"/>
                    </a:lnTo>
                    <a:lnTo>
                      <a:pt x="918" y="550"/>
                    </a:lnTo>
                    <a:lnTo>
                      <a:pt x="830" y="608"/>
                    </a:lnTo>
                    <a:lnTo>
                      <a:pt x="748" y="673"/>
                    </a:lnTo>
                    <a:lnTo>
                      <a:pt x="674" y="747"/>
                    </a:lnTo>
                    <a:lnTo>
                      <a:pt x="609" y="829"/>
                    </a:lnTo>
                    <a:lnTo>
                      <a:pt x="551" y="916"/>
                    </a:lnTo>
                    <a:lnTo>
                      <a:pt x="501" y="1010"/>
                    </a:lnTo>
                    <a:lnTo>
                      <a:pt x="463" y="1110"/>
                    </a:lnTo>
                    <a:lnTo>
                      <a:pt x="433" y="1213"/>
                    </a:lnTo>
                    <a:lnTo>
                      <a:pt x="415" y="1323"/>
                    </a:lnTo>
                    <a:lnTo>
                      <a:pt x="409" y="1435"/>
                    </a:lnTo>
                    <a:lnTo>
                      <a:pt x="0" y="1435"/>
                    </a:lnTo>
                    <a:lnTo>
                      <a:pt x="6" y="1303"/>
                    </a:lnTo>
                    <a:lnTo>
                      <a:pt x="22" y="1176"/>
                    </a:lnTo>
                    <a:lnTo>
                      <a:pt x="52" y="1052"/>
                    </a:lnTo>
                    <a:lnTo>
                      <a:pt x="90" y="934"/>
                    </a:lnTo>
                    <a:lnTo>
                      <a:pt x="138" y="819"/>
                    </a:lnTo>
                    <a:lnTo>
                      <a:pt x="196" y="711"/>
                    </a:lnTo>
                    <a:lnTo>
                      <a:pt x="263" y="608"/>
                    </a:lnTo>
                    <a:lnTo>
                      <a:pt x="337" y="510"/>
                    </a:lnTo>
                    <a:lnTo>
                      <a:pt x="421" y="420"/>
                    </a:lnTo>
                    <a:lnTo>
                      <a:pt x="511" y="336"/>
                    </a:lnTo>
                    <a:lnTo>
                      <a:pt x="609" y="263"/>
                    </a:lnTo>
                    <a:lnTo>
                      <a:pt x="710" y="195"/>
                    </a:lnTo>
                    <a:lnTo>
                      <a:pt x="820" y="137"/>
                    </a:lnTo>
                    <a:lnTo>
                      <a:pt x="936" y="89"/>
                    </a:lnTo>
                    <a:lnTo>
                      <a:pt x="1053" y="51"/>
                    </a:lnTo>
                    <a:lnTo>
                      <a:pt x="1177" y="23"/>
                    </a:lnTo>
                    <a:lnTo>
                      <a:pt x="1305" y="6"/>
                    </a:lnTo>
                    <a:lnTo>
                      <a:pt x="1434" y="0"/>
                    </a:lnTo>
                    <a:close/>
                  </a:path>
                </a:pathLst>
              </a:custGeom>
              <a:solidFill>
                <a:srgbClr val="b01b87"/>
              </a:solidFill>
              <a:ln w="12700">
                <a:noFill/>
                <a:prstDash val="solid"/>
                <a:round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</p:grpSp>
      </p:grpSp>
      <p:grpSp>
        <p:nvGrpSpPr>
          <p:cNvPr id="26" name="그룹 25"/>
          <p:cNvGrpSpPr/>
          <p:nvPr/>
        </p:nvGrpSpPr>
        <p:grpSpPr>
          <a:xfrm rot="0">
            <a:off x="8064089" y="2174801"/>
            <a:ext cx="3828825" cy="1160159"/>
            <a:chOff x="8064090" y="2174801"/>
            <a:chExt cx="3828825" cy="1160159"/>
          </a:xfrm>
        </p:grpSpPr>
        <p:grpSp>
          <p:nvGrpSpPr>
            <p:cNvPr id="23" name="그룹 22"/>
            <p:cNvGrpSpPr/>
            <p:nvPr/>
          </p:nvGrpSpPr>
          <p:grpSpPr>
            <a:xfrm rot="0">
              <a:off x="8064090" y="2174801"/>
              <a:ext cx="1760872" cy="428829"/>
              <a:chOff x="8359365" y="2622769"/>
              <a:chExt cx="1760872" cy="428829"/>
            </a:xfrm>
          </p:grpSpPr>
          <p:pic>
            <p:nvPicPr>
              <p:cNvPr id="6" name="그림 5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8359365" y="2622769"/>
                <a:ext cx="428829" cy="428829"/>
              </a:xfrm>
              <a:prstGeom prst="rect">
                <a:avLst/>
              </a:prstGeom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8826293" y="2663573"/>
                <a:ext cx="1293944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Facebook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65" name="직사각형 64"/>
            <p:cNvSpPr/>
            <p:nvPr/>
          </p:nvSpPr>
          <p:spPr>
            <a:xfrm>
              <a:off x="8283113" y="2690371"/>
              <a:ext cx="11333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 </a:t>
              </a:r>
              <a:r>
                <a:rPr lang="ko-KR" altLang="en-US" sz="1600">
                  <a:latin typeface="KoPub돋움체 Medium"/>
                  <a:ea typeface="KoPub돋움체 Medium"/>
                </a:rPr>
                <a:t>제작형식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9310584" y="2996406"/>
              <a:ext cx="25823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 TV</a:t>
              </a:r>
              <a:r>
                <a:rPr lang="ko-KR" altLang="en-US" sz="1600">
                  <a:latin typeface="KoPub돋움체 Medium"/>
                  <a:ea typeface="KoPub돋움체 Medium"/>
                </a:rPr>
                <a:t>판</a:t>
              </a:r>
              <a:r>
                <a:rPr lang="en-US" altLang="ko-KR" sz="1600">
                  <a:latin typeface="KoPub돋움체 Medium"/>
                  <a:ea typeface="KoPub돋움체 Medium"/>
                </a:rPr>
                <a:t>,</a:t>
              </a:r>
              <a:r>
                <a:rPr lang="ko-KR" altLang="en-US" sz="1600">
                  <a:latin typeface="KoPub돋움체 Medium"/>
                  <a:ea typeface="KoPub돋움체 Medium"/>
                </a:rPr>
                <a:t> </a:t>
              </a:r>
              <a:r>
                <a:rPr lang="en-US" altLang="ko-KR" sz="1600">
                  <a:latin typeface="KoPub돋움체 Medium"/>
                  <a:ea typeface="KoPub돋움체 Medium"/>
                </a:rPr>
                <a:t>OVA, </a:t>
              </a:r>
              <a:r>
                <a:rPr lang="ko-KR" altLang="en-US" sz="1600">
                  <a:latin typeface="KoPub돋움체 Medium"/>
                  <a:ea typeface="KoPub돋움체 Medium"/>
                </a:rPr>
                <a:t>극장판</a:t>
              </a:r>
              <a:r>
                <a:rPr lang="en-US" altLang="ko-KR" sz="1600">
                  <a:latin typeface="KoPub돋움체 Medium"/>
                  <a:ea typeface="KoPub돋움체 Medium"/>
                </a:rPr>
                <a:t>, OAD</a:t>
              </a:r>
              <a:endParaRPr lang="en-US" altLang="ko-KR" sz="16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 rot="0">
            <a:off x="8064090" y="3575034"/>
            <a:ext cx="2885849" cy="1161092"/>
            <a:chOff x="8064090" y="3575034"/>
            <a:chExt cx="2885849" cy="1161092"/>
          </a:xfrm>
        </p:grpSpPr>
        <p:grpSp>
          <p:nvGrpSpPr>
            <p:cNvPr id="21" name="그룹 20"/>
            <p:cNvGrpSpPr/>
            <p:nvPr/>
          </p:nvGrpSpPr>
          <p:grpSpPr>
            <a:xfrm rot="0">
              <a:off x="8064090" y="3575034"/>
              <a:ext cx="1842623" cy="428829"/>
              <a:chOff x="8359368" y="3733698"/>
              <a:chExt cx="1842623" cy="428829"/>
            </a:xfrm>
          </p:grpSpPr>
          <p:pic>
            <p:nvPicPr>
              <p:cNvPr id="9" name="그림 8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8359368" y="3733698"/>
                <a:ext cx="428829" cy="428829"/>
              </a:xfrm>
              <a:prstGeom prst="rect">
                <a:avLst/>
              </a:prstGeom>
            </p:spPr>
          </p:pic>
          <p:sp>
            <p:nvSpPr>
              <p:cNvPr id="63" name="직사각형 62"/>
              <p:cNvSpPr/>
              <p:nvPr/>
            </p:nvSpPr>
            <p:spPr>
              <a:xfrm>
                <a:off x="8826293" y="3774502"/>
                <a:ext cx="1375698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Instagram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70" name="직사각형 69"/>
            <p:cNvSpPr/>
            <p:nvPr/>
          </p:nvSpPr>
          <p:spPr>
            <a:xfrm>
              <a:off x="8283816" y="4091537"/>
              <a:ext cx="22374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- 1~2</a:t>
              </a:r>
              <a:r>
                <a:rPr lang="ko-KR" altLang="en-US" sz="1600">
                  <a:latin typeface="KoPub돋움체 Medium"/>
                  <a:ea typeface="KoPub돋움체 Medium"/>
                </a:rPr>
                <a:t>쿨 애니 제작 이유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9310584" y="4397572"/>
              <a:ext cx="16393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 </a:t>
              </a:r>
              <a:r>
                <a:rPr lang="ko-KR" altLang="en-US" sz="1600">
                  <a:latin typeface="KoPub돋움체 Medium"/>
                  <a:ea typeface="KoPub돋움체 Medium"/>
                </a:rPr>
                <a:t>현재 애니 시장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85" name="그룹 84"/>
          <p:cNvGrpSpPr/>
          <p:nvPr/>
        </p:nvGrpSpPr>
        <p:grpSpPr>
          <a:xfrm rot="0">
            <a:off x="8064090" y="4975266"/>
            <a:ext cx="2904900" cy="1162026"/>
            <a:chOff x="8064089" y="4975266"/>
            <a:chExt cx="2904900" cy="1162026"/>
          </a:xfrm>
        </p:grpSpPr>
        <p:grpSp>
          <p:nvGrpSpPr>
            <p:cNvPr id="20" name="그룹 19"/>
            <p:cNvGrpSpPr/>
            <p:nvPr/>
          </p:nvGrpSpPr>
          <p:grpSpPr>
            <a:xfrm rot="0">
              <a:off x="8064089" y="4975266"/>
              <a:ext cx="1472741" cy="428829"/>
              <a:chOff x="8381397" y="4819446"/>
              <a:chExt cx="1472741" cy="428829"/>
            </a:xfrm>
          </p:grpSpPr>
          <p:pic>
            <p:nvPicPr>
              <p:cNvPr id="10" name="그림 9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8381397" y="4819446"/>
                <a:ext cx="428828" cy="428829"/>
              </a:xfrm>
              <a:prstGeom prst="roundRect">
                <a:avLst>
                  <a:gd name="adj" fmla="val 13113"/>
                </a:avLst>
              </a:prstGeom>
            </p:spPr>
          </p:pic>
          <p:sp>
            <p:nvSpPr>
              <p:cNvPr id="64" name="직사각형 63"/>
              <p:cNvSpPr/>
              <p:nvPr/>
            </p:nvSpPr>
            <p:spPr>
              <a:xfrm>
                <a:off x="8826293" y="4860250"/>
                <a:ext cx="1027845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altLang="ko-KR">
                    <a:latin typeface="Tmon몬소리 Black"/>
                    <a:ea typeface="Tmon몬소리 Black"/>
                  </a:rPr>
                  <a:t>Twitter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72" name="직사각형 71"/>
            <p:cNvSpPr/>
            <p:nvPr/>
          </p:nvSpPr>
          <p:spPr>
            <a:xfrm>
              <a:off x="8284534" y="5492703"/>
              <a:ext cx="26844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 </a:t>
              </a:r>
              <a:r>
                <a:rPr lang="ko-KR" altLang="en-US" sz="1600">
                  <a:latin typeface="KoPub돋움체 Medium"/>
                  <a:ea typeface="KoPub돋움체 Medium"/>
                </a:rPr>
                <a:t>세계적으로 인기 있는 애니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9310584" y="5798738"/>
              <a:ext cx="11345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1600">
                  <a:latin typeface="KoPub돋움체 Medium"/>
                  <a:ea typeface="KoPub돋움체 Medium"/>
                </a:rPr>
                <a:t>-</a:t>
              </a:r>
              <a:r>
                <a:rPr lang="ko-KR" altLang="en-US" sz="1600">
                  <a:latin typeface="KoPub돋움체 Medium"/>
                  <a:ea typeface="KoPub돋움체 Medium"/>
                </a:rPr>
                <a:t>추천 애니</a:t>
              </a: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 rot="0">
            <a:off x="10355716" y="612989"/>
            <a:ext cx="1389303" cy="325366"/>
            <a:chOff x="10355716" y="612989"/>
            <a:chExt cx="1389303" cy="325366"/>
          </a:xfrm>
        </p:grpSpPr>
        <p:sp>
          <p:nvSpPr>
            <p:cNvPr id="80" name="모서리가 둥근 직사각형 79"/>
            <p:cNvSpPr/>
            <p:nvPr/>
          </p:nvSpPr>
          <p:spPr>
            <a:xfrm>
              <a:off x="1109030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1" name="모서리가 둥근 직사각형 80"/>
            <p:cNvSpPr/>
            <p:nvPr/>
          </p:nvSpPr>
          <p:spPr>
            <a:xfrm>
              <a:off x="11457019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2" name="모서리가 둥근 직사각형 81"/>
            <p:cNvSpPr/>
            <p:nvPr/>
          </p:nvSpPr>
          <p:spPr>
            <a:xfrm>
              <a:off x="1035571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83" name="그림 82"/>
            <p:cNvPicPr/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0704910" y="612989"/>
              <a:ext cx="325366" cy="325366"/>
            </a:xfrm>
            <a:prstGeom prst="rect">
              <a:avLst/>
            </a:prstGeom>
          </p:spPr>
        </p:pic>
      </p:grpSp>
      <p:pic>
        <p:nvPicPr>
          <p:cNvPr id="86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138903" y="2540000"/>
            <a:ext cx="6390967" cy="3578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271755" cy="4504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 rot="0">
            <a:off x="10355716" y="612989"/>
            <a:ext cx="1389303" cy="325366"/>
            <a:chOff x="10355716" y="612989"/>
            <a:chExt cx="1389303" cy="325366"/>
          </a:xfrm>
        </p:grpSpPr>
        <p:sp>
          <p:nvSpPr>
            <p:cNvPr id="77" name="모서리가 둥근 직사각형 76"/>
            <p:cNvSpPr/>
            <p:nvPr/>
          </p:nvSpPr>
          <p:spPr>
            <a:xfrm>
              <a:off x="1109030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11457019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1035571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37" name="그림 36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0704910" y="612989"/>
              <a:ext cx="325366" cy="325366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 rot="0">
            <a:off x="1428875" y="2314793"/>
            <a:ext cx="4291264" cy="3590707"/>
            <a:chOff x="1428875" y="2314793"/>
            <a:chExt cx="4291264" cy="3590707"/>
          </a:xfrm>
        </p:grpSpPr>
        <p:sp>
          <p:nvSpPr>
            <p:cNvPr id="26" name="직사각형 25"/>
            <p:cNvSpPr/>
            <p:nvPr/>
          </p:nvSpPr>
          <p:spPr>
            <a:xfrm>
              <a:off x="1638425" y="2524343"/>
              <a:ext cx="4081714" cy="3381157"/>
            </a:xfrm>
            <a:prstGeom prst="rect">
              <a:avLst/>
            </a:prstGeom>
            <a:gradFill flip="none" rotWithShape="1">
              <a:gsLst>
                <a:gs pos="18000">
                  <a:srgbClr val="931fa2"/>
                </a:gs>
                <a:gs pos="0">
                  <a:srgbClr val="7224c2"/>
                </a:gs>
                <a:gs pos="36000">
                  <a:srgbClr val="b01b87"/>
                </a:gs>
                <a:gs pos="57000">
                  <a:srgbClr val="c53261"/>
                </a:gs>
                <a:gs pos="100000">
                  <a:srgbClr val="dd923f"/>
                </a:gs>
                <a:gs pos="80000">
                  <a:srgbClr val="c6455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428875" y="2314793"/>
              <a:ext cx="4081714" cy="3381157"/>
            </a:xfrm>
            <a:prstGeom prst="rect">
              <a:avLst/>
            </a:prstGeom>
            <a:solidFill>
              <a:schemeClr val="bg1"/>
            </a:solidFill>
            <a:ln w="60325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94460" y="3702795"/>
              <a:ext cx="1369595" cy="469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latin typeface="Tmon몬소리 Black"/>
                  <a:ea typeface="Tmon몬소리 Black"/>
                </a:rPr>
                <a:t>Photo</a:t>
              </a:r>
              <a:endParaRPr lang="ko-KR" altLang="en-US" sz="2800">
                <a:latin typeface="Tmon몬소리 Black"/>
                <a:ea typeface="Tmon몬소리 Black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 rot="0">
            <a:off x="6547030" y="2314793"/>
            <a:ext cx="4291264" cy="3590706"/>
            <a:chOff x="6547030" y="2314793"/>
            <a:chExt cx="4291264" cy="3590706"/>
          </a:xfrm>
        </p:grpSpPr>
        <p:sp>
          <p:nvSpPr>
            <p:cNvPr id="27" name="직사각형 26"/>
            <p:cNvSpPr/>
            <p:nvPr/>
          </p:nvSpPr>
          <p:spPr>
            <a:xfrm>
              <a:off x="6756580" y="2524342"/>
              <a:ext cx="4081714" cy="3381157"/>
            </a:xfrm>
            <a:prstGeom prst="rect">
              <a:avLst/>
            </a:prstGeom>
            <a:gradFill flip="none" rotWithShape="1">
              <a:gsLst>
                <a:gs pos="18000">
                  <a:srgbClr val="931fa2"/>
                </a:gs>
                <a:gs pos="0">
                  <a:srgbClr val="7224c2"/>
                </a:gs>
                <a:gs pos="36000">
                  <a:srgbClr val="b01b87"/>
                </a:gs>
                <a:gs pos="57000">
                  <a:srgbClr val="c53261"/>
                </a:gs>
                <a:gs pos="100000">
                  <a:srgbClr val="dd923f"/>
                </a:gs>
                <a:gs pos="80000">
                  <a:srgbClr val="c6455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547030" y="2314793"/>
              <a:ext cx="4081714" cy="3381157"/>
            </a:xfrm>
            <a:prstGeom prst="rect">
              <a:avLst/>
            </a:prstGeom>
            <a:solidFill>
              <a:schemeClr val="bg1"/>
            </a:solidFill>
            <a:ln w="60325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12614" y="3702795"/>
              <a:ext cx="1369595" cy="469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latin typeface="Tmon몬소리 Black"/>
                  <a:ea typeface="Tmon몬소리 Black"/>
                </a:rPr>
                <a:t>Photo</a:t>
              </a:r>
              <a:endParaRPr lang="ko-KR" altLang="en-US" sz="2800">
                <a:latin typeface="Tmon몬소리 Black"/>
                <a:ea typeface="Tmon몬소리 Black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177465" y="1447956"/>
            <a:ext cx="7175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b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TV</a:t>
            </a:r>
            <a:r>
              <a:rPr lang="ko-KR" altLang="en-US" sz="1600" b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판</a:t>
            </a:r>
            <a:endParaRPr lang="ko-KR" altLang="en-US" sz="1600" b="1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KoPub돋움체 Medium"/>
              <a:ea typeface="KoPub돋움체 Medium"/>
            </a:endParaRPr>
          </a:p>
        </p:txBody>
      </p:sp>
      <p:grpSp>
        <p:nvGrpSpPr>
          <p:cNvPr id="79" name="그룹 25"/>
          <p:cNvGrpSpPr/>
          <p:nvPr/>
        </p:nvGrpSpPr>
        <p:grpSpPr>
          <a:xfrm rot="0">
            <a:off x="700138" y="321010"/>
            <a:ext cx="1572526" cy="1160158"/>
            <a:chOff x="8064090" y="2174801"/>
            <a:chExt cx="1572526" cy="1160158"/>
          </a:xfrm>
        </p:grpSpPr>
        <p:grpSp>
          <p:nvGrpSpPr>
            <p:cNvPr id="80" name="그룹 22"/>
            <p:cNvGrpSpPr/>
            <p:nvPr/>
          </p:nvGrpSpPr>
          <p:grpSpPr>
            <a:xfrm rot="0">
              <a:off x="8064090" y="2174801"/>
              <a:ext cx="1572526" cy="428829"/>
              <a:chOff x="8359365" y="2622769"/>
              <a:chExt cx="1572526" cy="428829"/>
            </a:xfrm>
          </p:grpSpPr>
          <p:pic>
            <p:nvPicPr>
              <p:cNvPr id="81" name="그림 5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8359365" y="2622769"/>
                <a:ext cx="428829" cy="428829"/>
              </a:xfrm>
              <a:prstGeom prst="rect">
                <a:avLst/>
              </a:prstGeom>
            </p:spPr>
          </p:pic>
          <p:sp>
            <p:nvSpPr>
              <p:cNvPr id="82" name="직사각형 12"/>
              <p:cNvSpPr/>
              <p:nvPr/>
            </p:nvSpPr>
            <p:spPr>
              <a:xfrm>
                <a:off x="8826288" y="2663572"/>
                <a:ext cx="1105603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ko-KR" altLang="en-US">
                    <a:latin typeface="Tmon몬소리 Black"/>
                    <a:ea typeface="Tmon몬소리 Black"/>
                  </a:rPr>
                  <a:t>제작형식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83" name="직사각형 64"/>
            <p:cNvSpPr/>
            <p:nvPr/>
          </p:nvSpPr>
          <p:spPr>
            <a:xfrm>
              <a:off x="8283112" y="2690370"/>
              <a:ext cx="2486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84" name="직사각형 68"/>
            <p:cNvSpPr/>
            <p:nvPr/>
          </p:nvSpPr>
          <p:spPr>
            <a:xfrm>
              <a:off x="9310580" y="2996405"/>
              <a:ext cx="240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1600">
                <a:latin typeface="KoPub돋움체 Medium"/>
                <a:ea typeface="KoPub돋움체 Medium"/>
              </a:endParaRPr>
            </a:p>
          </p:txBody>
        </p:sp>
      </p:grpSp>
      <p:pic>
        <p:nvPicPr>
          <p:cNvPr id="8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83505" y="2353596"/>
            <a:ext cx="4036468" cy="3357984"/>
          </a:xfrm>
          <a:prstGeom prst="rect">
            <a:avLst/>
          </a:prstGeom>
        </p:spPr>
      </p:pic>
      <p:pic>
        <p:nvPicPr>
          <p:cNvPr id="86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592734" y="2368140"/>
            <a:ext cx="3984112" cy="3286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271755" cy="4504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 rot="0">
            <a:off x="10355716" y="612989"/>
            <a:ext cx="1389303" cy="325366"/>
            <a:chOff x="10355716" y="612989"/>
            <a:chExt cx="1389303" cy="325366"/>
          </a:xfrm>
        </p:grpSpPr>
        <p:sp>
          <p:nvSpPr>
            <p:cNvPr id="77" name="모서리가 둥근 직사각형 76"/>
            <p:cNvSpPr/>
            <p:nvPr/>
          </p:nvSpPr>
          <p:spPr>
            <a:xfrm>
              <a:off x="1109030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11457019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1035571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37" name="그림 36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0704910" y="612989"/>
              <a:ext cx="325366" cy="325366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 rot="0">
            <a:off x="1428875" y="2314793"/>
            <a:ext cx="4291264" cy="3590707"/>
            <a:chOff x="1428875" y="2314793"/>
            <a:chExt cx="4291264" cy="3590707"/>
          </a:xfrm>
        </p:grpSpPr>
        <p:sp>
          <p:nvSpPr>
            <p:cNvPr id="26" name="직사각형 25"/>
            <p:cNvSpPr/>
            <p:nvPr/>
          </p:nvSpPr>
          <p:spPr>
            <a:xfrm>
              <a:off x="1638425" y="2524343"/>
              <a:ext cx="4081714" cy="3381157"/>
            </a:xfrm>
            <a:prstGeom prst="rect">
              <a:avLst/>
            </a:prstGeom>
            <a:gradFill flip="none" rotWithShape="1">
              <a:gsLst>
                <a:gs pos="18000">
                  <a:srgbClr val="931fa2"/>
                </a:gs>
                <a:gs pos="0">
                  <a:srgbClr val="7224c2"/>
                </a:gs>
                <a:gs pos="36000">
                  <a:srgbClr val="b01b87"/>
                </a:gs>
                <a:gs pos="57000">
                  <a:srgbClr val="c53261"/>
                </a:gs>
                <a:gs pos="100000">
                  <a:srgbClr val="dd923f"/>
                </a:gs>
                <a:gs pos="80000">
                  <a:srgbClr val="c6455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428875" y="2314793"/>
              <a:ext cx="4081714" cy="3381157"/>
            </a:xfrm>
            <a:prstGeom prst="rect">
              <a:avLst/>
            </a:prstGeom>
            <a:solidFill>
              <a:schemeClr val="bg1"/>
            </a:solidFill>
            <a:ln w="60325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94460" y="3702795"/>
              <a:ext cx="1369595" cy="469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latin typeface="Tmon몬소리 Black"/>
                  <a:ea typeface="Tmon몬소리 Black"/>
                </a:rPr>
                <a:t>Photo</a:t>
              </a:r>
              <a:endParaRPr lang="ko-KR" altLang="en-US" sz="2800">
                <a:latin typeface="Tmon몬소리 Black"/>
                <a:ea typeface="Tmon몬소리 Black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 rot="0">
            <a:off x="6547030" y="2314793"/>
            <a:ext cx="4291264" cy="3590706"/>
            <a:chOff x="6547030" y="2314793"/>
            <a:chExt cx="4291264" cy="3590706"/>
          </a:xfrm>
        </p:grpSpPr>
        <p:sp>
          <p:nvSpPr>
            <p:cNvPr id="27" name="직사각형 26"/>
            <p:cNvSpPr/>
            <p:nvPr/>
          </p:nvSpPr>
          <p:spPr>
            <a:xfrm>
              <a:off x="6756580" y="2524342"/>
              <a:ext cx="4081714" cy="3381157"/>
            </a:xfrm>
            <a:prstGeom prst="rect">
              <a:avLst/>
            </a:prstGeom>
            <a:gradFill flip="none" rotWithShape="1">
              <a:gsLst>
                <a:gs pos="18000">
                  <a:srgbClr val="931fa2"/>
                </a:gs>
                <a:gs pos="0">
                  <a:srgbClr val="7224c2"/>
                </a:gs>
                <a:gs pos="36000">
                  <a:srgbClr val="b01b87"/>
                </a:gs>
                <a:gs pos="57000">
                  <a:srgbClr val="c53261"/>
                </a:gs>
                <a:gs pos="100000">
                  <a:srgbClr val="dd923f"/>
                </a:gs>
                <a:gs pos="80000">
                  <a:srgbClr val="c6455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547030" y="2314793"/>
              <a:ext cx="4081714" cy="3381157"/>
            </a:xfrm>
            <a:prstGeom prst="rect">
              <a:avLst/>
            </a:prstGeom>
            <a:solidFill>
              <a:schemeClr val="bg1"/>
            </a:solidFill>
            <a:ln w="60325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12614" y="3702795"/>
              <a:ext cx="1369595" cy="469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latin typeface="Tmon몬소리 Black"/>
                  <a:ea typeface="Tmon몬소리 Black"/>
                </a:rPr>
                <a:t>Photo</a:t>
              </a:r>
              <a:endParaRPr lang="ko-KR" altLang="en-US" sz="2800">
                <a:latin typeface="Tmon몬소리 Black"/>
                <a:ea typeface="Tmon몬소리 Black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177465" y="1447956"/>
            <a:ext cx="7175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b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OVA</a:t>
            </a:r>
            <a:endParaRPr lang="en-US" altLang="ko-KR" sz="1600" b="1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KoPub돋움체 Medium"/>
              <a:ea typeface="KoPub돋움체 Medium"/>
            </a:endParaRPr>
          </a:p>
        </p:txBody>
      </p:sp>
      <p:grpSp>
        <p:nvGrpSpPr>
          <p:cNvPr id="79" name="그룹 25"/>
          <p:cNvGrpSpPr/>
          <p:nvPr/>
        </p:nvGrpSpPr>
        <p:grpSpPr>
          <a:xfrm rot="0">
            <a:off x="700138" y="321010"/>
            <a:ext cx="1572526" cy="1160158"/>
            <a:chOff x="8064090" y="2174801"/>
            <a:chExt cx="1572526" cy="1160158"/>
          </a:xfrm>
        </p:grpSpPr>
        <p:grpSp>
          <p:nvGrpSpPr>
            <p:cNvPr id="80" name="그룹 22"/>
            <p:cNvGrpSpPr/>
            <p:nvPr/>
          </p:nvGrpSpPr>
          <p:grpSpPr>
            <a:xfrm rot="0">
              <a:off x="8064090" y="2174801"/>
              <a:ext cx="1572526" cy="428829"/>
              <a:chOff x="8359365" y="2622769"/>
              <a:chExt cx="1572526" cy="428829"/>
            </a:xfrm>
          </p:grpSpPr>
          <p:pic>
            <p:nvPicPr>
              <p:cNvPr id="81" name="그림 5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8359365" y="2622769"/>
                <a:ext cx="428829" cy="428829"/>
              </a:xfrm>
              <a:prstGeom prst="rect">
                <a:avLst/>
              </a:prstGeom>
            </p:spPr>
          </p:pic>
          <p:sp>
            <p:nvSpPr>
              <p:cNvPr id="82" name="직사각형 12"/>
              <p:cNvSpPr/>
              <p:nvPr/>
            </p:nvSpPr>
            <p:spPr>
              <a:xfrm>
                <a:off x="8826288" y="2663572"/>
                <a:ext cx="1105603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ko-KR" altLang="en-US">
                    <a:latin typeface="Tmon몬소리 Black"/>
                    <a:ea typeface="Tmon몬소리 Black"/>
                  </a:rPr>
                  <a:t>제작형식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83" name="직사각형 64"/>
            <p:cNvSpPr/>
            <p:nvPr/>
          </p:nvSpPr>
          <p:spPr>
            <a:xfrm>
              <a:off x="8283112" y="2690370"/>
              <a:ext cx="2486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84" name="직사각형 68"/>
            <p:cNvSpPr/>
            <p:nvPr/>
          </p:nvSpPr>
          <p:spPr>
            <a:xfrm>
              <a:off x="9310580" y="2996405"/>
              <a:ext cx="240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1600">
                <a:latin typeface="KoPub돋움체 Medium"/>
                <a:ea typeface="KoPub돋움체 Medium"/>
              </a:endParaRPr>
            </a:p>
          </p:txBody>
        </p:sp>
      </p:grpSp>
      <p:pic>
        <p:nvPicPr>
          <p:cNvPr id="8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66644" y="2314063"/>
            <a:ext cx="4009254" cy="3346245"/>
          </a:xfrm>
          <a:prstGeom prst="rect">
            <a:avLst/>
          </a:prstGeom>
        </p:spPr>
      </p:pic>
      <p:pic>
        <p:nvPicPr>
          <p:cNvPr id="88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581910" y="2334035"/>
            <a:ext cx="4026088" cy="3337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271755" cy="4504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 rot="0">
            <a:off x="10355716" y="612989"/>
            <a:ext cx="1389303" cy="325366"/>
            <a:chOff x="10355716" y="612989"/>
            <a:chExt cx="1389303" cy="325366"/>
          </a:xfrm>
        </p:grpSpPr>
        <p:sp>
          <p:nvSpPr>
            <p:cNvPr id="77" name="모서리가 둥근 직사각형 76"/>
            <p:cNvSpPr/>
            <p:nvPr/>
          </p:nvSpPr>
          <p:spPr>
            <a:xfrm>
              <a:off x="1109030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11457019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1035571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37" name="그림 36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0704910" y="612989"/>
              <a:ext cx="325366" cy="325366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 rot="0">
            <a:off x="1428875" y="2314793"/>
            <a:ext cx="4291264" cy="3590707"/>
            <a:chOff x="1428875" y="2314793"/>
            <a:chExt cx="4291264" cy="3590707"/>
          </a:xfrm>
        </p:grpSpPr>
        <p:sp>
          <p:nvSpPr>
            <p:cNvPr id="26" name="직사각형 25"/>
            <p:cNvSpPr/>
            <p:nvPr/>
          </p:nvSpPr>
          <p:spPr>
            <a:xfrm>
              <a:off x="1638425" y="2524343"/>
              <a:ext cx="4081714" cy="3381157"/>
            </a:xfrm>
            <a:prstGeom prst="rect">
              <a:avLst/>
            </a:prstGeom>
            <a:gradFill flip="none" rotWithShape="1">
              <a:gsLst>
                <a:gs pos="18000">
                  <a:srgbClr val="931fa2"/>
                </a:gs>
                <a:gs pos="0">
                  <a:srgbClr val="7224c2"/>
                </a:gs>
                <a:gs pos="36000">
                  <a:srgbClr val="b01b87"/>
                </a:gs>
                <a:gs pos="57000">
                  <a:srgbClr val="c53261"/>
                </a:gs>
                <a:gs pos="100000">
                  <a:srgbClr val="dd923f"/>
                </a:gs>
                <a:gs pos="80000">
                  <a:srgbClr val="c6455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428875" y="2314793"/>
              <a:ext cx="4081714" cy="3381157"/>
            </a:xfrm>
            <a:prstGeom prst="rect">
              <a:avLst/>
            </a:prstGeom>
            <a:solidFill>
              <a:schemeClr val="bg1"/>
            </a:solidFill>
            <a:ln w="60325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94460" y="3702795"/>
              <a:ext cx="1369595" cy="469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latin typeface="Tmon몬소리 Black"/>
                  <a:ea typeface="Tmon몬소리 Black"/>
                </a:rPr>
                <a:t>Photo</a:t>
              </a:r>
              <a:endParaRPr lang="ko-KR" altLang="en-US" sz="2800">
                <a:latin typeface="Tmon몬소리 Black"/>
                <a:ea typeface="Tmon몬소리 Black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 rot="0">
            <a:off x="6547030" y="2314793"/>
            <a:ext cx="4291264" cy="3590706"/>
            <a:chOff x="6547030" y="2314793"/>
            <a:chExt cx="4291264" cy="3590706"/>
          </a:xfrm>
        </p:grpSpPr>
        <p:sp>
          <p:nvSpPr>
            <p:cNvPr id="27" name="직사각형 26"/>
            <p:cNvSpPr/>
            <p:nvPr/>
          </p:nvSpPr>
          <p:spPr>
            <a:xfrm>
              <a:off x="6756580" y="2524342"/>
              <a:ext cx="4081714" cy="3381157"/>
            </a:xfrm>
            <a:prstGeom prst="rect">
              <a:avLst/>
            </a:prstGeom>
            <a:gradFill flip="none" rotWithShape="1">
              <a:gsLst>
                <a:gs pos="18000">
                  <a:srgbClr val="931fa2"/>
                </a:gs>
                <a:gs pos="0">
                  <a:srgbClr val="7224c2"/>
                </a:gs>
                <a:gs pos="36000">
                  <a:srgbClr val="b01b87"/>
                </a:gs>
                <a:gs pos="57000">
                  <a:srgbClr val="c53261"/>
                </a:gs>
                <a:gs pos="100000">
                  <a:srgbClr val="dd923f"/>
                </a:gs>
                <a:gs pos="80000">
                  <a:srgbClr val="c6455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547030" y="2314793"/>
              <a:ext cx="4081714" cy="3381157"/>
            </a:xfrm>
            <a:prstGeom prst="rect">
              <a:avLst/>
            </a:prstGeom>
            <a:solidFill>
              <a:schemeClr val="bg1"/>
            </a:solidFill>
            <a:ln w="60325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12614" y="3702795"/>
              <a:ext cx="1369595" cy="469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latin typeface="Tmon몬소리 Black"/>
                  <a:ea typeface="Tmon몬소리 Black"/>
                </a:rPr>
                <a:t>Photo</a:t>
              </a:r>
              <a:endParaRPr lang="ko-KR" altLang="en-US" sz="2800">
                <a:latin typeface="Tmon몬소리 Black"/>
                <a:ea typeface="Tmon몬소리 Black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177465" y="1447956"/>
            <a:ext cx="7175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600" b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극장판</a:t>
            </a:r>
            <a:endParaRPr lang="ko-KR" altLang="en-US" sz="1600" b="1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KoPub돋움체 Medium"/>
              <a:ea typeface="KoPub돋움체 Medium"/>
            </a:endParaRPr>
          </a:p>
        </p:txBody>
      </p:sp>
      <p:grpSp>
        <p:nvGrpSpPr>
          <p:cNvPr id="79" name="그룹 25"/>
          <p:cNvGrpSpPr/>
          <p:nvPr/>
        </p:nvGrpSpPr>
        <p:grpSpPr>
          <a:xfrm rot="0">
            <a:off x="700138" y="321010"/>
            <a:ext cx="1572526" cy="1160158"/>
            <a:chOff x="8064090" y="2174801"/>
            <a:chExt cx="1572526" cy="1160158"/>
          </a:xfrm>
        </p:grpSpPr>
        <p:grpSp>
          <p:nvGrpSpPr>
            <p:cNvPr id="80" name="그룹 22"/>
            <p:cNvGrpSpPr/>
            <p:nvPr/>
          </p:nvGrpSpPr>
          <p:grpSpPr>
            <a:xfrm rot="0">
              <a:off x="8064090" y="2174801"/>
              <a:ext cx="1572526" cy="428829"/>
              <a:chOff x="8359365" y="2622769"/>
              <a:chExt cx="1572526" cy="428829"/>
            </a:xfrm>
          </p:grpSpPr>
          <p:pic>
            <p:nvPicPr>
              <p:cNvPr id="81" name="그림 5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8359365" y="2622769"/>
                <a:ext cx="428829" cy="428829"/>
              </a:xfrm>
              <a:prstGeom prst="rect">
                <a:avLst/>
              </a:prstGeom>
            </p:spPr>
          </p:pic>
          <p:sp>
            <p:nvSpPr>
              <p:cNvPr id="82" name="직사각형 12"/>
              <p:cNvSpPr/>
              <p:nvPr/>
            </p:nvSpPr>
            <p:spPr>
              <a:xfrm>
                <a:off x="8826288" y="2663572"/>
                <a:ext cx="1105603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ko-KR" altLang="en-US">
                    <a:latin typeface="Tmon몬소리 Black"/>
                    <a:ea typeface="Tmon몬소리 Black"/>
                  </a:rPr>
                  <a:t>제작형식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83" name="직사각형 64"/>
            <p:cNvSpPr/>
            <p:nvPr/>
          </p:nvSpPr>
          <p:spPr>
            <a:xfrm>
              <a:off x="8283112" y="2690370"/>
              <a:ext cx="2486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84" name="직사각형 68"/>
            <p:cNvSpPr/>
            <p:nvPr/>
          </p:nvSpPr>
          <p:spPr>
            <a:xfrm>
              <a:off x="9310580" y="2996405"/>
              <a:ext cx="240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1600">
                <a:latin typeface="KoPub돋움체 Medium"/>
                <a:ea typeface="KoPub돋움체 Medium"/>
              </a:endParaRPr>
            </a:p>
          </p:txBody>
        </p:sp>
      </p:grpSp>
      <p:pic>
        <p:nvPicPr>
          <p:cNvPr id="8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48926" y="2346222"/>
            <a:ext cx="4050216" cy="3302411"/>
          </a:xfrm>
          <a:prstGeom prst="rect">
            <a:avLst/>
          </a:prstGeom>
        </p:spPr>
      </p:pic>
      <p:pic>
        <p:nvPicPr>
          <p:cNvPr id="91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554224" y="2387190"/>
            <a:ext cx="4019547" cy="3276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360" y="547744"/>
            <a:ext cx="271755" cy="4504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endParaRPr lang="ko-KR" altLang="en-US" sz="2400">
              <a:latin typeface="Tmon몬소리 Black"/>
              <a:ea typeface="Tmon몬소리 Black"/>
            </a:endParaRPr>
          </a:p>
        </p:txBody>
      </p:sp>
      <p:sp>
        <p:nvSpPr>
          <p:cNvPr id="7" name="직사각형 6"/>
          <p:cNvSpPr/>
          <p:nvPr/>
        </p:nvSpPr>
        <p:spPr>
          <a:xfrm rot="16200000">
            <a:off x="-3206932" y="3206932"/>
            <a:ext cx="6858002" cy="444136"/>
          </a:xfrm>
          <a:prstGeom prst="rect">
            <a:avLst/>
          </a:prstGeom>
          <a:gradFill flip="none" rotWithShape="1">
            <a:gsLst>
              <a:gs pos="18000">
                <a:srgbClr val="931fa2"/>
              </a:gs>
              <a:gs pos="0">
                <a:srgbClr val="7224c2"/>
              </a:gs>
              <a:gs pos="36000">
                <a:srgbClr val="b01b87"/>
              </a:gs>
              <a:gs pos="57000">
                <a:srgbClr val="c53261"/>
              </a:gs>
              <a:gs pos="100000">
                <a:srgbClr val="dd923f"/>
              </a:gs>
              <a:gs pos="80000">
                <a:srgbClr val="c6455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 rot="0">
            <a:off x="10355716" y="612989"/>
            <a:ext cx="1389303" cy="325366"/>
            <a:chOff x="10355716" y="612989"/>
            <a:chExt cx="1389303" cy="325366"/>
          </a:xfrm>
        </p:grpSpPr>
        <p:sp>
          <p:nvSpPr>
            <p:cNvPr id="77" name="모서리가 둥근 직사각형 76"/>
            <p:cNvSpPr/>
            <p:nvPr/>
          </p:nvSpPr>
          <p:spPr>
            <a:xfrm>
              <a:off x="1109030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8" name="모서리가 둥근 직사각형 77"/>
            <p:cNvSpPr/>
            <p:nvPr/>
          </p:nvSpPr>
          <p:spPr>
            <a:xfrm>
              <a:off x="11457019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10355716" y="631672"/>
              <a:ext cx="288000" cy="288000"/>
            </a:xfrm>
            <a:prstGeom prst="roundRect">
              <a:avLst>
                <a:gd name="adj" fmla="val 27281"/>
              </a:avLst>
            </a:prstGeom>
            <a:noFill/>
            <a:ln w="31750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37" name="그림 36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0704910" y="612989"/>
              <a:ext cx="325366" cy="325366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 rot="0">
            <a:off x="1428875" y="2314793"/>
            <a:ext cx="4291264" cy="3590707"/>
            <a:chOff x="1428875" y="2314793"/>
            <a:chExt cx="4291264" cy="3590707"/>
          </a:xfrm>
        </p:grpSpPr>
        <p:sp>
          <p:nvSpPr>
            <p:cNvPr id="26" name="직사각형 25"/>
            <p:cNvSpPr/>
            <p:nvPr/>
          </p:nvSpPr>
          <p:spPr>
            <a:xfrm>
              <a:off x="1638425" y="2524343"/>
              <a:ext cx="4081714" cy="3381157"/>
            </a:xfrm>
            <a:prstGeom prst="rect">
              <a:avLst/>
            </a:prstGeom>
            <a:gradFill flip="none" rotWithShape="1">
              <a:gsLst>
                <a:gs pos="18000">
                  <a:srgbClr val="931fa2"/>
                </a:gs>
                <a:gs pos="0">
                  <a:srgbClr val="7224c2"/>
                </a:gs>
                <a:gs pos="36000">
                  <a:srgbClr val="b01b87"/>
                </a:gs>
                <a:gs pos="57000">
                  <a:srgbClr val="c53261"/>
                </a:gs>
                <a:gs pos="100000">
                  <a:srgbClr val="dd923f"/>
                </a:gs>
                <a:gs pos="80000">
                  <a:srgbClr val="c6455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428875" y="2314793"/>
              <a:ext cx="4081714" cy="3381157"/>
            </a:xfrm>
            <a:prstGeom prst="rect">
              <a:avLst/>
            </a:prstGeom>
            <a:solidFill>
              <a:schemeClr val="bg1"/>
            </a:solidFill>
            <a:ln w="60325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94460" y="3702795"/>
              <a:ext cx="1369595" cy="469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latin typeface="Tmon몬소리 Black"/>
                  <a:ea typeface="Tmon몬소리 Black"/>
                </a:rPr>
                <a:t>Photo</a:t>
              </a:r>
              <a:endParaRPr lang="ko-KR" altLang="en-US" sz="2800">
                <a:latin typeface="Tmon몬소리 Black"/>
                <a:ea typeface="Tmon몬소리 Black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 rot="0">
            <a:off x="6547030" y="2314793"/>
            <a:ext cx="4291264" cy="3590706"/>
            <a:chOff x="6547030" y="2314793"/>
            <a:chExt cx="4291264" cy="3590706"/>
          </a:xfrm>
        </p:grpSpPr>
        <p:sp>
          <p:nvSpPr>
            <p:cNvPr id="27" name="직사각형 26"/>
            <p:cNvSpPr/>
            <p:nvPr/>
          </p:nvSpPr>
          <p:spPr>
            <a:xfrm>
              <a:off x="6756580" y="2524342"/>
              <a:ext cx="4081714" cy="3381157"/>
            </a:xfrm>
            <a:prstGeom prst="rect">
              <a:avLst/>
            </a:prstGeom>
            <a:gradFill flip="none" rotWithShape="1">
              <a:gsLst>
                <a:gs pos="18000">
                  <a:srgbClr val="931fa2"/>
                </a:gs>
                <a:gs pos="0">
                  <a:srgbClr val="7224c2"/>
                </a:gs>
                <a:gs pos="36000">
                  <a:srgbClr val="b01b87"/>
                </a:gs>
                <a:gs pos="57000">
                  <a:srgbClr val="c53261"/>
                </a:gs>
                <a:gs pos="100000">
                  <a:srgbClr val="dd923f"/>
                </a:gs>
                <a:gs pos="80000">
                  <a:srgbClr val="c6455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547030" y="2314793"/>
              <a:ext cx="4081714" cy="3381157"/>
            </a:xfrm>
            <a:prstGeom prst="rect">
              <a:avLst/>
            </a:prstGeom>
            <a:solidFill>
              <a:schemeClr val="bg1"/>
            </a:solidFill>
            <a:ln w="60325">
              <a:gradFill flip="none" rotWithShape="1">
                <a:gsLst>
                  <a:gs pos="0">
                    <a:srgbClr val="7224c2"/>
                  </a:gs>
                  <a:gs pos="19000">
                    <a:srgbClr val="931fa2"/>
                  </a:gs>
                  <a:gs pos="37000">
                    <a:srgbClr val="b01b87"/>
                  </a:gs>
                  <a:gs pos="100000">
                    <a:srgbClr val="dd923f"/>
                  </a:gs>
                  <a:gs pos="75180">
                    <a:srgbClr val="c64056"/>
                  </a:gs>
                  <a:gs pos="56000">
                    <a:srgbClr val="c53261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12614" y="3702795"/>
              <a:ext cx="1369595" cy="4699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latin typeface="Tmon몬소리 Black"/>
                  <a:ea typeface="Tmon몬소리 Black"/>
                </a:rPr>
                <a:t>Photo</a:t>
              </a:r>
              <a:endParaRPr lang="ko-KR" altLang="en-US" sz="2800">
                <a:latin typeface="Tmon몬소리 Black"/>
                <a:ea typeface="Tmon몬소리 Black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177465" y="1447956"/>
            <a:ext cx="7175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b="1"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KoPub돋움체 Medium"/>
                <a:ea typeface="KoPub돋움체 Medium"/>
              </a:rPr>
              <a:t>OAD</a:t>
            </a:r>
            <a:endParaRPr lang="en-US" altLang="ko-KR" sz="1600" b="1"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KoPub돋움체 Medium"/>
              <a:ea typeface="KoPub돋움체 Medium"/>
            </a:endParaRPr>
          </a:p>
        </p:txBody>
      </p:sp>
      <p:grpSp>
        <p:nvGrpSpPr>
          <p:cNvPr id="79" name="그룹 25"/>
          <p:cNvGrpSpPr/>
          <p:nvPr/>
        </p:nvGrpSpPr>
        <p:grpSpPr>
          <a:xfrm rot="0">
            <a:off x="700138" y="321010"/>
            <a:ext cx="1572526" cy="1160158"/>
            <a:chOff x="8064090" y="2174801"/>
            <a:chExt cx="1572526" cy="1160158"/>
          </a:xfrm>
        </p:grpSpPr>
        <p:grpSp>
          <p:nvGrpSpPr>
            <p:cNvPr id="80" name="그룹 22"/>
            <p:cNvGrpSpPr/>
            <p:nvPr/>
          </p:nvGrpSpPr>
          <p:grpSpPr>
            <a:xfrm rot="0">
              <a:off x="8064090" y="2174801"/>
              <a:ext cx="1572526" cy="428829"/>
              <a:chOff x="8359365" y="2622769"/>
              <a:chExt cx="1572526" cy="428829"/>
            </a:xfrm>
          </p:grpSpPr>
          <p:pic>
            <p:nvPicPr>
              <p:cNvPr id="81" name="그림 5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8359365" y="2622769"/>
                <a:ext cx="428829" cy="428829"/>
              </a:xfrm>
              <a:prstGeom prst="rect">
                <a:avLst/>
              </a:prstGeom>
            </p:spPr>
          </p:pic>
          <p:sp>
            <p:nvSpPr>
              <p:cNvPr id="82" name="직사각형 12"/>
              <p:cNvSpPr/>
              <p:nvPr/>
            </p:nvSpPr>
            <p:spPr>
              <a:xfrm>
                <a:off x="8826288" y="2663572"/>
                <a:ext cx="1105603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ko-KR" altLang="en-US">
                    <a:latin typeface="Tmon몬소리 Black"/>
                    <a:ea typeface="Tmon몬소리 Black"/>
                  </a:rPr>
                  <a:t>제작형식</a:t>
                </a:r>
                <a:endParaRPr lang="ko-KR" altLang="en-US">
                  <a:latin typeface="Tmon몬소리 Black"/>
                  <a:ea typeface="Tmon몬소리 Black"/>
                </a:endParaRPr>
              </a:p>
            </p:txBody>
          </p:sp>
        </p:grpSp>
        <p:sp>
          <p:nvSpPr>
            <p:cNvPr id="83" name="직사각형 64"/>
            <p:cNvSpPr/>
            <p:nvPr/>
          </p:nvSpPr>
          <p:spPr>
            <a:xfrm>
              <a:off x="8283112" y="2690370"/>
              <a:ext cx="2486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ko-KR" altLang="en-US" sz="1600">
                <a:latin typeface="KoPub돋움체 Medium"/>
                <a:ea typeface="KoPub돋움체 Medium"/>
              </a:endParaRPr>
            </a:p>
          </p:txBody>
        </p:sp>
        <p:sp>
          <p:nvSpPr>
            <p:cNvPr id="84" name="직사각형 68"/>
            <p:cNvSpPr/>
            <p:nvPr/>
          </p:nvSpPr>
          <p:spPr>
            <a:xfrm>
              <a:off x="9310580" y="2996405"/>
              <a:ext cx="2403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endParaRPr lang="en-US" altLang="ko-KR" sz="1600">
                <a:latin typeface="KoPub돋움체 Medium"/>
                <a:ea typeface="KoPub돋움체 Medium"/>
              </a:endParaRPr>
            </a:p>
          </p:txBody>
        </p:sp>
      </p:grpSp>
      <p:pic>
        <p:nvPicPr>
          <p:cNvPr id="9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467874" y="2335161"/>
            <a:ext cx="4002138" cy="3334774"/>
          </a:xfrm>
          <a:prstGeom prst="rect">
            <a:avLst/>
          </a:prstGeom>
        </p:spPr>
      </p:pic>
      <p:pic>
        <p:nvPicPr>
          <p:cNvPr id="93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600620" y="2376948"/>
            <a:ext cx="3978579" cy="3261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50">
        <p:wipe dir="r"/>
      </p:transition>
    </mc:Choice>
    <mc:Fallback>
      <p:transition xmlns:mc="http://schemas.openxmlformats.org/markup-compatibility/2006" xmlns:hp="http://schemas.haansoft.com/office/presentation/8.0" mc:Ignorable="hp" hp:hslDur="75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215</ep:Words>
  <ep:PresentationFormat>와이드스크린</ep:PresentationFormat>
  <ep:Paragraphs>45</ep:Paragraphs>
  <ep:Slides>23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ep:HeadingPairs>
  <ep:TitlesOfParts>
    <vt:vector size="2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2018-05-09T11:19:18.000</dcterms:created>
  <dc:creator>김 혜린</dc:creator>
  <cp:lastModifiedBy>82105</cp:lastModifiedBy>
  <dcterms:modified xsi:type="dcterms:W3CDTF">2020-09-30T16:38:22.602</dcterms:modified>
  <cp:revision>122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