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  <p:guideLst>
        <p:guide orient="horz" pos="3239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Relationship Id="rId4" Type="http://schemas.openxmlformats.org/officeDocument/2006/relationships/hyperlink" Target="https://youtu.be/7EWNnWx4CNo" TargetMode="External" /><Relationship Id="rId5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49338" y="634538"/>
            <a:ext cx="12138660" cy="8910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7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2020-09-29T04:00:03.000</dcterms:created>
  <dc:creator>PptxGenJS</dc:creator>
  <cp:lastModifiedBy>yunji</cp:lastModifiedBy>
  <dcterms:modified xsi:type="dcterms:W3CDTF">2020-09-30T06:35:34.155</dcterms:modified>
  <cp:revision>18</cp:revision>
  <dc:subject>PptxGenJS Presentation</dc:subject>
  <dc:title>PptxGenJS Presentation</dc:title>
  <cp:version>1000.0000.01</cp:version>
</cp:coreProperties>
</file>