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2"/>
  </p:notesMasterIdLst>
  <p:sldIdLst>
    <p:sldId id="256" r:id="rId2"/>
    <p:sldId id="259" r:id="rId3"/>
    <p:sldId id="261" r:id="rId4"/>
    <p:sldId id="289" r:id="rId5"/>
    <p:sldId id="275" r:id="rId6"/>
    <p:sldId id="276" r:id="rId7"/>
    <p:sldId id="277" r:id="rId8"/>
    <p:sldId id="278" r:id="rId9"/>
    <p:sldId id="262" r:id="rId10"/>
    <p:sldId id="279" r:id="rId11"/>
    <p:sldId id="280" r:id="rId12"/>
    <p:sldId id="281" r:id="rId13"/>
    <p:sldId id="282" r:id="rId14"/>
    <p:sldId id="264" r:id="rId15"/>
    <p:sldId id="284" r:id="rId16"/>
    <p:sldId id="285" r:id="rId17"/>
    <p:sldId id="286" r:id="rId18"/>
    <p:sldId id="271" r:id="rId19"/>
    <p:sldId id="288" r:id="rId20"/>
    <p:sldId id="268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69696"/>
    <a:srgbClr val="FBD2D1"/>
    <a:srgbClr val="FFFFFF"/>
    <a:srgbClr val="7F7F7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85607" autoAdjust="0"/>
  </p:normalViewPr>
  <p:slideViewPr>
    <p:cSldViewPr>
      <p:cViewPr varScale="1">
        <p:scale>
          <a:sx n="97" d="100"/>
          <a:sy n="97" d="100"/>
        </p:scale>
        <p:origin x="1267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9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2D911-4E16-4F17-8F24-153E72CA7205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F798E-F309-479B-9BC1-54C61E5DA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80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F798E-F309-479B-9BC1-54C61E5DA17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63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F798E-F309-479B-9BC1-54C61E5DA17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63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F798E-F309-479B-9BC1-54C61E5DA17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759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F798E-F309-479B-9BC1-54C61E5DA17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09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F798E-F309-479B-9BC1-54C61E5DA17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26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F58F0A-CD19-475A-BED3-801070E12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6D8ED07-C165-43D6-B7EC-27F0AC4E7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61E69-1155-4DB8-ABDB-0691406C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71DDC9-7412-4982-9D16-EB833791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05030E-D9B7-400B-B2A4-85483043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9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973FC8-96E6-4BEC-935D-9696F5BE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6B6B2D-2E87-42D1-9821-4CF4958D6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18B928-3781-4E2C-B19B-C637D89E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DE2B58-5B8A-4F0D-9859-215270B5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F6540D-03BD-4449-BAAE-EC8CDA6F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40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337DF16-4BE5-418A-BA56-C612B0EC6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5CC75D3-7D76-4EE3-A433-2386C41AF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7AB1BB-588D-4170-9DFC-90545F79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A2C4F2-6108-4D4F-9DA2-2CA68C9E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ED43EB-E953-4404-BEE0-5DEFDFF5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69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028A52-A599-42BF-9D82-DCB6E3F9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6B3DD5-792C-4217-A1F8-FE1AF7366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2787AC-3025-425E-908F-5B8CF88F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4C7AE4-8457-4E2E-9559-98184A44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73DB3B-9C7E-42D3-9B9C-F9D19E84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05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C75FFB-4C95-41F7-AE05-4CC47980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7D7610-594A-4506-958B-5547C9050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4857D6-F9D3-4D63-BB7F-B8551B82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FC1289-7114-4DFB-8D1A-79CB196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6FA7A0-61E0-46ED-B910-A955DBC7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93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7D6617-899D-40A3-A476-878D0B34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E0B5E3-F2A5-4F4F-9F77-310E77DDA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F295566-9238-470A-AC52-21446907A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C74E42C-5AAE-47F7-9750-E1A252B3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B3AF32-9D81-4A30-B5B4-F6BA1C6D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DB981D9-6593-47FC-BF6C-BCEC8A46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9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B9E46F-ABA0-4375-8A53-B20170D0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BEF782B-5001-42EA-AFB9-F29A02F7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4F4AFAF-602F-41CF-B63A-DBEFAFB0C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737335-5FDD-4253-9FFD-FE7C0103B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25B5CC-1D91-4D7C-8081-7F0E689EE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E5DC149-017A-4C27-8E6C-CB17A1E0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AB871DF-46D0-419E-B22B-03B9C1C5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4E92AF6-25F1-43C9-832A-99A99CEB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94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71CDB5-7695-43A0-A25E-E0A91B1B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B817B1-5870-4AF5-BB3C-C7B7315C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285B91B-120E-43C6-A43C-24D8848B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8C8B3EB-743F-4B63-B13D-753718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75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F0C97D4-407F-440D-BBCB-F8752E73A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418505B-07B6-454D-9BBA-DCFD1BAE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37F017-AE00-4441-B761-AB6983C1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2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0A09A9-EDF7-4044-B84B-BBC14207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59E1E8-056F-4EC0-B01F-F85EB4470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7E281AF-9C79-4710-891B-6AA362E4B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1B0514-6526-4780-8B90-29B74DCE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24285-ACDC-47CB-B8DB-4B55031C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FF3B07-BE1A-47F1-8A86-DF8FE4EE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61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D168D6-8B28-4D99-93FC-7B2756CB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15971D5-4C0D-4AC8-A72D-6C3A77196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BEC43DE-E82E-4F5E-A5F4-CDD8C1DD7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280A5F-740B-4F0B-90CF-9EE9E7D4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6FC2A6-FBA6-481D-94A7-2BE82D7B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6BD4B0A-7DBF-4E54-906E-82F9E8A6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97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B8E38DD-E98F-4BD1-BA52-4CDE00951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8B53CE-FA54-43D1-86B5-6F0A8E922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9389C5-5770-49C7-8169-6DD1678A8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0816-FD84-4058-9E85-9196EEED3893}" type="datetimeFigureOut">
              <a:rPr lang="ko-KR" altLang="en-US" smtClean="0"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29E95D-B8DC-46D9-8EA2-5B23DEB9A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92FE89-2AAC-4808-9FE6-EAB0AAD1E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73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VHpydGxcE4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youtu.be/JpVS5vr2XYc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youtu.be/2YZ5632AhA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JpVS5vr2XYc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U2BNoTvVWaw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terms.naver.com/entry.nhn?cid=46623&amp;docId=580877&amp;categoryId=4662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rms.naver.com/list.nhn?categoryId=44621" TargetMode="External"/><Relationship Id="rId5" Type="http://schemas.openxmlformats.org/officeDocument/2006/relationships/hyperlink" Target="https://terms.naver.com/entry.nhn?cid=46623&amp;docId=541994&amp;categoryId=46623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results?search_query=%23%EC%B2%AD%EC%82%B0%EB%A6%AC%EB%8C%80%EC%B2%A9" TargetMode="External"/><Relationship Id="rId3" Type="http://schemas.microsoft.com/office/2007/relationships/hdphoto" Target="../media/hdphoto1.wdp"/><Relationship Id="rId7" Type="http://schemas.openxmlformats.org/officeDocument/2006/relationships/hyperlink" Target="https://youtu.be/2YZ5632AhAA" TargetMode="External"/><Relationship Id="rId12" Type="http://schemas.openxmlformats.org/officeDocument/2006/relationships/hyperlink" Target="https://terms.naver.com/entry.nhn?cid=46623&amp;docId=580877&amp;categoryId=4662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JpVS5vr2XYc" TargetMode="External"/><Relationship Id="rId11" Type="http://schemas.openxmlformats.org/officeDocument/2006/relationships/hyperlink" Target="https://youtu.be/U2BNoTvVWaw" TargetMode="External"/><Relationship Id="rId5" Type="http://schemas.openxmlformats.org/officeDocument/2006/relationships/hyperlink" Target="https://youtu.be/TVHpydGxcE4" TargetMode="External"/><Relationship Id="rId10" Type="http://schemas.openxmlformats.org/officeDocument/2006/relationships/hyperlink" Target="https://www.youtube.com/results?search_query=%23%EB%8C%80%EC%A0%84%EC%9E%90%EB%A0%B9%EC%A0%84%ED%88%AC" TargetMode="External"/><Relationship Id="rId4" Type="http://schemas.openxmlformats.org/officeDocument/2006/relationships/hyperlink" Target="https://youtu.be/IdHYjW_GEtA" TargetMode="External"/><Relationship Id="rId9" Type="http://schemas.openxmlformats.org/officeDocument/2006/relationships/hyperlink" Target="https://www.youtube.com/results?search_query=%23%EB%B4%89%EC%98%A4%EB%8F%99%EC%A0%84%ED%88%A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IdHYjW_GEtA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amu.moe/w/4%EA%B5%B0%206%EC%A7%84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7"/>
          <p:cNvSpPr>
            <a:spLocks noEditPoints="1"/>
          </p:cNvSpPr>
          <p:nvPr/>
        </p:nvSpPr>
        <p:spPr bwMode="auto">
          <a:xfrm rot="452483">
            <a:off x="2029990" y="722615"/>
            <a:ext cx="5987095" cy="2258108"/>
          </a:xfrm>
          <a:custGeom>
            <a:avLst/>
            <a:gdLst>
              <a:gd name="T0" fmla="*/ 1057 w 2031"/>
              <a:gd name="T1" fmla="*/ 686 h 830"/>
              <a:gd name="T2" fmla="*/ 725 w 2031"/>
              <a:gd name="T3" fmla="*/ 790 h 830"/>
              <a:gd name="T4" fmla="*/ 516 w 2031"/>
              <a:gd name="T5" fmla="*/ 817 h 830"/>
              <a:gd name="T6" fmla="*/ 384 w 2031"/>
              <a:gd name="T7" fmla="*/ 826 h 830"/>
              <a:gd name="T8" fmla="*/ 308 w 2031"/>
              <a:gd name="T9" fmla="*/ 826 h 830"/>
              <a:gd name="T10" fmla="*/ 179 w 2031"/>
              <a:gd name="T11" fmla="*/ 772 h 830"/>
              <a:gd name="T12" fmla="*/ 82 w 2031"/>
              <a:gd name="T13" fmla="*/ 694 h 830"/>
              <a:gd name="T14" fmla="*/ 21 w 2031"/>
              <a:gd name="T15" fmla="*/ 640 h 830"/>
              <a:gd name="T16" fmla="*/ 0 w 2031"/>
              <a:gd name="T17" fmla="*/ 561 h 830"/>
              <a:gd name="T18" fmla="*/ 15 w 2031"/>
              <a:gd name="T19" fmla="*/ 423 h 830"/>
              <a:gd name="T20" fmla="*/ 41 w 2031"/>
              <a:gd name="T21" fmla="*/ 351 h 830"/>
              <a:gd name="T22" fmla="*/ 131 w 2031"/>
              <a:gd name="T23" fmla="*/ 257 h 830"/>
              <a:gd name="T24" fmla="*/ 205 w 2031"/>
              <a:gd name="T25" fmla="*/ 220 h 830"/>
              <a:gd name="T26" fmla="*/ 345 w 2031"/>
              <a:gd name="T27" fmla="*/ 209 h 830"/>
              <a:gd name="T28" fmla="*/ 481 w 2031"/>
              <a:gd name="T29" fmla="*/ 222 h 830"/>
              <a:gd name="T30" fmla="*/ 608 w 2031"/>
              <a:gd name="T31" fmla="*/ 278 h 830"/>
              <a:gd name="T32" fmla="*/ 729 w 2031"/>
              <a:gd name="T33" fmla="*/ 276 h 830"/>
              <a:gd name="T34" fmla="*/ 824 w 2031"/>
              <a:gd name="T35" fmla="*/ 257 h 830"/>
              <a:gd name="T36" fmla="*/ 915 w 2031"/>
              <a:gd name="T37" fmla="*/ 233 h 830"/>
              <a:gd name="T38" fmla="*/ 954 w 2031"/>
              <a:gd name="T39" fmla="*/ 220 h 830"/>
              <a:gd name="T40" fmla="*/ 994 w 2031"/>
              <a:gd name="T41" fmla="*/ 241 h 830"/>
              <a:gd name="T42" fmla="*/ 1049 w 2031"/>
              <a:gd name="T43" fmla="*/ 228 h 830"/>
              <a:gd name="T44" fmla="*/ 1139 w 2031"/>
              <a:gd name="T45" fmla="*/ 174 h 830"/>
              <a:gd name="T46" fmla="*/ 1329 w 2031"/>
              <a:gd name="T47" fmla="*/ 114 h 830"/>
              <a:gd name="T48" fmla="*/ 1493 w 2031"/>
              <a:gd name="T49" fmla="*/ 58 h 830"/>
              <a:gd name="T50" fmla="*/ 1463 w 2031"/>
              <a:gd name="T51" fmla="*/ 95 h 830"/>
              <a:gd name="T52" fmla="*/ 1510 w 2031"/>
              <a:gd name="T53" fmla="*/ 101 h 830"/>
              <a:gd name="T54" fmla="*/ 1575 w 2031"/>
              <a:gd name="T55" fmla="*/ 58 h 830"/>
              <a:gd name="T56" fmla="*/ 1608 w 2031"/>
              <a:gd name="T57" fmla="*/ 47 h 830"/>
              <a:gd name="T58" fmla="*/ 1538 w 2031"/>
              <a:gd name="T59" fmla="*/ 129 h 830"/>
              <a:gd name="T60" fmla="*/ 1717 w 2031"/>
              <a:gd name="T61" fmla="*/ 64 h 830"/>
              <a:gd name="T62" fmla="*/ 1799 w 2031"/>
              <a:gd name="T63" fmla="*/ 49 h 830"/>
              <a:gd name="T64" fmla="*/ 1744 w 2031"/>
              <a:gd name="T65" fmla="*/ 97 h 830"/>
              <a:gd name="T66" fmla="*/ 1951 w 2031"/>
              <a:gd name="T67" fmla="*/ 8 h 830"/>
              <a:gd name="T68" fmla="*/ 1931 w 2031"/>
              <a:gd name="T69" fmla="*/ 39 h 830"/>
              <a:gd name="T70" fmla="*/ 1974 w 2031"/>
              <a:gd name="T71" fmla="*/ 79 h 830"/>
              <a:gd name="T72" fmla="*/ 2005 w 2031"/>
              <a:gd name="T73" fmla="*/ 69 h 830"/>
              <a:gd name="T74" fmla="*/ 1903 w 2031"/>
              <a:gd name="T75" fmla="*/ 136 h 830"/>
              <a:gd name="T76" fmla="*/ 1931 w 2031"/>
              <a:gd name="T77" fmla="*/ 151 h 830"/>
              <a:gd name="T78" fmla="*/ 1981 w 2031"/>
              <a:gd name="T79" fmla="*/ 101 h 830"/>
              <a:gd name="T80" fmla="*/ 1938 w 2031"/>
              <a:gd name="T81" fmla="*/ 183 h 830"/>
              <a:gd name="T82" fmla="*/ 1840 w 2031"/>
              <a:gd name="T83" fmla="*/ 243 h 830"/>
              <a:gd name="T84" fmla="*/ 1826 w 2031"/>
              <a:gd name="T85" fmla="*/ 209 h 830"/>
              <a:gd name="T86" fmla="*/ 1813 w 2031"/>
              <a:gd name="T87" fmla="*/ 226 h 830"/>
              <a:gd name="T88" fmla="*/ 1795 w 2031"/>
              <a:gd name="T89" fmla="*/ 282 h 830"/>
              <a:gd name="T90" fmla="*/ 1635 w 2031"/>
              <a:gd name="T91" fmla="*/ 379 h 830"/>
              <a:gd name="T92" fmla="*/ 1573 w 2031"/>
              <a:gd name="T93" fmla="*/ 397 h 830"/>
              <a:gd name="T94" fmla="*/ 1551 w 2031"/>
              <a:gd name="T95" fmla="*/ 423 h 830"/>
              <a:gd name="T96" fmla="*/ 1478 w 2031"/>
              <a:gd name="T97" fmla="*/ 459 h 830"/>
              <a:gd name="T98" fmla="*/ 1402 w 2031"/>
              <a:gd name="T99" fmla="*/ 485 h 830"/>
              <a:gd name="T100" fmla="*/ 1357 w 2031"/>
              <a:gd name="T101" fmla="*/ 535 h 830"/>
              <a:gd name="T102" fmla="*/ 1335 w 2031"/>
              <a:gd name="T103" fmla="*/ 591 h 830"/>
              <a:gd name="T104" fmla="*/ 1266 w 2031"/>
              <a:gd name="T105" fmla="*/ 610 h 830"/>
              <a:gd name="T106" fmla="*/ 1223 w 2031"/>
              <a:gd name="T107" fmla="*/ 587 h 830"/>
              <a:gd name="T108" fmla="*/ 1072 w 2031"/>
              <a:gd name="T109" fmla="*/ 632 h 830"/>
              <a:gd name="T110" fmla="*/ 1089 w 2031"/>
              <a:gd name="T111" fmla="*/ 641 h 830"/>
              <a:gd name="T112" fmla="*/ 837 w 2031"/>
              <a:gd name="T113" fmla="*/ 744 h 830"/>
              <a:gd name="T114" fmla="*/ 787 w 2031"/>
              <a:gd name="T115" fmla="*/ 755 h 830"/>
              <a:gd name="T116" fmla="*/ 721 w 2031"/>
              <a:gd name="T117" fmla="*/ 757 h 830"/>
              <a:gd name="T118" fmla="*/ 787 w 2031"/>
              <a:gd name="T119" fmla="*/ 755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31" h="830">
                <a:moveTo>
                  <a:pt x="1005" y="682"/>
                </a:moveTo>
                <a:lnTo>
                  <a:pt x="1005" y="682"/>
                </a:lnTo>
                <a:lnTo>
                  <a:pt x="1068" y="675"/>
                </a:lnTo>
                <a:lnTo>
                  <a:pt x="1068" y="675"/>
                </a:lnTo>
                <a:lnTo>
                  <a:pt x="1057" y="686"/>
                </a:lnTo>
                <a:lnTo>
                  <a:pt x="1049" y="690"/>
                </a:lnTo>
                <a:lnTo>
                  <a:pt x="1049" y="690"/>
                </a:lnTo>
                <a:lnTo>
                  <a:pt x="887" y="744"/>
                </a:lnTo>
                <a:lnTo>
                  <a:pt x="807" y="768"/>
                </a:lnTo>
                <a:lnTo>
                  <a:pt x="725" y="790"/>
                </a:lnTo>
                <a:lnTo>
                  <a:pt x="725" y="790"/>
                </a:lnTo>
                <a:lnTo>
                  <a:pt x="699" y="796"/>
                </a:lnTo>
                <a:lnTo>
                  <a:pt x="675" y="802"/>
                </a:lnTo>
                <a:lnTo>
                  <a:pt x="623" y="807"/>
                </a:lnTo>
                <a:lnTo>
                  <a:pt x="516" y="817"/>
                </a:lnTo>
                <a:lnTo>
                  <a:pt x="516" y="817"/>
                </a:lnTo>
                <a:lnTo>
                  <a:pt x="483" y="820"/>
                </a:lnTo>
                <a:lnTo>
                  <a:pt x="449" y="822"/>
                </a:lnTo>
                <a:lnTo>
                  <a:pt x="416" y="824"/>
                </a:lnTo>
                <a:lnTo>
                  <a:pt x="384" y="826"/>
                </a:lnTo>
                <a:lnTo>
                  <a:pt x="384" y="826"/>
                </a:lnTo>
                <a:lnTo>
                  <a:pt x="364" y="828"/>
                </a:lnTo>
                <a:lnTo>
                  <a:pt x="345" y="830"/>
                </a:lnTo>
                <a:lnTo>
                  <a:pt x="326" y="828"/>
                </a:lnTo>
                <a:lnTo>
                  <a:pt x="308" y="826"/>
                </a:lnTo>
                <a:lnTo>
                  <a:pt x="291" y="822"/>
                </a:lnTo>
                <a:lnTo>
                  <a:pt x="274" y="818"/>
                </a:lnTo>
                <a:lnTo>
                  <a:pt x="241" y="807"/>
                </a:lnTo>
                <a:lnTo>
                  <a:pt x="209" y="792"/>
                </a:lnTo>
                <a:lnTo>
                  <a:pt x="179" y="772"/>
                </a:lnTo>
                <a:lnTo>
                  <a:pt x="151" y="751"/>
                </a:lnTo>
                <a:lnTo>
                  <a:pt x="123" y="725"/>
                </a:lnTo>
                <a:lnTo>
                  <a:pt x="123" y="725"/>
                </a:lnTo>
                <a:lnTo>
                  <a:pt x="103" y="708"/>
                </a:lnTo>
                <a:lnTo>
                  <a:pt x="82" y="694"/>
                </a:lnTo>
                <a:lnTo>
                  <a:pt x="41" y="662"/>
                </a:lnTo>
                <a:lnTo>
                  <a:pt x="41" y="662"/>
                </a:lnTo>
                <a:lnTo>
                  <a:pt x="34" y="658"/>
                </a:lnTo>
                <a:lnTo>
                  <a:pt x="30" y="651"/>
                </a:lnTo>
                <a:lnTo>
                  <a:pt x="21" y="640"/>
                </a:lnTo>
                <a:lnTo>
                  <a:pt x="15" y="625"/>
                </a:lnTo>
                <a:lnTo>
                  <a:pt x="10" y="610"/>
                </a:lnTo>
                <a:lnTo>
                  <a:pt x="10" y="610"/>
                </a:lnTo>
                <a:lnTo>
                  <a:pt x="4" y="585"/>
                </a:lnTo>
                <a:lnTo>
                  <a:pt x="0" y="561"/>
                </a:lnTo>
                <a:lnTo>
                  <a:pt x="0" y="539"/>
                </a:lnTo>
                <a:lnTo>
                  <a:pt x="2" y="515"/>
                </a:lnTo>
                <a:lnTo>
                  <a:pt x="10" y="470"/>
                </a:lnTo>
                <a:lnTo>
                  <a:pt x="13" y="448"/>
                </a:lnTo>
                <a:lnTo>
                  <a:pt x="15" y="423"/>
                </a:lnTo>
                <a:lnTo>
                  <a:pt x="15" y="423"/>
                </a:lnTo>
                <a:lnTo>
                  <a:pt x="17" y="412"/>
                </a:lnTo>
                <a:lnTo>
                  <a:pt x="21" y="399"/>
                </a:lnTo>
                <a:lnTo>
                  <a:pt x="28" y="375"/>
                </a:lnTo>
                <a:lnTo>
                  <a:pt x="41" y="351"/>
                </a:lnTo>
                <a:lnTo>
                  <a:pt x="56" y="330"/>
                </a:lnTo>
                <a:lnTo>
                  <a:pt x="56" y="330"/>
                </a:lnTo>
                <a:lnTo>
                  <a:pt x="79" y="304"/>
                </a:lnTo>
                <a:lnTo>
                  <a:pt x="103" y="280"/>
                </a:lnTo>
                <a:lnTo>
                  <a:pt x="131" y="257"/>
                </a:lnTo>
                <a:lnTo>
                  <a:pt x="159" y="239"/>
                </a:lnTo>
                <a:lnTo>
                  <a:pt x="159" y="239"/>
                </a:lnTo>
                <a:lnTo>
                  <a:pt x="168" y="233"/>
                </a:lnTo>
                <a:lnTo>
                  <a:pt x="181" y="228"/>
                </a:lnTo>
                <a:lnTo>
                  <a:pt x="205" y="220"/>
                </a:lnTo>
                <a:lnTo>
                  <a:pt x="231" y="215"/>
                </a:lnTo>
                <a:lnTo>
                  <a:pt x="256" y="213"/>
                </a:lnTo>
                <a:lnTo>
                  <a:pt x="256" y="213"/>
                </a:lnTo>
                <a:lnTo>
                  <a:pt x="300" y="209"/>
                </a:lnTo>
                <a:lnTo>
                  <a:pt x="345" y="209"/>
                </a:lnTo>
                <a:lnTo>
                  <a:pt x="434" y="209"/>
                </a:lnTo>
                <a:lnTo>
                  <a:pt x="434" y="209"/>
                </a:lnTo>
                <a:lnTo>
                  <a:pt x="446" y="209"/>
                </a:lnTo>
                <a:lnTo>
                  <a:pt x="457" y="213"/>
                </a:lnTo>
                <a:lnTo>
                  <a:pt x="481" y="222"/>
                </a:lnTo>
                <a:lnTo>
                  <a:pt x="481" y="222"/>
                </a:lnTo>
                <a:lnTo>
                  <a:pt x="537" y="248"/>
                </a:lnTo>
                <a:lnTo>
                  <a:pt x="595" y="272"/>
                </a:lnTo>
                <a:lnTo>
                  <a:pt x="595" y="272"/>
                </a:lnTo>
                <a:lnTo>
                  <a:pt x="608" y="278"/>
                </a:lnTo>
                <a:lnTo>
                  <a:pt x="621" y="280"/>
                </a:lnTo>
                <a:lnTo>
                  <a:pt x="634" y="282"/>
                </a:lnTo>
                <a:lnTo>
                  <a:pt x="647" y="282"/>
                </a:lnTo>
                <a:lnTo>
                  <a:pt x="647" y="282"/>
                </a:lnTo>
                <a:lnTo>
                  <a:pt x="729" y="276"/>
                </a:lnTo>
                <a:lnTo>
                  <a:pt x="770" y="270"/>
                </a:lnTo>
                <a:lnTo>
                  <a:pt x="789" y="267"/>
                </a:lnTo>
                <a:lnTo>
                  <a:pt x="807" y="261"/>
                </a:lnTo>
                <a:lnTo>
                  <a:pt x="807" y="261"/>
                </a:lnTo>
                <a:lnTo>
                  <a:pt x="824" y="257"/>
                </a:lnTo>
                <a:lnTo>
                  <a:pt x="839" y="254"/>
                </a:lnTo>
                <a:lnTo>
                  <a:pt x="871" y="250"/>
                </a:lnTo>
                <a:lnTo>
                  <a:pt x="885" y="246"/>
                </a:lnTo>
                <a:lnTo>
                  <a:pt x="902" y="241"/>
                </a:lnTo>
                <a:lnTo>
                  <a:pt x="915" y="233"/>
                </a:lnTo>
                <a:lnTo>
                  <a:pt x="930" y="224"/>
                </a:lnTo>
                <a:lnTo>
                  <a:pt x="930" y="224"/>
                </a:lnTo>
                <a:lnTo>
                  <a:pt x="936" y="220"/>
                </a:lnTo>
                <a:lnTo>
                  <a:pt x="945" y="218"/>
                </a:lnTo>
                <a:lnTo>
                  <a:pt x="954" y="220"/>
                </a:lnTo>
                <a:lnTo>
                  <a:pt x="960" y="222"/>
                </a:lnTo>
                <a:lnTo>
                  <a:pt x="960" y="222"/>
                </a:lnTo>
                <a:lnTo>
                  <a:pt x="971" y="231"/>
                </a:lnTo>
                <a:lnTo>
                  <a:pt x="982" y="239"/>
                </a:lnTo>
                <a:lnTo>
                  <a:pt x="994" y="241"/>
                </a:lnTo>
                <a:lnTo>
                  <a:pt x="1005" y="241"/>
                </a:lnTo>
                <a:lnTo>
                  <a:pt x="1016" y="239"/>
                </a:lnTo>
                <a:lnTo>
                  <a:pt x="1027" y="235"/>
                </a:lnTo>
                <a:lnTo>
                  <a:pt x="1049" y="228"/>
                </a:lnTo>
                <a:lnTo>
                  <a:pt x="1049" y="228"/>
                </a:lnTo>
                <a:lnTo>
                  <a:pt x="1100" y="211"/>
                </a:lnTo>
                <a:lnTo>
                  <a:pt x="1150" y="192"/>
                </a:lnTo>
                <a:lnTo>
                  <a:pt x="1150" y="192"/>
                </a:lnTo>
                <a:lnTo>
                  <a:pt x="1139" y="174"/>
                </a:lnTo>
                <a:lnTo>
                  <a:pt x="1139" y="174"/>
                </a:lnTo>
                <a:lnTo>
                  <a:pt x="1174" y="159"/>
                </a:lnTo>
                <a:lnTo>
                  <a:pt x="1193" y="151"/>
                </a:lnTo>
                <a:lnTo>
                  <a:pt x="1212" y="146"/>
                </a:lnTo>
                <a:lnTo>
                  <a:pt x="1212" y="146"/>
                </a:lnTo>
                <a:lnTo>
                  <a:pt x="1329" y="114"/>
                </a:lnTo>
                <a:lnTo>
                  <a:pt x="1387" y="97"/>
                </a:lnTo>
                <a:lnTo>
                  <a:pt x="1446" y="80"/>
                </a:lnTo>
                <a:lnTo>
                  <a:pt x="1446" y="80"/>
                </a:lnTo>
                <a:lnTo>
                  <a:pt x="1469" y="69"/>
                </a:lnTo>
                <a:lnTo>
                  <a:pt x="1493" y="58"/>
                </a:lnTo>
                <a:lnTo>
                  <a:pt x="1538" y="30"/>
                </a:lnTo>
                <a:lnTo>
                  <a:pt x="1538" y="30"/>
                </a:lnTo>
                <a:lnTo>
                  <a:pt x="1543" y="39"/>
                </a:lnTo>
                <a:lnTo>
                  <a:pt x="1543" y="39"/>
                </a:lnTo>
                <a:lnTo>
                  <a:pt x="1463" y="95"/>
                </a:lnTo>
                <a:lnTo>
                  <a:pt x="1463" y="95"/>
                </a:lnTo>
                <a:lnTo>
                  <a:pt x="1476" y="101"/>
                </a:lnTo>
                <a:lnTo>
                  <a:pt x="1487" y="103"/>
                </a:lnTo>
                <a:lnTo>
                  <a:pt x="1499" y="101"/>
                </a:lnTo>
                <a:lnTo>
                  <a:pt x="1510" y="101"/>
                </a:lnTo>
                <a:lnTo>
                  <a:pt x="1519" y="97"/>
                </a:lnTo>
                <a:lnTo>
                  <a:pt x="1526" y="92"/>
                </a:lnTo>
                <a:lnTo>
                  <a:pt x="1543" y="80"/>
                </a:lnTo>
                <a:lnTo>
                  <a:pt x="1558" y="69"/>
                </a:lnTo>
                <a:lnTo>
                  <a:pt x="1575" y="58"/>
                </a:lnTo>
                <a:lnTo>
                  <a:pt x="1582" y="52"/>
                </a:lnTo>
                <a:lnTo>
                  <a:pt x="1590" y="49"/>
                </a:lnTo>
                <a:lnTo>
                  <a:pt x="1599" y="47"/>
                </a:lnTo>
                <a:lnTo>
                  <a:pt x="1608" y="47"/>
                </a:lnTo>
                <a:lnTo>
                  <a:pt x="1608" y="47"/>
                </a:lnTo>
                <a:lnTo>
                  <a:pt x="1616" y="56"/>
                </a:lnTo>
                <a:lnTo>
                  <a:pt x="1616" y="56"/>
                </a:lnTo>
                <a:lnTo>
                  <a:pt x="1534" y="121"/>
                </a:lnTo>
                <a:lnTo>
                  <a:pt x="1534" y="121"/>
                </a:lnTo>
                <a:lnTo>
                  <a:pt x="1538" y="129"/>
                </a:lnTo>
                <a:lnTo>
                  <a:pt x="1538" y="129"/>
                </a:lnTo>
                <a:lnTo>
                  <a:pt x="1713" y="58"/>
                </a:lnTo>
                <a:lnTo>
                  <a:pt x="1713" y="58"/>
                </a:lnTo>
                <a:lnTo>
                  <a:pt x="1717" y="64"/>
                </a:lnTo>
                <a:lnTo>
                  <a:pt x="1717" y="64"/>
                </a:lnTo>
                <a:lnTo>
                  <a:pt x="1700" y="82"/>
                </a:lnTo>
                <a:lnTo>
                  <a:pt x="1700" y="82"/>
                </a:lnTo>
                <a:lnTo>
                  <a:pt x="1703" y="92"/>
                </a:lnTo>
                <a:lnTo>
                  <a:pt x="1703" y="92"/>
                </a:lnTo>
                <a:lnTo>
                  <a:pt x="1799" y="49"/>
                </a:lnTo>
                <a:lnTo>
                  <a:pt x="1799" y="49"/>
                </a:lnTo>
                <a:lnTo>
                  <a:pt x="1802" y="51"/>
                </a:lnTo>
                <a:lnTo>
                  <a:pt x="1802" y="51"/>
                </a:lnTo>
                <a:lnTo>
                  <a:pt x="1744" y="97"/>
                </a:lnTo>
                <a:lnTo>
                  <a:pt x="1744" y="97"/>
                </a:lnTo>
                <a:lnTo>
                  <a:pt x="1754" y="110"/>
                </a:lnTo>
                <a:lnTo>
                  <a:pt x="1754" y="110"/>
                </a:lnTo>
                <a:lnTo>
                  <a:pt x="1946" y="0"/>
                </a:lnTo>
                <a:lnTo>
                  <a:pt x="1946" y="0"/>
                </a:lnTo>
                <a:lnTo>
                  <a:pt x="1951" y="8"/>
                </a:lnTo>
                <a:lnTo>
                  <a:pt x="1951" y="8"/>
                </a:lnTo>
                <a:lnTo>
                  <a:pt x="1922" y="32"/>
                </a:lnTo>
                <a:lnTo>
                  <a:pt x="1922" y="32"/>
                </a:lnTo>
                <a:lnTo>
                  <a:pt x="1927" y="38"/>
                </a:lnTo>
                <a:lnTo>
                  <a:pt x="1931" y="39"/>
                </a:lnTo>
                <a:lnTo>
                  <a:pt x="1936" y="39"/>
                </a:lnTo>
                <a:lnTo>
                  <a:pt x="1961" y="41"/>
                </a:lnTo>
                <a:lnTo>
                  <a:pt x="2005" y="43"/>
                </a:lnTo>
                <a:lnTo>
                  <a:pt x="2005" y="43"/>
                </a:lnTo>
                <a:lnTo>
                  <a:pt x="1974" y="79"/>
                </a:lnTo>
                <a:lnTo>
                  <a:pt x="1974" y="79"/>
                </a:lnTo>
                <a:lnTo>
                  <a:pt x="1977" y="82"/>
                </a:lnTo>
                <a:lnTo>
                  <a:pt x="1977" y="82"/>
                </a:lnTo>
                <a:lnTo>
                  <a:pt x="2005" y="69"/>
                </a:lnTo>
                <a:lnTo>
                  <a:pt x="2005" y="69"/>
                </a:lnTo>
                <a:lnTo>
                  <a:pt x="2013" y="75"/>
                </a:lnTo>
                <a:lnTo>
                  <a:pt x="2013" y="75"/>
                </a:lnTo>
                <a:lnTo>
                  <a:pt x="1981" y="101"/>
                </a:lnTo>
                <a:lnTo>
                  <a:pt x="1981" y="101"/>
                </a:lnTo>
                <a:lnTo>
                  <a:pt x="1903" y="136"/>
                </a:lnTo>
                <a:lnTo>
                  <a:pt x="1903" y="136"/>
                </a:lnTo>
                <a:lnTo>
                  <a:pt x="1908" y="153"/>
                </a:lnTo>
                <a:lnTo>
                  <a:pt x="1908" y="153"/>
                </a:lnTo>
                <a:lnTo>
                  <a:pt x="1923" y="153"/>
                </a:lnTo>
                <a:lnTo>
                  <a:pt x="1931" y="151"/>
                </a:lnTo>
                <a:lnTo>
                  <a:pt x="1936" y="149"/>
                </a:lnTo>
                <a:lnTo>
                  <a:pt x="1936" y="149"/>
                </a:lnTo>
                <a:lnTo>
                  <a:pt x="1949" y="138"/>
                </a:lnTo>
                <a:lnTo>
                  <a:pt x="1959" y="127"/>
                </a:lnTo>
                <a:lnTo>
                  <a:pt x="1981" y="101"/>
                </a:lnTo>
                <a:lnTo>
                  <a:pt x="1981" y="101"/>
                </a:lnTo>
                <a:lnTo>
                  <a:pt x="2031" y="101"/>
                </a:lnTo>
                <a:lnTo>
                  <a:pt x="2031" y="101"/>
                </a:lnTo>
                <a:lnTo>
                  <a:pt x="1983" y="144"/>
                </a:lnTo>
                <a:lnTo>
                  <a:pt x="1938" y="183"/>
                </a:lnTo>
                <a:lnTo>
                  <a:pt x="1914" y="200"/>
                </a:lnTo>
                <a:lnTo>
                  <a:pt x="1892" y="216"/>
                </a:lnTo>
                <a:lnTo>
                  <a:pt x="1866" y="231"/>
                </a:lnTo>
                <a:lnTo>
                  <a:pt x="1840" y="243"/>
                </a:lnTo>
                <a:lnTo>
                  <a:pt x="1840" y="243"/>
                </a:lnTo>
                <a:lnTo>
                  <a:pt x="1869" y="207"/>
                </a:lnTo>
                <a:lnTo>
                  <a:pt x="1869" y="207"/>
                </a:lnTo>
                <a:lnTo>
                  <a:pt x="1843" y="207"/>
                </a:lnTo>
                <a:lnTo>
                  <a:pt x="1834" y="209"/>
                </a:lnTo>
                <a:lnTo>
                  <a:pt x="1826" y="209"/>
                </a:lnTo>
                <a:lnTo>
                  <a:pt x="1826" y="209"/>
                </a:lnTo>
                <a:lnTo>
                  <a:pt x="1823" y="213"/>
                </a:lnTo>
                <a:lnTo>
                  <a:pt x="1819" y="216"/>
                </a:lnTo>
                <a:lnTo>
                  <a:pt x="1813" y="226"/>
                </a:lnTo>
                <a:lnTo>
                  <a:pt x="1813" y="226"/>
                </a:lnTo>
                <a:lnTo>
                  <a:pt x="1840" y="243"/>
                </a:lnTo>
                <a:lnTo>
                  <a:pt x="1840" y="243"/>
                </a:lnTo>
                <a:lnTo>
                  <a:pt x="1817" y="263"/>
                </a:lnTo>
                <a:lnTo>
                  <a:pt x="1806" y="272"/>
                </a:lnTo>
                <a:lnTo>
                  <a:pt x="1795" y="282"/>
                </a:lnTo>
                <a:lnTo>
                  <a:pt x="1795" y="282"/>
                </a:lnTo>
                <a:lnTo>
                  <a:pt x="1718" y="328"/>
                </a:lnTo>
                <a:lnTo>
                  <a:pt x="1642" y="375"/>
                </a:lnTo>
                <a:lnTo>
                  <a:pt x="1642" y="375"/>
                </a:lnTo>
                <a:lnTo>
                  <a:pt x="1635" y="379"/>
                </a:lnTo>
                <a:lnTo>
                  <a:pt x="1625" y="382"/>
                </a:lnTo>
                <a:lnTo>
                  <a:pt x="1605" y="388"/>
                </a:lnTo>
                <a:lnTo>
                  <a:pt x="1605" y="388"/>
                </a:lnTo>
                <a:lnTo>
                  <a:pt x="1588" y="392"/>
                </a:lnTo>
                <a:lnTo>
                  <a:pt x="1573" y="397"/>
                </a:lnTo>
                <a:lnTo>
                  <a:pt x="1566" y="401"/>
                </a:lnTo>
                <a:lnTo>
                  <a:pt x="1560" y="407"/>
                </a:lnTo>
                <a:lnTo>
                  <a:pt x="1554" y="414"/>
                </a:lnTo>
                <a:lnTo>
                  <a:pt x="1551" y="423"/>
                </a:lnTo>
                <a:lnTo>
                  <a:pt x="1551" y="423"/>
                </a:lnTo>
                <a:lnTo>
                  <a:pt x="1547" y="429"/>
                </a:lnTo>
                <a:lnTo>
                  <a:pt x="1541" y="435"/>
                </a:lnTo>
                <a:lnTo>
                  <a:pt x="1525" y="442"/>
                </a:lnTo>
                <a:lnTo>
                  <a:pt x="1525" y="442"/>
                </a:lnTo>
                <a:lnTo>
                  <a:pt x="1478" y="459"/>
                </a:lnTo>
                <a:lnTo>
                  <a:pt x="1454" y="468"/>
                </a:lnTo>
                <a:lnTo>
                  <a:pt x="1430" y="474"/>
                </a:lnTo>
                <a:lnTo>
                  <a:pt x="1430" y="474"/>
                </a:lnTo>
                <a:lnTo>
                  <a:pt x="1415" y="479"/>
                </a:lnTo>
                <a:lnTo>
                  <a:pt x="1402" y="485"/>
                </a:lnTo>
                <a:lnTo>
                  <a:pt x="1390" y="492"/>
                </a:lnTo>
                <a:lnTo>
                  <a:pt x="1381" y="500"/>
                </a:lnTo>
                <a:lnTo>
                  <a:pt x="1372" y="509"/>
                </a:lnTo>
                <a:lnTo>
                  <a:pt x="1364" y="520"/>
                </a:lnTo>
                <a:lnTo>
                  <a:pt x="1357" y="535"/>
                </a:lnTo>
                <a:lnTo>
                  <a:pt x="1353" y="550"/>
                </a:lnTo>
                <a:lnTo>
                  <a:pt x="1353" y="550"/>
                </a:lnTo>
                <a:lnTo>
                  <a:pt x="1348" y="567"/>
                </a:lnTo>
                <a:lnTo>
                  <a:pt x="1342" y="580"/>
                </a:lnTo>
                <a:lnTo>
                  <a:pt x="1335" y="591"/>
                </a:lnTo>
                <a:lnTo>
                  <a:pt x="1327" y="599"/>
                </a:lnTo>
                <a:lnTo>
                  <a:pt x="1316" y="604"/>
                </a:lnTo>
                <a:lnTo>
                  <a:pt x="1303" y="608"/>
                </a:lnTo>
                <a:lnTo>
                  <a:pt x="1286" y="610"/>
                </a:lnTo>
                <a:lnTo>
                  <a:pt x="1266" y="610"/>
                </a:lnTo>
                <a:lnTo>
                  <a:pt x="1266" y="610"/>
                </a:lnTo>
                <a:lnTo>
                  <a:pt x="1275" y="589"/>
                </a:lnTo>
                <a:lnTo>
                  <a:pt x="1275" y="589"/>
                </a:lnTo>
                <a:lnTo>
                  <a:pt x="1249" y="587"/>
                </a:lnTo>
                <a:lnTo>
                  <a:pt x="1223" y="587"/>
                </a:lnTo>
                <a:lnTo>
                  <a:pt x="1197" y="591"/>
                </a:lnTo>
                <a:lnTo>
                  <a:pt x="1171" y="597"/>
                </a:lnTo>
                <a:lnTo>
                  <a:pt x="1146" y="606"/>
                </a:lnTo>
                <a:lnTo>
                  <a:pt x="1120" y="613"/>
                </a:lnTo>
                <a:lnTo>
                  <a:pt x="1072" y="632"/>
                </a:lnTo>
                <a:lnTo>
                  <a:pt x="1072" y="632"/>
                </a:lnTo>
                <a:lnTo>
                  <a:pt x="1070" y="634"/>
                </a:lnTo>
                <a:lnTo>
                  <a:pt x="1070" y="634"/>
                </a:lnTo>
                <a:lnTo>
                  <a:pt x="1089" y="641"/>
                </a:lnTo>
                <a:lnTo>
                  <a:pt x="1089" y="641"/>
                </a:lnTo>
                <a:lnTo>
                  <a:pt x="1005" y="682"/>
                </a:lnTo>
                <a:lnTo>
                  <a:pt x="1005" y="682"/>
                </a:lnTo>
                <a:lnTo>
                  <a:pt x="833" y="729"/>
                </a:lnTo>
                <a:lnTo>
                  <a:pt x="833" y="729"/>
                </a:lnTo>
                <a:lnTo>
                  <a:pt x="837" y="744"/>
                </a:lnTo>
                <a:lnTo>
                  <a:pt x="837" y="744"/>
                </a:lnTo>
                <a:lnTo>
                  <a:pt x="1005" y="682"/>
                </a:lnTo>
                <a:lnTo>
                  <a:pt x="1005" y="682"/>
                </a:lnTo>
                <a:close/>
                <a:moveTo>
                  <a:pt x="787" y="755"/>
                </a:moveTo>
                <a:lnTo>
                  <a:pt x="787" y="755"/>
                </a:lnTo>
                <a:lnTo>
                  <a:pt x="751" y="748"/>
                </a:lnTo>
                <a:lnTo>
                  <a:pt x="740" y="748"/>
                </a:lnTo>
                <a:lnTo>
                  <a:pt x="731" y="749"/>
                </a:lnTo>
                <a:lnTo>
                  <a:pt x="725" y="751"/>
                </a:lnTo>
                <a:lnTo>
                  <a:pt x="721" y="757"/>
                </a:lnTo>
                <a:lnTo>
                  <a:pt x="720" y="764"/>
                </a:lnTo>
                <a:lnTo>
                  <a:pt x="718" y="774"/>
                </a:lnTo>
                <a:lnTo>
                  <a:pt x="718" y="774"/>
                </a:lnTo>
                <a:lnTo>
                  <a:pt x="787" y="755"/>
                </a:lnTo>
                <a:lnTo>
                  <a:pt x="787" y="7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0" y="4965695"/>
            <a:ext cx="241317" cy="2011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-14242" y="3"/>
            <a:ext cx="241317" cy="2011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8919899" y="0"/>
            <a:ext cx="241317" cy="2011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919899" y="4939264"/>
            <a:ext cx="241317" cy="2011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21D16-6B5D-4828-BAF6-87A710B59E58}"/>
              </a:ext>
            </a:extLst>
          </p:cNvPr>
          <p:cNvSpPr txBox="1"/>
          <p:nvPr/>
        </p:nvSpPr>
        <p:spPr>
          <a:xfrm>
            <a:off x="2411760" y="1419622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Bookshelf Symbol 7" panose="05010101010101010101" pitchFamily="2" charset="2"/>
                <a:ea typeface="함초롬바탕" panose="02030604000101010101" pitchFamily="18" charset="-127"/>
              </a:rPr>
              <a:t>간도가 한국 영토인 </a:t>
            </a:r>
            <a:endParaRPr lang="en-US" altLang="ko-KR" sz="3200" b="1" kern="0" spc="0" dirty="0">
              <a:solidFill>
                <a:srgbClr val="000000"/>
              </a:solidFill>
              <a:effectLst/>
              <a:latin typeface="Bookshelf Symbol 7" panose="05010101010101010101" pitchFamily="2" charset="2"/>
              <a:ea typeface="함초롬바탕" panose="02030604000101010101" pitchFamily="18" charset="-127"/>
            </a:endParaRPr>
          </a:p>
          <a:p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Bookshelf Symbol 7" panose="05010101010101010101" pitchFamily="2" charset="2"/>
                <a:ea typeface="함초롬바탕" panose="02030604000101010101" pitchFamily="18" charset="-127"/>
              </a:rPr>
              <a:t>역사적 지리적 근거</a:t>
            </a:r>
            <a:endParaRPr lang="ko-KR" altLang="en-US" sz="3200" kern="0" spc="0" dirty="0">
              <a:solidFill>
                <a:srgbClr val="000000"/>
              </a:solidFill>
              <a:effectLst/>
              <a:latin typeface="Bookshelf Symbol 7" panose="05010101010101010101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DF7F3-3AFE-4E28-8AD4-8D247EB94D74}"/>
              </a:ext>
            </a:extLst>
          </p:cNvPr>
          <p:cNvSpPr txBox="1"/>
          <p:nvPr/>
        </p:nvSpPr>
        <p:spPr>
          <a:xfrm>
            <a:off x="6588224" y="3603670"/>
            <a:ext cx="2055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과목</a:t>
            </a:r>
            <a:r>
              <a:rPr lang="en-US" altLang="ko-KR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독도영토학</a:t>
            </a:r>
            <a:endParaRPr lang="en-US" altLang="ko-KR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학과</a:t>
            </a:r>
            <a:r>
              <a:rPr lang="en-US" altLang="ko-KR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행정학과</a:t>
            </a:r>
            <a:endParaRPr lang="en-US" altLang="ko-KR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학번</a:t>
            </a:r>
            <a:r>
              <a:rPr lang="en-US" altLang="ko-KR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21804019</a:t>
            </a:r>
          </a:p>
          <a:p>
            <a:r>
              <a:rPr lang="ko-KR" altLang="en-US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이름</a:t>
            </a:r>
            <a:r>
              <a:rPr lang="en-US" altLang="ko-KR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김민경</a:t>
            </a:r>
          </a:p>
        </p:txBody>
      </p:sp>
    </p:spTree>
    <p:extLst>
      <p:ext uri="{BB962C8B-B14F-4D97-AF65-F5344CB8AC3E}">
        <p14:creationId xmlns:p14="http://schemas.microsoft.com/office/powerpoint/2010/main" val="349062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anji texture에 대한 이미지 검색결과">
            <a:extLst>
              <a:ext uri="{FF2B5EF4-FFF2-40B4-BE49-F238E27FC236}">
                <a16:creationId xmlns:a16="http://schemas.microsoft.com/office/drawing/2014/main" id="{BABE2D29-FB42-4029-A884-BF14DCF2F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2F2731-4479-44E3-9BAA-90A4A6919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044" y="0"/>
            <a:ext cx="5294817" cy="94899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696FAE0-6799-47FB-9CDE-D2F3F92C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7" y="0"/>
            <a:ext cx="4680519" cy="771550"/>
          </a:xfrm>
        </p:spPr>
        <p:txBody>
          <a:bodyPr anchor="ctr">
            <a:normAutofit/>
          </a:bodyPr>
          <a:lstStyle/>
          <a:p>
            <a:r>
              <a:rPr lang="zh-TW" altLang="en-US" sz="4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西爲鴨綠</a:t>
            </a:r>
            <a:r>
              <a:rPr lang="en-US" altLang="zh-TW" sz="4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zh-TW" altLang="en-US" sz="4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東爲土門</a:t>
            </a:r>
            <a:endParaRPr lang="ko-KR" altLang="en-US" sz="4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D2EDC5-61BE-4CE6-85E6-94995E73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1151" y="1347614"/>
            <a:ext cx="3695601" cy="2948218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西爲鴨綠 서쪽경계는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압록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東爲土門 동쪽경계는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토문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송화강의 지류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토문이라는 명칭의 모호성으로 영토 분쟁 발생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CEF1805-CE2F-4B29-9A1A-BFF1D5E46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80" y="1116781"/>
            <a:ext cx="3918859" cy="34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anji texture에 대한 이미지 검색결과">
            <a:extLst>
              <a:ext uri="{FF2B5EF4-FFF2-40B4-BE49-F238E27FC236}">
                <a16:creationId xmlns:a16="http://schemas.microsoft.com/office/drawing/2014/main" id="{CA09AECB-8C73-49B5-B24F-D70C57147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367797E-35E4-4449-AE9A-103F08615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0"/>
            <a:ext cx="7128792" cy="100598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9DADFD4-EDDB-4051-B6F0-32EF1A0C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3" y="1"/>
            <a:ext cx="5616625" cy="912715"/>
          </a:xfrm>
        </p:spPr>
        <p:txBody>
          <a:bodyPr>
            <a:normAutofit fontScale="90000"/>
          </a:bodyPr>
          <a:lstStyle/>
          <a:p>
            <a:r>
              <a:rPr lang="ko-KR" altLang="en-US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불리한 위치</a:t>
            </a:r>
            <a:r>
              <a:rPr lang="en-US" altLang="ko-KR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명칭의 모호성</a:t>
            </a:r>
          </a:p>
        </p:txBody>
      </p:sp>
      <p:pic>
        <p:nvPicPr>
          <p:cNvPr id="5" name="내용 개체 틀 4" descr="지도이(가) 표시된 사진&#10;&#10;자동 생성된 설명">
            <a:extLst>
              <a:ext uri="{FF2B5EF4-FFF2-40B4-BE49-F238E27FC236}">
                <a16:creationId xmlns:a16="http://schemas.microsoft.com/office/drawing/2014/main" id="{06D7E0FA-E511-4F51-9C00-DA19CA005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1" y="1108676"/>
            <a:ext cx="3672408" cy="3122108"/>
          </a:xfrm>
        </p:spPr>
      </p:pic>
      <p:pic>
        <p:nvPicPr>
          <p:cNvPr id="7" name="그림 6" descr="지도이(가) 표시된 사진&#10;&#10;자동 생성된 설명">
            <a:extLst>
              <a:ext uri="{FF2B5EF4-FFF2-40B4-BE49-F238E27FC236}">
                <a16:creationId xmlns:a16="http://schemas.microsoft.com/office/drawing/2014/main" id="{C26CC711-B4CA-4CEA-84E7-1B9C52860C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70" y="1108094"/>
            <a:ext cx="4536505" cy="3122109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DDAA98C-E581-4E18-B3BD-D698D9271351}"/>
              </a:ext>
            </a:extLst>
          </p:cNvPr>
          <p:cNvSpPr/>
          <p:nvPr/>
        </p:nvSpPr>
        <p:spPr>
          <a:xfrm>
            <a:off x="0" y="4332314"/>
            <a:ext cx="9144000" cy="81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u="sng" dirty="0">
                <a:solidFill>
                  <a:schemeClr val="accent6">
                    <a:lumMod val="75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</a:t>
            </a:r>
            <a:r>
              <a:rPr lang="ko-KR" altLang="en-US" sz="2000" b="1" u="sng" dirty="0">
                <a:solidFill>
                  <a:schemeClr val="accent6">
                    <a:lumMod val="75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영상</a:t>
            </a:r>
            <a:r>
              <a:rPr lang="en-US" altLang="ko-KR" sz="2000" b="1" u="sng" dirty="0">
                <a:solidFill>
                  <a:schemeClr val="accent6">
                    <a:lumMod val="75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</a:t>
            </a:r>
            <a:r>
              <a:rPr lang="en-US" altLang="ko-KR" sz="2000" b="1" u="sng" dirty="0">
                <a:solidFill>
                  <a:schemeClr val="accent6">
                    <a:lumMod val="75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b="1" i="0" u="sng" dirty="0" err="1">
                <a:solidFill>
                  <a:schemeClr val="accent6">
                    <a:lumMod val="75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백두산정계비</a:t>
            </a:r>
            <a:r>
              <a:rPr lang="en-US" altLang="ko-KR" sz="20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b="1" i="0" u="sng" dirty="0" err="1">
                <a:solidFill>
                  <a:schemeClr val="accent6">
                    <a:lumMod val="75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토문강의</a:t>
            </a:r>
            <a:r>
              <a:rPr lang="ko-KR" altLang="en-US" sz="20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위치는 어디인가</a:t>
            </a:r>
          </a:p>
          <a:p>
            <a:pPr algn="ctr"/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https://youtu.be/TVHpydGxcE4</a:t>
            </a:r>
            <a:endParaRPr lang="en-US" altLang="ko-KR" sz="20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134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anji texture에 대한 이미지 검색결과">
            <a:extLst>
              <a:ext uri="{FF2B5EF4-FFF2-40B4-BE49-F238E27FC236}">
                <a16:creationId xmlns:a16="http://schemas.microsoft.com/office/drawing/2014/main" id="{1C87DB39-DF0B-468D-BE1B-AF72C439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DD3E307-EF6D-48B0-827A-C3C3721AD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0"/>
            <a:ext cx="6768752" cy="98757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3B22811-08D4-46DC-A09D-5F8B36DC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5616624" cy="771550"/>
          </a:xfrm>
        </p:spPr>
        <p:txBody>
          <a:bodyPr>
            <a:normAutofit fontScale="90000"/>
          </a:bodyPr>
          <a:lstStyle/>
          <a:p>
            <a:r>
              <a:rPr lang="ko-KR" altLang="en-US" sz="3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을유</a:t>
            </a:r>
            <a:r>
              <a:rPr lang="en-US" altLang="ko-KR" sz="3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(1885), </a:t>
            </a:r>
            <a:r>
              <a:rPr lang="ko-KR" altLang="en-US" sz="3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정해</a:t>
            </a:r>
            <a:r>
              <a:rPr lang="en-US" altLang="ko-KR" sz="3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(1887) </a:t>
            </a:r>
            <a:r>
              <a:rPr lang="ko-KR" altLang="en-US" sz="3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감계회담</a:t>
            </a:r>
            <a:endParaRPr lang="ko-KR" altLang="en-US" sz="3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5AC99D-3257-4FF2-AF00-D405BB5AF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203598"/>
            <a:ext cx="3888480" cy="2808311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두 차례의 걸친 국경 문제에 관한 회담 개시 → 협상 결렬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토문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土門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명칭이 두만강인지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쑹화강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상류인지에 대한 논쟁 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백두산 이남지역에 위치한 정계비 → 조선에 불리함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83CAD2-DDAA-484C-89E1-BD1858F70DD8}"/>
              </a:ext>
            </a:extLst>
          </p:cNvPr>
          <p:cNvSpPr/>
          <p:nvPr/>
        </p:nvSpPr>
        <p:spPr>
          <a:xfrm>
            <a:off x="0" y="4083918"/>
            <a:ext cx="91440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u="sng" dirty="0">
                <a:solidFill>
                  <a:schemeClr val="accent6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</a:t>
            </a:r>
            <a:r>
              <a:rPr lang="ko-KR" altLang="en-US" sz="2000" b="1" u="sng" dirty="0">
                <a:solidFill>
                  <a:schemeClr val="accent6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영상</a:t>
            </a:r>
            <a:r>
              <a:rPr lang="en-US" altLang="ko-KR" sz="2000" b="1" u="sng" dirty="0">
                <a:solidFill>
                  <a:schemeClr val="accent6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 </a:t>
            </a:r>
            <a:r>
              <a:rPr lang="ko-KR" altLang="en-US" sz="2000" b="1" u="sng" dirty="0" err="1">
                <a:solidFill>
                  <a:schemeClr val="accent6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백두산정계비와</a:t>
            </a:r>
            <a:r>
              <a:rPr lang="ko-KR" altLang="en-US" sz="2000" b="1" u="sng" dirty="0">
                <a:solidFill>
                  <a:schemeClr val="accent6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간도협약</a:t>
            </a:r>
            <a:endParaRPr lang="en-US" altLang="ko-KR" sz="2000" b="1" u="sng" dirty="0">
              <a:solidFill>
                <a:schemeClr val="accent6">
                  <a:lumMod val="75000"/>
                </a:schemeClr>
              </a:solidFill>
              <a:effectLst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https://youtu.be/JpVS5vr2XYc</a:t>
            </a:r>
            <a:endParaRPr lang="en-US" altLang="ko-KR" sz="20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FDD7617-01BA-430A-A893-FBC6C5945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203597"/>
            <a:ext cx="3816424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anji texture에 대한 이미지 검색결과">
            <a:extLst>
              <a:ext uri="{FF2B5EF4-FFF2-40B4-BE49-F238E27FC236}">
                <a16:creationId xmlns:a16="http://schemas.microsoft.com/office/drawing/2014/main" id="{722CAA61-D08C-454F-9AE3-757BC845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A2FFA73-2B64-496C-A3AE-528A5069A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0"/>
            <a:ext cx="6768752" cy="98757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D5FF049-E205-4095-9711-714C6ABC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1" y="0"/>
            <a:ext cx="4176464" cy="843558"/>
          </a:xfrm>
        </p:spPr>
        <p:txBody>
          <a:bodyPr anchor="ctr">
            <a:normAutofit/>
          </a:bodyPr>
          <a:lstStyle/>
          <a:p>
            <a:r>
              <a:rPr lang="ko-KR" altLang="en-US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결렬 이후의 노력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7358B3-CC8E-41B1-A4EC-0C3EDD8B2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3003798"/>
            <a:ext cx="8503007" cy="19325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ko-KR" altLang="en-US" sz="20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어윤중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</a:t>
            </a:r>
            <a:r>
              <a:rPr lang="en-US" altLang="ko-KR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1848~1896)</a:t>
            </a:r>
          </a:p>
          <a:p>
            <a:pPr>
              <a:lnSpc>
                <a:spcPct val="90000"/>
              </a:lnSpc>
            </a:pP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김우식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현재 함경도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종성군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출신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답사 자료를 제시</a:t>
            </a:r>
            <a:r>
              <a:rPr lang="en-US" altLang="ko-KR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ko-KR" altLang="en-US" sz="2000" dirty="0" err="1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토문강은</a:t>
            </a:r>
            <a:r>
              <a:rPr lang="ko-KR" altLang="en-US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송화강 상류로 간도 지방은 우리 영토임을 주장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r>
              <a:rPr lang="en-US" altLang="ko-KR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ko-KR" altLang="en-US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백두산 정계비와 </a:t>
            </a:r>
            <a:r>
              <a:rPr lang="ko-KR" altLang="en-US" sz="2000" dirty="0" err="1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토문강</a:t>
            </a:r>
            <a:r>
              <a:rPr lang="ko-KR" altLang="en-US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발원지에 대한 공동 조사에 의해 국경을 획정할 것을 청나라의 현지 관료에게 제기</a:t>
            </a:r>
            <a:r>
              <a:rPr lang="en-US" altLang="ko-KR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000" dirty="0"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90000"/>
              </a:lnSpc>
            </a:pPr>
            <a:endParaRPr lang="ko-KR" altLang="en-US" sz="2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0F4C5B-46D6-4EF8-BE8D-790C3E77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1419622"/>
            <a:ext cx="8330492" cy="1584176"/>
          </a:xfrm>
        </p:spPr>
        <p:txBody>
          <a:bodyPr>
            <a:normAutofit/>
          </a:bodyPr>
          <a:lstStyle/>
          <a:p>
            <a:r>
              <a:rPr lang="ko-KR" altLang="en-US" sz="20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이범윤</a:t>
            </a:r>
            <a:r>
              <a:rPr lang="en-US" altLang="ko-KR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(1856~1940)</a:t>
            </a: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대한제국 때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변계간도관리사로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파견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경술국치 이후에도 연해주에서 권업회를 조직해 국권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영토를 위해 헌신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963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1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 rot="5400000" flipH="1">
            <a:off x="-18256" y="295511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1" name="Picture 4" descr="korea map png에 대한 이미지 검색결과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18094546"/>
            <a:ext cx="176308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1F4D4D-858D-453B-8868-62881F8062AF}"/>
              </a:ext>
            </a:extLst>
          </p:cNvPr>
          <p:cNvSpPr txBox="1"/>
          <p:nvPr/>
        </p:nvSpPr>
        <p:spPr>
          <a:xfrm>
            <a:off x="371819" y="1707654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모던명조 M" pitchFamily="18" charset="-127"/>
                <a:ea typeface="Rix모던명조 M" pitchFamily="18" charset="-127"/>
              </a:rPr>
              <a:t>03 </a:t>
            </a:r>
            <a:endParaRPr lang="ko-KR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482988-FC69-4B51-BAB9-2F9ABD43F2E7}"/>
              </a:ext>
            </a:extLst>
          </p:cNvPr>
          <p:cNvSpPr txBox="1"/>
          <p:nvPr/>
        </p:nvSpPr>
        <p:spPr>
          <a:xfrm>
            <a:off x="1979712" y="1923678"/>
            <a:ext cx="6552728" cy="770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독립운동과 간도</a:t>
            </a:r>
            <a:endParaRPr lang="ko-KR" altLang="en-US" sz="32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879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anji texture에 대한 이미지 검색결과">
            <a:extLst>
              <a:ext uri="{FF2B5EF4-FFF2-40B4-BE49-F238E27FC236}">
                <a16:creationId xmlns:a16="http://schemas.microsoft.com/office/drawing/2014/main" id="{97100DA1-42CF-427F-A04B-4DD3995BD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07528C7-AAA0-4F53-BE1A-144A4C7D9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0"/>
            <a:ext cx="6768752" cy="98757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FBDF1CF-B5B1-484F-A5E2-40BED685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0"/>
            <a:ext cx="5976713" cy="915566"/>
          </a:xfrm>
        </p:spPr>
        <p:txBody>
          <a:bodyPr anchor="ctr">
            <a:normAutofit/>
          </a:bodyPr>
          <a:lstStyle/>
          <a:p>
            <a:r>
              <a:rPr lang="en-US" altLang="ko-KR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1910</a:t>
            </a:r>
            <a:r>
              <a:rPr lang="ko-KR" altLang="en-US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년대 독립운동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7559D83A-405B-462B-B24D-F882A81DF1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37587" y="1275606"/>
            <a:ext cx="3773417" cy="3271246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141C5C0-F5CA-4502-A79C-1D13882AD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6008" y="1347614"/>
            <a:ext cx="3538728" cy="3199238"/>
          </a:xfrm>
        </p:spPr>
        <p:txBody>
          <a:bodyPr>
            <a:noAutofit/>
          </a:bodyPr>
          <a:lstStyle/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경술국치 이후 대다수의 한인들이 압록강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두만강 이북으로 이주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일제의 손길이 미치지 않으면서 동시에 조선 영토와 가까움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기존에 살고 있던 조선인 존재</a:t>
            </a:r>
            <a:endParaRPr 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760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anji texture에 대한 이미지 검색결과">
            <a:extLst>
              <a:ext uri="{FF2B5EF4-FFF2-40B4-BE49-F238E27FC236}">
                <a16:creationId xmlns:a16="http://schemas.microsoft.com/office/drawing/2014/main" id="{2C05F9B3-1893-4A68-9F9F-DC3D6407B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2EC118C-65C7-45F1-A3D1-E330A8FEF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9711"/>
            <a:ext cx="6768752" cy="98757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F29E3D-50A0-4CD6-83D0-9166A725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0"/>
            <a:ext cx="5760689" cy="987574"/>
          </a:xfrm>
        </p:spPr>
        <p:txBody>
          <a:bodyPr anchor="ctr">
            <a:normAutofit/>
          </a:bodyPr>
          <a:lstStyle/>
          <a:p>
            <a:r>
              <a:rPr lang="en-US" altLang="ko-KR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1920</a:t>
            </a:r>
            <a:r>
              <a:rPr lang="ko-KR" altLang="en-US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년도 독립운동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C5B770-401A-45F6-99FF-F592005A8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275606"/>
            <a:ext cx="4189036" cy="296311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1910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년도에 세운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한인촌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군사학교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등으로 기반으로 성장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3.1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운동 이후 본격적으로 일제와 수차례 전투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봉오동 전투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청산리 대첩 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자유시 참변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미쓰야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협약 등으로 쇠퇴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91D30C5E-882C-403B-9F32-3BFD56E461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716016" y="1243091"/>
            <a:ext cx="3901002" cy="2840827"/>
          </a:xfrm>
          <a:prstGeom prst="rect">
            <a:avLst/>
          </a:prstGeom>
          <a:noFill/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4FBDE3D5-798B-42F2-9F82-A46FCDA67B63}"/>
              </a:ext>
            </a:extLst>
          </p:cNvPr>
          <p:cNvSpPr/>
          <p:nvPr/>
        </p:nvSpPr>
        <p:spPr>
          <a:xfrm>
            <a:off x="5580112" y="4803998"/>
            <a:ext cx="3563888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00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EC9C5AB-9744-45E2-8969-9C5CC844A9B8}"/>
              </a:ext>
            </a:extLst>
          </p:cNvPr>
          <p:cNvSpPr/>
          <p:nvPr/>
        </p:nvSpPr>
        <p:spPr>
          <a:xfrm>
            <a:off x="0" y="4083918"/>
            <a:ext cx="9180512" cy="1059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u="sng" dirty="0">
                <a:solidFill>
                  <a:schemeClr val="accent6">
                    <a:lumMod val="75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</a:t>
            </a:r>
            <a:r>
              <a:rPr lang="ko-KR" altLang="en-US" sz="2000" b="1" u="sng" dirty="0">
                <a:solidFill>
                  <a:schemeClr val="accent6">
                    <a:lumMod val="75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영상</a:t>
            </a:r>
            <a:r>
              <a:rPr lang="en-US" altLang="ko-KR" sz="2000" b="1" u="sng" dirty="0">
                <a:solidFill>
                  <a:schemeClr val="accent6">
                    <a:lumMod val="75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 </a:t>
            </a:r>
            <a:r>
              <a:rPr lang="ko-KR" altLang="en-US" sz="20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독립군 후손과 알아보는 </a:t>
            </a:r>
            <a:r>
              <a:rPr lang="en-US" altLang="ko-KR" sz="20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[</a:t>
            </a:r>
            <a:r>
              <a:rPr lang="ko-KR" altLang="en-US" sz="20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한국독립군 </a:t>
            </a:r>
            <a:r>
              <a:rPr lang="en-US" altLang="ko-KR" sz="20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3</a:t>
            </a:r>
            <a:r>
              <a:rPr lang="ko-KR" altLang="en-US" sz="20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대 대첩</a:t>
            </a:r>
            <a:r>
              <a:rPr lang="en-US" altLang="ko-KR" sz="20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] </a:t>
            </a:r>
            <a:endParaRPr lang="en-US" altLang="ko-KR" sz="2000" b="1" u="sng" dirty="0">
              <a:solidFill>
                <a:schemeClr val="accent6">
                  <a:lumMod val="75000"/>
                </a:schemeClr>
              </a:solidFill>
              <a:effectLst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https://youtu.be/2YZ5632AhAA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7188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anji texture에 대한 이미지 검색결과">
            <a:extLst>
              <a:ext uri="{FF2B5EF4-FFF2-40B4-BE49-F238E27FC236}">
                <a16:creationId xmlns:a16="http://schemas.microsoft.com/office/drawing/2014/main" id="{61A91C9F-D556-4544-AB35-DD3533B97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41013E9-100D-4169-913A-3D0B12BC0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0"/>
            <a:ext cx="6768752" cy="98757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C57483B-B421-431F-8F4F-192E5F97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0"/>
            <a:ext cx="5760689" cy="915566"/>
          </a:xfrm>
        </p:spPr>
        <p:txBody>
          <a:bodyPr anchor="ctr">
            <a:normAutofit/>
          </a:bodyPr>
          <a:lstStyle/>
          <a:p>
            <a:r>
              <a:rPr lang="en-US" altLang="ko-KR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1930</a:t>
            </a:r>
            <a:r>
              <a:rPr lang="ko-KR" altLang="en-US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년도 독립운동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19EFF5E9-AEF7-4889-B241-A8DCEA46D1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tretch/>
        </p:blipFill>
        <p:spPr>
          <a:xfrm>
            <a:off x="323528" y="1331118"/>
            <a:ext cx="3770104" cy="3071718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ABDEA7-EEA9-4190-8502-667EF9057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7160" y="1331118"/>
            <a:ext cx="3757576" cy="3071718"/>
          </a:xfrm>
        </p:spPr>
        <p:txBody>
          <a:bodyPr>
            <a:normAutofit/>
          </a:bodyPr>
          <a:lstStyle/>
          <a:p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간도참변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(1931)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이후 중국군과 일부 연계하여 재정비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수많은 전투에서 승리 → 일부는 조선의용대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대한광복군으로 편입</a:t>
            </a:r>
            <a:endParaRPr 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8E169-0ECF-49DD-83E2-11C265EF29A7}"/>
              </a:ext>
            </a:extLst>
          </p:cNvPr>
          <p:cNvSpPr txBox="1"/>
          <p:nvPr/>
        </p:nvSpPr>
        <p:spPr>
          <a:xfrm>
            <a:off x="4499992" y="3651870"/>
            <a:ext cx="425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</a:t>
            </a:r>
            <a:r>
              <a:rPr lang="ko-KR" altLang="en-US" sz="2000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영상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 </a:t>
            </a:r>
            <a:r>
              <a:rPr lang="ko-KR" altLang="en-US" sz="2000" dirty="0" err="1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간도참변</a:t>
            </a:r>
            <a:endParaRPr lang="en-US" altLang="ko-KR" sz="2000" dirty="0">
              <a:solidFill>
                <a:schemeClr val="accent6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https://youtu.be/U2BNoTvVWaw</a:t>
            </a:r>
            <a:endParaRPr lang="en-US" altLang="ko-KR" sz="2000" dirty="0">
              <a:solidFill>
                <a:schemeClr val="accent6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661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87DB0A6-ABEC-49BC-B0B3-4D02123BA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51470"/>
            <a:ext cx="4540590" cy="6436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6465A-F6FF-4517-B77B-445EBFC87BAE}"/>
              </a:ext>
            </a:extLst>
          </p:cNvPr>
          <p:cNvSpPr txBox="1"/>
          <p:nvPr/>
        </p:nvSpPr>
        <p:spPr>
          <a:xfrm>
            <a:off x="2915816" y="17233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04. </a:t>
            </a:r>
            <a:r>
              <a:rPr lang="ko-KR" altLang="en-US" sz="2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참고 문헌 및 출처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20D15-EF32-4622-82C9-21A415513D71}"/>
              </a:ext>
            </a:extLst>
          </p:cNvPr>
          <p:cNvSpPr txBox="1"/>
          <p:nvPr/>
        </p:nvSpPr>
        <p:spPr>
          <a:xfrm>
            <a:off x="73543" y="693316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https://terms.naver.com/entry.nhn?docId=564842&amp;cid=46623&amp;categoryId=46623</a:t>
            </a: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ko-KR" altLang="en-US" dirty="0" err="1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한국민족문화대백과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간도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’)</a:t>
            </a: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https://terms.naver.com/entry.nhn?cid=46623&amp;docId=541994&amp;categoryId=46623</a:t>
            </a:r>
            <a:endParaRPr lang="en-US" altLang="ko-KR" dirty="0">
              <a:solidFill>
                <a:schemeClr val="accent6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ko-KR" altLang="en-US" dirty="0" err="1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한국민족문화대백과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</a:t>
            </a:r>
            <a:r>
              <a:rPr lang="ko-KR" altLang="en-US" dirty="0" err="1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이범윤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’)</a:t>
            </a: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https://terms.naver.com/entry.nhn?cid=46623&amp;docId=580877&amp;categoryId=46623</a:t>
            </a: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지식백과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</a:t>
            </a:r>
            <a:r>
              <a:rPr lang="ko-KR" altLang="en-US" dirty="0" err="1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어윤중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’(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사진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))</a:t>
            </a: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https://terms.naver.com/entry.nhn?docId=3573968&amp;cid=58840&amp;categoryId=58856</a:t>
            </a: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지식백과 위대한 문화유산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고인돌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‘(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사진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))</a:t>
            </a: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https://terms.naver.com/entry.nhn?docId=794885&amp;cid=46619&amp;categoryId=46619</a:t>
            </a: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지식백과 </a:t>
            </a:r>
            <a:r>
              <a:rPr lang="ko-KR" altLang="en-US" dirty="0" err="1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한국민족민화대백과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</a:t>
            </a:r>
            <a:r>
              <a:rPr lang="ko-KR" altLang="en-US" dirty="0" err="1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비파형동검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‘(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사진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))</a:t>
            </a: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https://terms.naver.com/entry.nhn?docId=1084933&amp;cid=40942&amp;categoryId=39994</a:t>
            </a:r>
          </a:p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두산백과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두만강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‘(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사진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5395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327E2F-FC69-496C-9533-727D91AF37CC}"/>
              </a:ext>
            </a:extLst>
          </p:cNvPr>
          <p:cNvSpPr txBox="1"/>
          <p:nvPr/>
        </p:nvSpPr>
        <p:spPr>
          <a:xfrm>
            <a:off x="179512" y="195487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ttps://youtu.be/IdHYjW_GEtA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ko-KR" altLang="en-US" sz="1800" dirty="0">
                <a:solidFill>
                  <a:schemeClr val="accent6">
                    <a:lumMod val="75000"/>
                  </a:schemeClr>
                </a:solidFill>
              </a:rPr>
              <a:t>잃어버린 땅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1800" dirty="0">
                <a:solidFill>
                  <a:schemeClr val="accent6">
                    <a:lumMod val="75000"/>
                  </a:schemeClr>
                </a:solidFill>
              </a:rPr>
              <a:t>간도를 아십니까</a:t>
            </a:r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 </a:t>
            </a:r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/ KBS</a:t>
            </a:r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뉴스</a:t>
            </a:r>
            <a:endParaRPr lang="en-US" altLang="ko-KR" b="0" i="0" dirty="0">
              <a:solidFill>
                <a:schemeClr val="accent6">
                  <a:lumMod val="75000"/>
                </a:schemeClr>
              </a:solidFill>
              <a:effectLst/>
              <a:latin typeface="Roboto"/>
            </a:endParaRPr>
          </a:p>
          <a:p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https://youtu.be/TVHpydGxcE4 </a:t>
            </a:r>
            <a:endParaRPr lang="en-US" altLang="ko-KR" sz="18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영상한국사 </a:t>
            </a:r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I 200 </a:t>
            </a:r>
            <a:r>
              <a:rPr lang="ko-KR" alt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백두산정계비</a:t>
            </a:r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, </a:t>
            </a:r>
            <a:r>
              <a:rPr lang="ko-KR" alt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토문강의</a:t>
            </a:r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 위치는 어디인가</a:t>
            </a:r>
            <a:endParaRPr lang="en-US" altLang="ko-KR" b="0" i="0" dirty="0">
              <a:solidFill>
                <a:schemeClr val="accent6">
                  <a:lumMod val="75000"/>
                </a:schemeClr>
              </a:solidFill>
              <a:effectLst/>
              <a:latin typeface="Roboto"/>
            </a:endParaRPr>
          </a:p>
          <a:p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https://youtu.be/JpVS5vr2XYc</a:t>
            </a:r>
            <a:endParaRPr lang="en-US" altLang="ko-KR" b="0" i="0" dirty="0">
              <a:solidFill>
                <a:schemeClr val="accent6">
                  <a:lumMod val="75000"/>
                </a:schemeClr>
              </a:solidFill>
              <a:effectLst/>
              <a:latin typeface="Roboto"/>
            </a:endParaRPr>
          </a:p>
          <a:p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영상한국사 </a:t>
            </a:r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I 202 </a:t>
            </a:r>
            <a:r>
              <a:rPr lang="ko-KR" alt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백두산정계비와</a:t>
            </a:r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 간도협약</a:t>
            </a:r>
            <a:endParaRPr lang="en-US" altLang="ko-KR" b="0" i="0" dirty="0">
              <a:solidFill>
                <a:schemeClr val="accent6">
                  <a:lumMod val="75000"/>
                </a:schemeClr>
              </a:solidFill>
              <a:effectLst/>
              <a:latin typeface="Roboto"/>
            </a:endParaRPr>
          </a:p>
          <a:p>
            <a:r>
              <a:rPr lang="en-US" altLang="ko-KR" sz="1800" b="1" dirty="0">
                <a:solidFill>
                  <a:schemeClr val="accent6">
                    <a:lumMod val="75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https://youtu.be/2YZ5632AhAA</a:t>
            </a:r>
            <a:endParaRPr lang="en-US" altLang="ko-KR" b="0" i="0" dirty="0">
              <a:solidFill>
                <a:schemeClr val="accent6">
                  <a:lumMod val="75000"/>
                </a:schemeClr>
              </a:solidFill>
              <a:effectLst/>
              <a:latin typeface="Roboto"/>
            </a:endParaRPr>
          </a:p>
          <a:p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독립군 후손과 알아보는 </a:t>
            </a:r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[</a:t>
            </a:r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한국독립군 </a:t>
            </a:r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3</a:t>
            </a:r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대 대첩</a:t>
            </a:r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] </a:t>
            </a:r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청산리대첩</a:t>
            </a:r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 </a:t>
            </a:r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ko-KR" alt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봉오동전투</a:t>
            </a:r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 </a:t>
            </a:r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ko-KR" alt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Roboto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대전자령전투</a:t>
            </a:r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 </a:t>
            </a:r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[</a:t>
            </a:r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다큐 세상</a:t>
            </a:r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] 20200131</a:t>
            </a:r>
          </a:p>
          <a:p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https://youtu.be/U2BNoTvVWaw</a:t>
            </a:r>
            <a:endParaRPr lang="en-US" altLang="ko-KR" dirty="0">
              <a:solidFill>
                <a:schemeClr val="accent6">
                  <a:lumMod val="75000"/>
                </a:schemeClr>
              </a:solidFill>
              <a:latin typeface="Roboto"/>
            </a:endParaRPr>
          </a:p>
          <a:p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STB</a:t>
            </a:r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상생방송 역사 대한독립군에 패한 일본의 잔혹한 보복</a:t>
            </a:r>
            <a:r>
              <a:rPr lang="en-US" altLang="ko-KR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, </a:t>
            </a:r>
            <a:r>
              <a:rPr lang="ko-KR" alt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간도참변과</a:t>
            </a:r>
            <a:r>
              <a:rPr lang="ko-KR" alt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 자유시 참변</a:t>
            </a:r>
            <a:endParaRPr lang="en-US" altLang="ko-KR" b="0" i="0" dirty="0">
              <a:solidFill>
                <a:schemeClr val="accent6">
                  <a:lumMod val="75000"/>
                </a:schemeClr>
              </a:solidFill>
              <a:effectLst/>
              <a:latin typeface="Roboto"/>
            </a:endParaRPr>
          </a:p>
          <a:p>
            <a:endParaRPr lang="en-US" altLang="ko-KR" b="0" i="0" dirty="0">
              <a:solidFill>
                <a:schemeClr val="accent6">
                  <a:lumMod val="75000"/>
                </a:schemeClr>
              </a:solidFill>
              <a:effectLst/>
              <a:latin typeface="Roboto"/>
            </a:endParaRPr>
          </a:p>
          <a:p>
            <a:endParaRPr lang="en-US" altLang="ko-KR" b="0" i="0" dirty="0">
              <a:solidFill>
                <a:schemeClr val="accent1">
                  <a:lumMod val="75000"/>
                </a:schemeClr>
              </a:solidFill>
              <a:effectLst/>
              <a:latin typeface="Roboto"/>
            </a:endParaRPr>
          </a:p>
          <a:p>
            <a:endParaRPr lang="ko-KR" altLang="en-US" b="0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Roboto"/>
            </a:endParaRPr>
          </a:p>
          <a:p>
            <a:endParaRPr lang="ko-KR" altLang="en-US" b="0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Roboto"/>
            </a:endParaRPr>
          </a:p>
          <a:p>
            <a:endParaRPr lang="en-US" altLang="ko-KR" b="0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Roboto"/>
            </a:endParaRPr>
          </a:p>
          <a:p>
            <a:endParaRPr lang="ko-KR" altLang="en-US" b="0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Roboto"/>
            </a:endParaRPr>
          </a:p>
          <a:p>
            <a:endParaRPr lang="ko-KR" alt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altLang="ko-KR" dirty="0">
              <a:solidFill>
                <a:schemeClr val="accent1">
                  <a:lumMod val="60000"/>
                  <a:lumOff val="4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184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막힌 원호 1"/>
          <p:cNvSpPr/>
          <p:nvPr/>
        </p:nvSpPr>
        <p:spPr>
          <a:xfrm>
            <a:off x="1975244" y="2431915"/>
            <a:ext cx="5112568" cy="2808312"/>
          </a:xfrm>
          <a:prstGeom prst="blockArc">
            <a:avLst>
              <a:gd name="adj1" fmla="val 10783435"/>
              <a:gd name="adj2" fmla="val 19137"/>
              <a:gd name="adj3" fmla="val 675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2528278" y="2795176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3576077" y="2450865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81220" y="2508068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520760" y="2987011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 19"/>
          <p:cNvSpPr>
            <a:spLocks/>
          </p:cNvSpPr>
          <p:nvPr/>
        </p:nvSpPr>
        <p:spPr bwMode="auto">
          <a:xfrm>
            <a:off x="342882" y="818760"/>
            <a:ext cx="1797376" cy="1605066"/>
          </a:xfrm>
          <a:custGeom>
            <a:avLst/>
            <a:gdLst>
              <a:gd name="T0" fmla="*/ 478 w 498"/>
              <a:gd name="T1" fmla="*/ 257 h 516"/>
              <a:gd name="T2" fmla="*/ 485 w 498"/>
              <a:gd name="T3" fmla="*/ 276 h 516"/>
              <a:gd name="T4" fmla="*/ 489 w 498"/>
              <a:gd name="T5" fmla="*/ 296 h 516"/>
              <a:gd name="T6" fmla="*/ 483 w 498"/>
              <a:gd name="T7" fmla="*/ 345 h 516"/>
              <a:gd name="T8" fmla="*/ 464 w 498"/>
              <a:gd name="T9" fmla="*/ 391 h 516"/>
              <a:gd name="T10" fmla="*/ 442 w 498"/>
              <a:gd name="T11" fmla="*/ 416 h 516"/>
              <a:gd name="T12" fmla="*/ 435 w 498"/>
              <a:gd name="T13" fmla="*/ 423 h 516"/>
              <a:gd name="T14" fmla="*/ 314 w 498"/>
              <a:gd name="T15" fmla="*/ 507 h 516"/>
              <a:gd name="T16" fmla="*/ 304 w 498"/>
              <a:gd name="T17" fmla="*/ 511 h 516"/>
              <a:gd name="T18" fmla="*/ 276 w 498"/>
              <a:gd name="T19" fmla="*/ 516 h 516"/>
              <a:gd name="T20" fmla="*/ 245 w 498"/>
              <a:gd name="T21" fmla="*/ 516 h 516"/>
              <a:gd name="T22" fmla="*/ 217 w 498"/>
              <a:gd name="T23" fmla="*/ 511 h 516"/>
              <a:gd name="T24" fmla="*/ 207 w 498"/>
              <a:gd name="T25" fmla="*/ 507 h 516"/>
              <a:gd name="T26" fmla="*/ 179 w 498"/>
              <a:gd name="T27" fmla="*/ 494 h 516"/>
              <a:gd name="T28" fmla="*/ 150 w 498"/>
              <a:gd name="T29" fmla="*/ 483 h 516"/>
              <a:gd name="T30" fmla="*/ 125 w 498"/>
              <a:gd name="T31" fmla="*/ 470 h 516"/>
              <a:gd name="T32" fmla="*/ 114 w 498"/>
              <a:gd name="T33" fmla="*/ 458 h 516"/>
              <a:gd name="T34" fmla="*/ 97 w 498"/>
              <a:gd name="T35" fmla="*/ 444 h 516"/>
              <a:gd name="T36" fmla="*/ 81 w 498"/>
              <a:gd name="T37" fmla="*/ 442 h 516"/>
              <a:gd name="T38" fmla="*/ 69 w 498"/>
              <a:gd name="T39" fmla="*/ 444 h 516"/>
              <a:gd name="T40" fmla="*/ 64 w 498"/>
              <a:gd name="T41" fmla="*/ 442 h 516"/>
              <a:gd name="T42" fmla="*/ 49 w 498"/>
              <a:gd name="T43" fmla="*/ 427 h 516"/>
              <a:gd name="T44" fmla="*/ 45 w 498"/>
              <a:gd name="T45" fmla="*/ 417 h 516"/>
              <a:gd name="T46" fmla="*/ 10 w 498"/>
              <a:gd name="T47" fmla="*/ 300 h 516"/>
              <a:gd name="T48" fmla="*/ 2 w 498"/>
              <a:gd name="T49" fmla="*/ 252 h 516"/>
              <a:gd name="T50" fmla="*/ 0 w 498"/>
              <a:gd name="T51" fmla="*/ 229 h 516"/>
              <a:gd name="T52" fmla="*/ 6 w 498"/>
              <a:gd name="T53" fmla="*/ 201 h 516"/>
              <a:gd name="T54" fmla="*/ 19 w 498"/>
              <a:gd name="T55" fmla="*/ 171 h 516"/>
              <a:gd name="T56" fmla="*/ 58 w 498"/>
              <a:gd name="T57" fmla="*/ 117 h 516"/>
              <a:gd name="T58" fmla="*/ 82 w 498"/>
              <a:gd name="T59" fmla="*/ 89 h 516"/>
              <a:gd name="T60" fmla="*/ 168 w 498"/>
              <a:gd name="T61" fmla="*/ 7 h 516"/>
              <a:gd name="T62" fmla="*/ 172 w 498"/>
              <a:gd name="T63" fmla="*/ 6 h 516"/>
              <a:gd name="T64" fmla="*/ 204 w 498"/>
              <a:gd name="T65" fmla="*/ 2 h 516"/>
              <a:gd name="T66" fmla="*/ 269 w 498"/>
              <a:gd name="T67" fmla="*/ 0 h 516"/>
              <a:gd name="T68" fmla="*/ 300 w 498"/>
              <a:gd name="T69" fmla="*/ 4 h 516"/>
              <a:gd name="T70" fmla="*/ 254 w 498"/>
              <a:gd name="T71" fmla="*/ 15 h 516"/>
              <a:gd name="T72" fmla="*/ 302 w 498"/>
              <a:gd name="T73" fmla="*/ 28 h 516"/>
              <a:gd name="T74" fmla="*/ 345 w 498"/>
              <a:gd name="T75" fmla="*/ 45 h 516"/>
              <a:gd name="T76" fmla="*/ 381 w 498"/>
              <a:gd name="T77" fmla="*/ 71 h 516"/>
              <a:gd name="T78" fmla="*/ 409 w 498"/>
              <a:gd name="T79" fmla="*/ 110 h 516"/>
              <a:gd name="T80" fmla="*/ 416 w 498"/>
              <a:gd name="T81" fmla="*/ 119 h 516"/>
              <a:gd name="T82" fmla="*/ 440 w 498"/>
              <a:gd name="T83" fmla="*/ 145 h 516"/>
              <a:gd name="T84" fmla="*/ 468 w 498"/>
              <a:gd name="T85" fmla="*/ 171 h 516"/>
              <a:gd name="T86" fmla="*/ 476 w 498"/>
              <a:gd name="T87" fmla="*/ 181 h 516"/>
              <a:gd name="T88" fmla="*/ 489 w 498"/>
              <a:gd name="T89" fmla="*/ 214 h 516"/>
              <a:gd name="T90" fmla="*/ 498 w 498"/>
              <a:gd name="T91" fmla="*/ 252 h 516"/>
              <a:gd name="T92" fmla="*/ 478 w 498"/>
              <a:gd name="T93" fmla="*/ 257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98" h="516">
                <a:moveTo>
                  <a:pt x="478" y="257"/>
                </a:moveTo>
                <a:lnTo>
                  <a:pt x="478" y="257"/>
                </a:lnTo>
                <a:lnTo>
                  <a:pt x="481" y="265"/>
                </a:lnTo>
                <a:lnTo>
                  <a:pt x="485" y="276"/>
                </a:lnTo>
                <a:lnTo>
                  <a:pt x="487" y="285"/>
                </a:lnTo>
                <a:lnTo>
                  <a:pt x="489" y="296"/>
                </a:lnTo>
                <a:lnTo>
                  <a:pt x="487" y="321"/>
                </a:lnTo>
                <a:lnTo>
                  <a:pt x="483" y="345"/>
                </a:lnTo>
                <a:lnTo>
                  <a:pt x="474" y="369"/>
                </a:lnTo>
                <a:lnTo>
                  <a:pt x="464" y="391"/>
                </a:lnTo>
                <a:lnTo>
                  <a:pt x="450" y="408"/>
                </a:lnTo>
                <a:lnTo>
                  <a:pt x="442" y="416"/>
                </a:lnTo>
                <a:lnTo>
                  <a:pt x="435" y="423"/>
                </a:lnTo>
                <a:lnTo>
                  <a:pt x="435" y="423"/>
                </a:lnTo>
                <a:lnTo>
                  <a:pt x="373" y="464"/>
                </a:lnTo>
                <a:lnTo>
                  <a:pt x="314" y="507"/>
                </a:lnTo>
                <a:lnTo>
                  <a:pt x="314" y="507"/>
                </a:lnTo>
                <a:lnTo>
                  <a:pt x="304" y="511"/>
                </a:lnTo>
                <a:lnTo>
                  <a:pt x="291" y="514"/>
                </a:lnTo>
                <a:lnTo>
                  <a:pt x="276" y="516"/>
                </a:lnTo>
                <a:lnTo>
                  <a:pt x="261" y="516"/>
                </a:lnTo>
                <a:lnTo>
                  <a:pt x="245" y="516"/>
                </a:lnTo>
                <a:lnTo>
                  <a:pt x="230" y="514"/>
                </a:lnTo>
                <a:lnTo>
                  <a:pt x="217" y="511"/>
                </a:lnTo>
                <a:lnTo>
                  <a:pt x="207" y="507"/>
                </a:lnTo>
                <a:lnTo>
                  <a:pt x="207" y="507"/>
                </a:lnTo>
                <a:lnTo>
                  <a:pt x="194" y="499"/>
                </a:lnTo>
                <a:lnTo>
                  <a:pt x="179" y="494"/>
                </a:lnTo>
                <a:lnTo>
                  <a:pt x="150" y="483"/>
                </a:lnTo>
                <a:lnTo>
                  <a:pt x="150" y="483"/>
                </a:lnTo>
                <a:lnTo>
                  <a:pt x="136" y="477"/>
                </a:lnTo>
                <a:lnTo>
                  <a:pt x="125" y="470"/>
                </a:lnTo>
                <a:lnTo>
                  <a:pt x="125" y="470"/>
                </a:lnTo>
                <a:lnTo>
                  <a:pt x="114" y="458"/>
                </a:lnTo>
                <a:lnTo>
                  <a:pt x="103" y="447"/>
                </a:lnTo>
                <a:lnTo>
                  <a:pt x="97" y="444"/>
                </a:lnTo>
                <a:lnTo>
                  <a:pt x="90" y="440"/>
                </a:lnTo>
                <a:lnTo>
                  <a:pt x="81" y="442"/>
                </a:lnTo>
                <a:lnTo>
                  <a:pt x="69" y="444"/>
                </a:lnTo>
                <a:lnTo>
                  <a:pt x="69" y="444"/>
                </a:lnTo>
                <a:lnTo>
                  <a:pt x="68" y="444"/>
                </a:lnTo>
                <a:lnTo>
                  <a:pt x="64" y="442"/>
                </a:lnTo>
                <a:lnTo>
                  <a:pt x="56" y="436"/>
                </a:lnTo>
                <a:lnTo>
                  <a:pt x="49" y="427"/>
                </a:lnTo>
                <a:lnTo>
                  <a:pt x="45" y="417"/>
                </a:lnTo>
                <a:lnTo>
                  <a:pt x="45" y="417"/>
                </a:lnTo>
                <a:lnTo>
                  <a:pt x="17" y="322"/>
                </a:lnTo>
                <a:lnTo>
                  <a:pt x="10" y="300"/>
                </a:lnTo>
                <a:lnTo>
                  <a:pt x="6" y="276"/>
                </a:lnTo>
                <a:lnTo>
                  <a:pt x="2" y="252"/>
                </a:lnTo>
                <a:lnTo>
                  <a:pt x="0" y="229"/>
                </a:lnTo>
                <a:lnTo>
                  <a:pt x="0" y="229"/>
                </a:lnTo>
                <a:lnTo>
                  <a:pt x="2" y="214"/>
                </a:lnTo>
                <a:lnTo>
                  <a:pt x="6" y="201"/>
                </a:lnTo>
                <a:lnTo>
                  <a:pt x="12" y="186"/>
                </a:lnTo>
                <a:lnTo>
                  <a:pt x="19" y="171"/>
                </a:lnTo>
                <a:lnTo>
                  <a:pt x="38" y="143"/>
                </a:lnTo>
                <a:lnTo>
                  <a:pt x="58" y="117"/>
                </a:lnTo>
                <a:lnTo>
                  <a:pt x="58" y="117"/>
                </a:lnTo>
                <a:lnTo>
                  <a:pt x="82" y="89"/>
                </a:lnTo>
                <a:lnTo>
                  <a:pt x="110" y="61"/>
                </a:lnTo>
                <a:lnTo>
                  <a:pt x="168" y="7"/>
                </a:lnTo>
                <a:lnTo>
                  <a:pt x="168" y="7"/>
                </a:lnTo>
                <a:lnTo>
                  <a:pt x="172" y="6"/>
                </a:lnTo>
                <a:lnTo>
                  <a:pt x="172" y="6"/>
                </a:lnTo>
                <a:lnTo>
                  <a:pt x="204" y="2"/>
                </a:lnTo>
                <a:lnTo>
                  <a:pt x="235" y="2"/>
                </a:lnTo>
                <a:lnTo>
                  <a:pt x="269" y="0"/>
                </a:lnTo>
                <a:lnTo>
                  <a:pt x="300" y="4"/>
                </a:lnTo>
                <a:lnTo>
                  <a:pt x="300" y="4"/>
                </a:lnTo>
                <a:lnTo>
                  <a:pt x="254" y="15"/>
                </a:lnTo>
                <a:lnTo>
                  <a:pt x="254" y="15"/>
                </a:lnTo>
                <a:lnTo>
                  <a:pt x="280" y="20"/>
                </a:lnTo>
                <a:lnTo>
                  <a:pt x="302" y="28"/>
                </a:lnTo>
                <a:lnTo>
                  <a:pt x="325" y="35"/>
                </a:lnTo>
                <a:lnTo>
                  <a:pt x="345" y="45"/>
                </a:lnTo>
                <a:lnTo>
                  <a:pt x="364" y="58"/>
                </a:lnTo>
                <a:lnTo>
                  <a:pt x="381" y="71"/>
                </a:lnTo>
                <a:lnTo>
                  <a:pt x="396" y="89"/>
                </a:lnTo>
                <a:lnTo>
                  <a:pt x="409" y="110"/>
                </a:lnTo>
                <a:lnTo>
                  <a:pt x="409" y="110"/>
                </a:lnTo>
                <a:lnTo>
                  <a:pt x="416" y="119"/>
                </a:lnTo>
                <a:lnTo>
                  <a:pt x="423" y="129"/>
                </a:lnTo>
                <a:lnTo>
                  <a:pt x="440" y="145"/>
                </a:lnTo>
                <a:lnTo>
                  <a:pt x="459" y="162"/>
                </a:lnTo>
                <a:lnTo>
                  <a:pt x="468" y="171"/>
                </a:lnTo>
                <a:lnTo>
                  <a:pt x="476" y="181"/>
                </a:lnTo>
                <a:lnTo>
                  <a:pt x="476" y="181"/>
                </a:lnTo>
                <a:lnTo>
                  <a:pt x="483" y="196"/>
                </a:lnTo>
                <a:lnTo>
                  <a:pt x="489" y="214"/>
                </a:lnTo>
                <a:lnTo>
                  <a:pt x="498" y="252"/>
                </a:lnTo>
                <a:lnTo>
                  <a:pt x="498" y="252"/>
                </a:lnTo>
                <a:lnTo>
                  <a:pt x="478" y="257"/>
                </a:lnTo>
                <a:lnTo>
                  <a:pt x="478" y="257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20"/>
          <p:cNvSpPr>
            <a:spLocks/>
          </p:cNvSpPr>
          <p:nvPr/>
        </p:nvSpPr>
        <p:spPr bwMode="auto">
          <a:xfrm>
            <a:off x="5205532" y="195486"/>
            <a:ext cx="1922751" cy="1619747"/>
          </a:xfrm>
          <a:custGeom>
            <a:avLst/>
            <a:gdLst>
              <a:gd name="T0" fmla="*/ 196 w 453"/>
              <a:gd name="T1" fmla="*/ 440 h 455"/>
              <a:gd name="T2" fmla="*/ 233 w 453"/>
              <a:gd name="T3" fmla="*/ 445 h 455"/>
              <a:gd name="T4" fmla="*/ 205 w 453"/>
              <a:gd name="T5" fmla="*/ 427 h 455"/>
              <a:gd name="T6" fmla="*/ 190 w 453"/>
              <a:gd name="T7" fmla="*/ 425 h 455"/>
              <a:gd name="T8" fmla="*/ 175 w 453"/>
              <a:gd name="T9" fmla="*/ 430 h 455"/>
              <a:gd name="T10" fmla="*/ 168 w 453"/>
              <a:gd name="T11" fmla="*/ 434 h 455"/>
              <a:gd name="T12" fmla="*/ 108 w 453"/>
              <a:gd name="T13" fmla="*/ 380 h 455"/>
              <a:gd name="T14" fmla="*/ 67 w 453"/>
              <a:gd name="T15" fmla="*/ 337 h 455"/>
              <a:gd name="T16" fmla="*/ 56 w 453"/>
              <a:gd name="T17" fmla="*/ 320 h 455"/>
              <a:gd name="T18" fmla="*/ 32 w 453"/>
              <a:gd name="T19" fmla="*/ 279 h 455"/>
              <a:gd name="T20" fmla="*/ 13 w 453"/>
              <a:gd name="T21" fmla="*/ 235 h 455"/>
              <a:gd name="T22" fmla="*/ 2 w 453"/>
              <a:gd name="T23" fmla="*/ 186 h 455"/>
              <a:gd name="T24" fmla="*/ 2 w 453"/>
              <a:gd name="T25" fmla="*/ 138 h 455"/>
              <a:gd name="T26" fmla="*/ 6 w 453"/>
              <a:gd name="T27" fmla="*/ 115 h 455"/>
              <a:gd name="T28" fmla="*/ 24 w 453"/>
              <a:gd name="T29" fmla="*/ 82 h 455"/>
              <a:gd name="T30" fmla="*/ 54 w 453"/>
              <a:gd name="T31" fmla="*/ 58 h 455"/>
              <a:gd name="T32" fmla="*/ 108 w 453"/>
              <a:gd name="T33" fmla="*/ 28 h 455"/>
              <a:gd name="T34" fmla="*/ 142 w 453"/>
              <a:gd name="T35" fmla="*/ 15 h 455"/>
              <a:gd name="T36" fmla="*/ 177 w 453"/>
              <a:gd name="T37" fmla="*/ 4 h 455"/>
              <a:gd name="T38" fmla="*/ 213 w 453"/>
              <a:gd name="T39" fmla="*/ 0 h 455"/>
              <a:gd name="T40" fmla="*/ 250 w 453"/>
              <a:gd name="T41" fmla="*/ 7 h 455"/>
              <a:gd name="T42" fmla="*/ 272 w 453"/>
              <a:gd name="T43" fmla="*/ 17 h 455"/>
              <a:gd name="T44" fmla="*/ 295 w 453"/>
              <a:gd name="T45" fmla="*/ 28 h 455"/>
              <a:gd name="T46" fmla="*/ 371 w 453"/>
              <a:gd name="T47" fmla="*/ 72 h 455"/>
              <a:gd name="T48" fmla="*/ 397 w 453"/>
              <a:gd name="T49" fmla="*/ 87 h 455"/>
              <a:gd name="T50" fmla="*/ 416 w 453"/>
              <a:gd name="T51" fmla="*/ 108 h 455"/>
              <a:gd name="T52" fmla="*/ 427 w 453"/>
              <a:gd name="T53" fmla="*/ 127 h 455"/>
              <a:gd name="T54" fmla="*/ 442 w 453"/>
              <a:gd name="T55" fmla="*/ 166 h 455"/>
              <a:gd name="T56" fmla="*/ 449 w 453"/>
              <a:gd name="T57" fmla="*/ 205 h 455"/>
              <a:gd name="T58" fmla="*/ 453 w 453"/>
              <a:gd name="T59" fmla="*/ 248 h 455"/>
              <a:gd name="T60" fmla="*/ 451 w 453"/>
              <a:gd name="T61" fmla="*/ 268 h 455"/>
              <a:gd name="T62" fmla="*/ 447 w 453"/>
              <a:gd name="T63" fmla="*/ 283 h 455"/>
              <a:gd name="T64" fmla="*/ 438 w 453"/>
              <a:gd name="T65" fmla="*/ 291 h 455"/>
              <a:gd name="T66" fmla="*/ 425 w 453"/>
              <a:gd name="T67" fmla="*/ 294 h 455"/>
              <a:gd name="T68" fmla="*/ 406 w 453"/>
              <a:gd name="T69" fmla="*/ 305 h 455"/>
              <a:gd name="T70" fmla="*/ 386 w 453"/>
              <a:gd name="T71" fmla="*/ 332 h 455"/>
              <a:gd name="T72" fmla="*/ 373 w 453"/>
              <a:gd name="T73" fmla="*/ 352 h 455"/>
              <a:gd name="T74" fmla="*/ 358 w 453"/>
              <a:gd name="T75" fmla="*/ 373 h 455"/>
              <a:gd name="T76" fmla="*/ 330 w 453"/>
              <a:gd name="T77" fmla="*/ 399 h 455"/>
              <a:gd name="T78" fmla="*/ 313 w 453"/>
              <a:gd name="T79" fmla="*/ 421 h 455"/>
              <a:gd name="T80" fmla="*/ 308 w 453"/>
              <a:gd name="T81" fmla="*/ 434 h 455"/>
              <a:gd name="T82" fmla="*/ 302 w 453"/>
              <a:gd name="T83" fmla="*/ 441 h 455"/>
              <a:gd name="T84" fmla="*/ 278 w 453"/>
              <a:gd name="T85" fmla="*/ 453 h 455"/>
              <a:gd name="T86" fmla="*/ 244 w 453"/>
              <a:gd name="T87" fmla="*/ 455 h 455"/>
              <a:gd name="T88" fmla="*/ 211 w 453"/>
              <a:gd name="T89" fmla="*/ 447 h 455"/>
              <a:gd name="T90" fmla="*/ 196 w 453"/>
              <a:gd name="T91" fmla="*/ 44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3" h="455">
                <a:moveTo>
                  <a:pt x="196" y="440"/>
                </a:moveTo>
                <a:lnTo>
                  <a:pt x="196" y="440"/>
                </a:lnTo>
                <a:lnTo>
                  <a:pt x="233" y="445"/>
                </a:lnTo>
                <a:lnTo>
                  <a:pt x="233" y="445"/>
                </a:lnTo>
                <a:lnTo>
                  <a:pt x="214" y="430"/>
                </a:lnTo>
                <a:lnTo>
                  <a:pt x="205" y="427"/>
                </a:lnTo>
                <a:lnTo>
                  <a:pt x="198" y="425"/>
                </a:lnTo>
                <a:lnTo>
                  <a:pt x="190" y="425"/>
                </a:lnTo>
                <a:lnTo>
                  <a:pt x="183" y="427"/>
                </a:lnTo>
                <a:lnTo>
                  <a:pt x="175" y="430"/>
                </a:lnTo>
                <a:lnTo>
                  <a:pt x="168" y="434"/>
                </a:lnTo>
                <a:lnTo>
                  <a:pt x="168" y="434"/>
                </a:lnTo>
                <a:lnTo>
                  <a:pt x="138" y="408"/>
                </a:lnTo>
                <a:lnTo>
                  <a:pt x="108" y="380"/>
                </a:lnTo>
                <a:lnTo>
                  <a:pt x="80" y="352"/>
                </a:lnTo>
                <a:lnTo>
                  <a:pt x="67" y="337"/>
                </a:lnTo>
                <a:lnTo>
                  <a:pt x="56" y="320"/>
                </a:lnTo>
                <a:lnTo>
                  <a:pt x="56" y="320"/>
                </a:lnTo>
                <a:lnTo>
                  <a:pt x="43" y="300"/>
                </a:lnTo>
                <a:lnTo>
                  <a:pt x="32" y="279"/>
                </a:lnTo>
                <a:lnTo>
                  <a:pt x="21" y="257"/>
                </a:lnTo>
                <a:lnTo>
                  <a:pt x="13" y="235"/>
                </a:lnTo>
                <a:lnTo>
                  <a:pt x="6" y="210"/>
                </a:lnTo>
                <a:lnTo>
                  <a:pt x="2" y="186"/>
                </a:lnTo>
                <a:lnTo>
                  <a:pt x="0" y="162"/>
                </a:lnTo>
                <a:lnTo>
                  <a:pt x="2" y="138"/>
                </a:lnTo>
                <a:lnTo>
                  <a:pt x="2" y="138"/>
                </a:lnTo>
                <a:lnTo>
                  <a:pt x="6" y="115"/>
                </a:lnTo>
                <a:lnTo>
                  <a:pt x="13" y="99"/>
                </a:lnTo>
                <a:lnTo>
                  <a:pt x="24" y="82"/>
                </a:lnTo>
                <a:lnTo>
                  <a:pt x="39" y="69"/>
                </a:lnTo>
                <a:lnTo>
                  <a:pt x="54" y="58"/>
                </a:lnTo>
                <a:lnTo>
                  <a:pt x="71" y="46"/>
                </a:lnTo>
                <a:lnTo>
                  <a:pt x="108" y="28"/>
                </a:lnTo>
                <a:lnTo>
                  <a:pt x="108" y="28"/>
                </a:lnTo>
                <a:lnTo>
                  <a:pt x="142" y="15"/>
                </a:lnTo>
                <a:lnTo>
                  <a:pt x="159" y="7"/>
                </a:lnTo>
                <a:lnTo>
                  <a:pt x="177" y="4"/>
                </a:lnTo>
                <a:lnTo>
                  <a:pt x="194" y="0"/>
                </a:lnTo>
                <a:lnTo>
                  <a:pt x="213" y="0"/>
                </a:lnTo>
                <a:lnTo>
                  <a:pt x="231" y="2"/>
                </a:lnTo>
                <a:lnTo>
                  <a:pt x="250" y="7"/>
                </a:lnTo>
                <a:lnTo>
                  <a:pt x="250" y="7"/>
                </a:lnTo>
                <a:lnTo>
                  <a:pt x="272" y="17"/>
                </a:lnTo>
                <a:lnTo>
                  <a:pt x="295" y="28"/>
                </a:lnTo>
                <a:lnTo>
                  <a:pt x="295" y="28"/>
                </a:lnTo>
                <a:lnTo>
                  <a:pt x="334" y="50"/>
                </a:lnTo>
                <a:lnTo>
                  <a:pt x="371" y="72"/>
                </a:lnTo>
                <a:lnTo>
                  <a:pt x="371" y="72"/>
                </a:lnTo>
                <a:lnTo>
                  <a:pt x="397" y="87"/>
                </a:lnTo>
                <a:lnTo>
                  <a:pt x="408" y="97"/>
                </a:lnTo>
                <a:lnTo>
                  <a:pt x="416" y="108"/>
                </a:lnTo>
                <a:lnTo>
                  <a:pt x="416" y="108"/>
                </a:lnTo>
                <a:lnTo>
                  <a:pt x="427" y="127"/>
                </a:lnTo>
                <a:lnTo>
                  <a:pt x="434" y="145"/>
                </a:lnTo>
                <a:lnTo>
                  <a:pt x="442" y="166"/>
                </a:lnTo>
                <a:lnTo>
                  <a:pt x="446" y="184"/>
                </a:lnTo>
                <a:lnTo>
                  <a:pt x="449" y="205"/>
                </a:lnTo>
                <a:lnTo>
                  <a:pt x="451" y="225"/>
                </a:lnTo>
                <a:lnTo>
                  <a:pt x="453" y="248"/>
                </a:lnTo>
                <a:lnTo>
                  <a:pt x="451" y="268"/>
                </a:lnTo>
                <a:lnTo>
                  <a:pt x="451" y="268"/>
                </a:lnTo>
                <a:lnTo>
                  <a:pt x="449" y="276"/>
                </a:lnTo>
                <a:lnTo>
                  <a:pt x="447" y="283"/>
                </a:lnTo>
                <a:lnTo>
                  <a:pt x="442" y="289"/>
                </a:lnTo>
                <a:lnTo>
                  <a:pt x="438" y="291"/>
                </a:lnTo>
                <a:lnTo>
                  <a:pt x="438" y="291"/>
                </a:lnTo>
                <a:lnTo>
                  <a:pt x="425" y="294"/>
                </a:lnTo>
                <a:lnTo>
                  <a:pt x="414" y="300"/>
                </a:lnTo>
                <a:lnTo>
                  <a:pt x="406" y="305"/>
                </a:lnTo>
                <a:lnTo>
                  <a:pt x="397" y="315"/>
                </a:lnTo>
                <a:lnTo>
                  <a:pt x="386" y="332"/>
                </a:lnTo>
                <a:lnTo>
                  <a:pt x="373" y="352"/>
                </a:lnTo>
                <a:lnTo>
                  <a:pt x="373" y="352"/>
                </a:lnTo>
                <a:lnTo>
                  <a:pt x="367" y="363"/>
                </a:lnTo>
                <a:lnTo>
                  <a:pt x="358" y="373"/>
                </a:lnTo>
                <a:lnTo>
                  <a:pt x="339" y="389"/>
                </a:lnTo>
                <a:lnTo>
                  <a:pt x="330" y="399"/>
                </a:lnTo>
                <a:lnTo>
                  <a:pt x="321" y="410"/>
                </a:lnTo>
                <a:lnTo>
                  <a:pt x="313" y="421"/>
                </a:lnTo>
                <a:lnTo>
                  <a:pt x="308" y="434"/>
                </a:lnTo>
                <a:lnTo>
                  <a:pt x="308" y="434"/>
                </a:lnTo>
                <a:lnTo>
                  <a:pt x="306" y="438"/>
                </a:lnTo>
                <a:lnTo>
                  <a:pt x="302" y="441"/>
                </a:lnTo>
                <a:lnTo>
                  <a:pt x="291" y="449"/>
                </a:lnTo>
                <a:lnTo>
                  <a:pt x="278" y="453"/>
                </a:lnTo>
                <a:lnTo>
                  <a:pt x="263" y="455"/>
                </a:lnTo>
                <a:lnTo>
                  <a:pt x="244" y="455"/>
                </a:lnTo>
                <a:lnTo>
                  <a:pt x="228" y="453"/>
                </a:lnTo>
                <a:lnTo>
                  <a:pt x="211" y="447"/>
                </a:lnTo>
                <a:lnTo>
                  <a:pt x="196" y="440"/>
                </a:lnTo>
                <a:lnTo>
                  <a:pt x="196" y="44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>
            <a:off x="7319314" y="1464860"/>
            <a:ext cx="1717182" cy="1577009"/>
          </a:xfrm>
          <a:custGeom>
            <a:avLst/>
            <a:gdLst>
              <a:gd name="T0" fmla="*/ 276 w 401"/>
              <a:gd name="T1" fmla="*/ 369 h 406"/>
              <a:gd name="T2" fmla="*/ 284 w 401"/>
              <a:gd name="T3" fmla="*/ 336 h 406"/>
              <a:gd name="T4" fmla="*/ 274 w 401"/>
              <a:gd name="T5" fmla="*/ 328 h 406"/>
              <a:gd name="T6" fmla="*/ 248 w 401"/>
              <a:gd name="T7" fmla="*/ 373 h 406"/>
              <a:gd name="T8" fmla="*/ 239 w 401"/>
              <a:gd name="T9" fmla="*/ 388 h 406"/>
              <a:gd name="T10" fmla="*/ 224 w 401"/>
              <a:gd name="T11" fmla="*/ 401 h 406"/>
              <a:gd name="T12" fmla="*/ 203 w 401"/>
              <a:gd name="T13" fmla="*/ 406 h 406"/>
              <a:gd name="T14" fmla="*/ 174 w 401"/>
              <a:gd name="T15" fmla="*/ 403 h 406"/>
              <a:gd name="T16" fmla="*/ 116 w 401"/>
              <a:gd name="T17" fmla="*/ 390 h 406"/>
              <a:gd name="T18" fmla="*/ 77 w 401"/>
              <a:gd name="T19" fmla="*/ 369 h 406"/>
              <a:gd name="T20" fmla="*/ 56 w 401"/>
              <a:gd name="T21" fmla="*/ 350 h 406"/>
              <a:gd name="T22" fmla="*/ 36 w 401"/>
              <a:gd name="T23" fmla="*/ 328 h 406"/>
              <a:gd name="T24" fmla="*/ 21 w 401"/>
              <a:gd name="T25" fmla="*/ 300 h 406"/>
              <a:gd name="T26" fmla="*/ 13 w 401"/>
              <a:gd name="T27" fmla="*/ 285 h 406"/>
              <a:gd name="T28" fmla="*/ 0 w 401"/>
              <a:gd name="T29" fmla="*/ 233 h 406"/>
              <a:gd name="T30" fmla="*/ 4 w 401"/>
              <a:gd name="T31" fmla="*/ 183 h 406"/>
              <a:gd name="T32" fmla="*/ 21 w 401"/>
              <a:gd name="T33" fmla="*/ 136 h 406"/>
              <a:gd name="T34" fmla="*/ 49 w 401"/>
              <a:gd name="T35" fmla="*/ 91 h 406"/>
              <a:gd name="T36" fmla="*/ 66 w 401"/>
              <a:gd name="T37" fmla="*/ 71 h 406"/>
              <a:gd name="T38" fmla="*/ 105 w 401"/>
              <a:gd name="T39" fmla="*/ 34 h 406"/>
              <a:gd name="T40" fmla="*/ 127 w 401"/>
              <a:gd name="T41" fmla="*/ 19 h 406"/>
              <a:gd name="T42" fmla="*/ 153 w 401"/>
              <a:gd name="T43" fmla="*/ 6 h 406"/>
              <a:gd name="T44" fmla="*/ 181 w 401"/>
              <a:gd name="T45" fmla="*/ 0 h 406"/>
              <a:gd name="T46" fmla="*/ 211 w 401"/>
              <a:gd name="T47" fmla="*/ 2 h 406"/>
              <a:gd name="T48" fmla="*/ 241 w 401"/>
              <a:gd name="T49" fmla="*/ 11 h 406"/>
              <a:gd name="T50" fmla="*/ 257 w 401"/>
              <a:gd name="T51" fmla="*/ 17 h 406"/>
              <a:gd name="T52" fmla="*/ 293 w 401"/>
              <a:gd name="T53" fmla="*/ 26 h 406"/>
              <a:gd name="T54" fmla="*/ 311 w 401"/>
              <a:gd name="T55" fmla="*/ 32 h 406"/>
              <a:gd name="T56" fmla="*/ 345 w 401"/>
              <a:gd name="T57" fmla="*/ 52 h 406"/>
              <a:gd name="T58" fmla="*/ 377 w 401"/>
              <a:gd name="T59" fmla="*/ 78 h 406"/>
              <a:gd name="T60" fmla="*/ 386 w 401"/>
              <a:gd name="T61" fmla="*/ 89 h 406"/>
              <a:gd name="T62" fmla="*/ 392 w 401"/>
              <a:gd name="T63" fmla="*/ 104 h 406"/>
              <a:gd name="T64" fmla="*/ 399 w 401"/>
              <a:gd name="T65" fmla="*/ 147 h 406"/>
              <a:gd name="T66" fmla="*/ 401 w 401"/>
              <a:gd name="T67" fmla="*/ 157 h 406"/>
              <a:gd name="T68" fmla="*/ 401 w 401"/>
              <a:gd name="T69" fmla="*/ 171 h 406"/>
              <a:gd name="T70" fmla="*/ 395 w 401"/>
              <a:gd name="T71" fmla="*/ 185 h 406"/>
              <a:gd name="T72" fmla="*/ 379 w 401"/>
              <a:gd name="T73" fmla="*/ 205 h 406"/>
              <a:gd name="T74" fmla="*/ 360 w 401"/>
              <a:gd name="T75" fmla="*/ 222 h 406"/>
              <a:gd name="T76" fmla="*/ 343 w 401"/>
              <a:gd name="T77" fmla="*/ 240 h 406"/>
              <a:gd name="T78" fmla="*/ 334 w 401"/>
              <a:gd name="T79" fmla="*/ 265 h 406"/>
              <a:gd name="T80" fmla="*/ 338 w 401"/>
              <a:gd name="T81" fmla="*/ 296 h 406"/>
              <a:gd name="T82" fmla="*/ 339 w 401"/>
              <a:gd name="T83" fmla="*/ 306 h 406"/>
              <a:gd name="T84" fmla="*/ 332 w 401"/>
              <a:gd name="T85" fmla="*/ 328 h 406"/>
              <a:gd name="T86" fmla="*/ 313 w 401"/>
              <a:gd name="T87" fmla="*/ 350 h 406"/>
              <a:gd name="T88" fmla="*/ 289 w 401"/>
              <a:gd name="T89" fmla="*/ 365 h 406"/>
              <a:gd name="T90" fmla="*/ 276 w 401"/>
              <a:gd name="T91" fmla="*/ 369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1" h="406">
                <a:moveTo>
                  <a:pt x="276" y="369"/>
                </a:moveTo>
                <a:lnTo>
                  <a:pt x="276" y="369"/>
                </a:lnTo>
                <a:lnTo>
                  <a:pt x="284" y="336"/>
                </a:lnTo>
                <a:lnTo>
                  <a:pt x="284" y="336"/>
                </a:lnTo>
                <a:lnTo>
                  <a:pt x="274" y="328"/>
                </a:lnTo>
                <a:lnTo>
                  <a:pt x="274" y="328"/>
                </a:lnTo>
                <a:lnTo>
                  <a:pt x="257" y="358"/>
                </a:lnTo>
                <a:lnTo>
                  <a:pt x="248" y="373"/>
                </a:lnTo>
                <a:lnTo>
                  <a:pt x="239" y="388"/>
                </a:lnTo>
                <a:lnTo>
                  <a:pt x="239" y="388"/>
                </a:lnTo>
                <a:lnTo>
                  <a:pt x="231" y="395"/>
                </a:lnTo>
                <a:lnTo>
                  <a:pt x="224" y="401"/>
                </a:lnTo>
                <a:lnTo>
                  <a:pt x="213" y="404"/>
                </a:lnTo>
                <a:lnTo>
                  <a:pt x="203" y="406"/>
                </a:lnTo>
                <a:lnTo>
                  <a:pt x="203" y="406"/>
                </a:lnTo>
                <a:lnTo>
                  <a:pt x="174" y="403"/>
                </a:lnTo>
                <a:lnTo>
                  <a:pt x="144" y="397"/>
                </a:lnTo>
                <a:lnTo>
                  <a:pt x="116" y="390"/>
                </a:lnTo>
                <a:lnTo>
                  <a:pt x="90" y="377"/>
                </a:lnTo>
                <a:lnTo>
                  <a:pt x="77" y="369"/>
                </a:lnTo>
                <a:lnTo>
                  <a:pt x="66" y="360"/>
                </a:lnTo>
                <a:lnTo>
                  <a:pt x="56" y="350"/>
                </a:lnTo>
                <a:lnTo>
                  <a:pt x="45" y="339"/>
                </a:lnTo>
                <a:lnTo>
                  <a:pt x="36" y="328"/>
                </a:lnTo>
                <a:lnTo>
                  <a:pt x="28" y="315"/>
                </a:lnTo>
                <a:lnTo>
                  <a:pt x="21" y="300"/>
                </a:lnTo>
                <a:lnTo>
                  <a:pt x="13" y="285"/>
                </a:lnTo>
                <a:lnTo>
                  <a:pt x="13" y="285"/>
                </a:lnTo>
                <a:lnTo>
                  <a:pt x="4" y="259"/>
                </a:lnTo>
                <a:lnTo>
                  <a:pt x="0" y="233"/>
                </a:lnTo>
                <a:lnTo>
                  <a:pt x="0" y="207"/>
                </a:lnTo>
                <a:lnTo>
                  <a:pt x="4" y="183"/>
                </a:lnTo>
                <a:lnTo>
                  <a:pt x="11" y="158"/>
                </a:lnTo>
                <a:lnTo>
                  <a:pt x="21" y="136"/>
                </a:lnTo>
                <a:lnTo>
                  <a:pt x="34" y="112"/>
                </a:lnTo>
                <a:lnTo>
                  <a:pt x="49" y="91"/>
                </a:lnTo>
                <a:lnTo>
                  <a:pt x="49" y="91"/>
                </a:lnTo>
                <a:lnTo>
                  <a:pt x="66" y="71"/>
                </a:lnTo>
                <a:lnTo>
                  <a:pt x="84" y="50"/>
                </a:lnTo>
                <a:lnTo>
                  <a:pt x="105" y="34"/>
                </a:lnTo>
                <a:lnTo>
                  <a:pt x="127" y="19"/>
                </a:lnTo>
                <a:lnTo>
                  <a:pt x="127" y="19"/>
                </a:lnTo>
                <a:lnTo>
                  <a:pt x="140" y="11"/>
                </a:lnTo>
                <a:lnTo>
                  <a:pt x="153" y="6"/>
                </a:lnTo>
                <a:lnTo>
                  <a:pt x="168" y="2"/>
                </a:lnTo>
                <a:lnTo>
                  <a:pt x="181" y="0"/>
                </a:lnTo>
                <a:lnTo>
                  <a:pt x="196" y="0"/>
                </a:lnTo>
                <a:lnTo>
                  <a:pt x="211" y="2"/>
                </a:lnTo>
                <a:lnTo>
                  <a:pt x="226" y="6"/>
                </a:lnTo>
                <a:lnTo>
                  <a:pt x="241" y="11"/>
                </a:lnTo>
                <a:lnTo>
                  <a:pt x="241" y="11"/>
                </a:lnTo>
                <a:lnTo>
                  <a:pt x="257" y="17"/>
                </a:lnTo>
                <a:lnTo>
                  <a:pt x="276" y="21"/>
                </a:lnTo>
                <a:lnTo>
                  <a:pt x="293" y="26"/>
                </a:lnTo>
                <a:lnTo>
                  <a:pt x="311" y="32"/>
                </a:lnTo>
                <a:lnTo>
                  <a:pt x="311" y="32"/>
                </a:lnTo>
                <a:lnTo>
                  <a:pt x="328" y="41"/>
                </a:lnTo>
                <a:lnTo>
                  <a:pt x="345" y="52"/>
                </a:lnTo>
                <a:lnTo>
                  <a:pt x="377" y="78"/>
                </a:lnTo>
                <a:lnTo>
                  <a:pt x="377" y="78"/>
                </a:lnTo>
                <a:lnTo>
                  <a:pt x="382" y="84"/>
                </a:lnTo>
                <a:lnTo>
                  <a:pt x="386" y="89"/>
                </a:lnTo>
                <a:lnTo>
                  <a:pt x="392" y="104"/>
                </a:lnTo>
                <a:lnTo>
                  <a:pt x="392" y="104"/>
                </a:lnTo>
                <a:lnTo>
                  <a:pt x="395" y="127"/>
                </a:lnTo>
                <a:lnTo>
                  <a:pt x="399" y="147"/>
                </a:lnTo>
                <a:lnTo>
                  <a:pt x="399" y="147"/>
                </a:lnTo>
                <a:lnTo>
                  <a:pt x="401" y="157"/>
                </a:lnTo>
                <a:lnTo>
                  <a:pt x="401" y="164"/>
                </a:lnTo>
                <a:lnTo>
                  <a:pt x="401" y="171"/>
                </a:lnTo>
                <a:lnTo>
                  <a:pt x="399" y="179"/>
                </a:lnTo>
                <a:lnTo>
                  <a:pt x="395" y="185"/>
                </a:lnTo>
                <a:lnTo>
                  <a:pt x="392" y="190"/>
                </a:lnTo>
                <a:lnTo>
                  <a:pt x="379" y="205"/>
                </a:lnTo>
                <a:lnTo>
                  <a:pt x="379" y="205"/>
                </a:lnTo>
                <a:lnTo>
                  <a:pt x="360" y="222"/>
                </a:lnTo>
                <a:lnTo>
                  <a:pt x="352" y="231"/>
                </a:lnTo>
                <a:lnTo>
                  <a:pt x="343" y="240"/>
                </a:lnTo>
                <a:lnTo>
                  <a:pt x="338" y="252"/>
                </a:lnTo>
                <a:lnTo>
                  <a:pt x="334" y="265"/>
                </a:lnTo>
                <a:lnTo>
                  <a:pt x="334" y="280"/>
                </a:lnTo>
                <a:lnTo>
                  <a:pt x="338" y="296"/>
                </a:lnTo>
                <a:lnTo>
                  <a:pt x="338" y="296"/>
                </a:lnTo>
                <a:lnTo>
                  <a:pt x="339" y="306"/>
                </a:lnTo>
                <a:lnTo>
                  <a:pt x="338" y="317"/>
                </a:lnTo>
                <a:lnTo>
                  <a:pt x="332" y="328"/>
                </a:lnTo>
                <a:lnTo>
                  <a:pt x="325" y="339"/>
                </a:lnTo>
                <a:lnTo>
                  <a:pt x="313" y="350"/>
                </a:lnTo>
                <a:lnTo>
                  <a:pt x="302" y="358"/>
                </a:lnTo>
                <a:lnTo>
                  <a:pt x="289" y="365"/>
                </a:lnTo>
                <a:lnTo>
                  <a:pt x="276" y="369"/>
                </a:lnTo>
                <a:lnTo>
                  <a:pt x="276" y="369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Freeform 24"/>
          <p:cNvSpPr>
            <a:spLocks/>
          </p:cNvSpPr>
          <p:nvPr/>
        </p:nvSpPr>
        <p:spPr bwMode="auto">
          <a:xfrm>
            <a:off x="2495711" y="195485"/>
            <a:ext cx="1904708" cy="1666947"/>
          </a:xfrm>
          <a:custGeom>
            <a:avLst/>
            <a:gdLst>
              <a:gd name="T0" fmla="*/ 151 w 339"/>
              <a:gd name="T1" fmla="*/ 395 h 395"/>
              <a:gd name="T2" fmla="*/ 104 w 339"/>
              <a:gd name="T3" fmla="*/ 373 h 395"/>
              <a:gd name="T4" fmla="*/ 73 w 339"/>
              <a:gd name="T5" fmla="*/ 361 h 395"/>
              <a:gd name="T6" fmla="*/ 62 w 339"/>
              <a:gd name="T7" fmla="*/ 360 h 395"/>
              <a:gd name="T8" fmla="*/ 39 w 339"/>
              <a:gd name="T9" fmla="*/ 354 h 395"/>
              <a:gd name="T10" fmla="*/ 28 w 339"/>
              <a:gd name="T11" fmla="*/ 345 h 395"/>
              <a:gd name="T12" fmla="*/ 28 w 339"/>
              <a:gd name="T13" fmla="*/ 330 h 395"/>
              <a:gd name="T14" fmla="*/ 36 w 339"/>
              <a:gd name="T15" fmla="*/ 311 h 395"/>
              <a:gd name="T16" fmla="*/ 36 w 339"/>
              <a:gd name="T17" fmla="*/ 307 h 395"/>
              <a:gd name="T18" fmla="*/ 34 w 339"/>
              <a:gd name="T19" fmla="*/ 294 h 395"/>
              <a:gd name="T20" fmla="*/ 0 w 339"/>
              <a:gd name="T21" fmla="*/ 302 h 395"/>
              <a:gd name="T22" fmla="*/ 11 w 339"/>
              <a:gd name="T23" fmla="*/ 283 h 395"/>
              <a:gd name="T24" fmla="*/ 21 w 339"/>
              <a:gd name="T25" fmla="*/ 266 h 395"/>
              <a:gd name="T26" fmla="*/ 47 w 339"/>
              <a:gd name="T27" fmla="*/ 209 h 395"/>
              <a:gd name="T28" fmla="*/ 54 w 339"/>
              <a:gd name="T29" fmla="*/ 179 h 395"/>
              <a:gd name="T30" fmla="*/ 54 w 339"/>
              <a:gd name="T31" fmla="*/ 145 h 395"/>
              <a:gd name="T32" fmla="*/ 54 w 339"/>
              <a:gd name="T33" fmla="*/ 132 h 395"/>
              <a:gd name="T34" fmla="*/ 56 w 339"/>
              <a:gd name="T35" fmla="*/ 104 h 395"/>
              <a:gd name="T36" fmla="*/ 65 w 339"/>
              <a:gd name="T37" fmla="*/ 80 h 395"/>
              <a:gd name="T38" fmla="*/ 78 w 339"/>
              <a:gd name="T39" fmla="*/ 56 h 395"/>
              <a:gd name="T40" fmla="*/ 97 w 339"/>
              <a:gd name="T41" fmla="*/ 37 h 395"/>
              <a:gd name="T42" fmla="*/ 118 w 339"/>
              <a:gd name="T43" fmla="*/ 20 h 395"/>
              <a:gd name="T44" fmla="*/ 142 w 339"/>
              <a:gd name="T45" fmla="*/ 9 h 395"/>
              <a:gd name="T46" fmla="*/ 170 w 339"/>
              <a:gd name="T47" fmla="*/ 2 h 395"/>
              <a:gd name="T48" fmla="*/ 183 w 339"/>
              <a:gd name="T49" fmla="*/ 0 h 395"/>
              <a:gd name="T50" fmla="*/ 207 w 339"/>
              <a:gd name="T51" fmla="*/ 2 h 395"/>
              <a:gd name="T52" fmla="*/ 255 w 339"/>
              <a:gd name="T53" fmla="*/ 17 h 395"/>
              <a:gd name="T54" fmla="*/ 300 w 339"/>
              <a:gd name="T55" fmla="*/ 50 h 395"/>
              <a:gd name="T56" fmla="*/ 317 w 339"/>
              <a:gd name="T57" fmla="*/ 71 h 395"/>
              <a:gd name="T58" fmla="*/ 330 w 339"/>
              <a:gd name="T59" fmla="*/ 93 h 395"/>
              <a:gd name="T60" fmla="*/ 337 w 339"/>
              <a:gd name="T61" fmla="*/ 119 h 395"/>
              <a:gd name="T62" fmla="*/ 339 w 339"/>
              <a:gd name="T63" fmla="*/ 143 h 395"/>
              <a:gd name="T64" fmla="*/ 337 w 339"/>
              <a:gd name="T65" fmla="*/ 190 h 395"/>
              <a:gd name="T66" fmla="*/ 324 w 339"/>
              <a:gd name="T67" fmla="*/ 233 h 395"/>
              <a:gd name="T68" fmla="*/ 298 w 339"/>
              <a:gd name="T69" fmla="*/ 268 h 395"/>
              <a:gd name="T70" fmla="*/ 280 w 339"/>
              <a:gd name="T71" fmla="*/ 287 h 395"/>
              <a:gd name="T72" fmla="*/ 151 w 339"/>
              <a:gd name="T73" fmla="*/ 395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9" h="395">
                <a:moveTo>
                  <a:pt x="151" y="395"/>
                </a:moveTo>
                <a:lnTo>
                  <a:pt x="151" y="395"/>
                </a:lnTo>
                <a:lnTo>
                  <a:pt x="127" y="384"/>
                </a:lnTo>
                <a:lnTo>
                  <a:pt x="104" y="373"/>
                </a:lnTo>
                <a:lnTo>
                  <a:pt x="84" y="363"/>
                </a:lnTo>
                <a:lnTo>
                  <a:pt x="73" y="361"/>
                </a:lnTo>
                <a:lnTo>
                  <a:pt x="62" y="360"/>
                </a:lnTo>
                <a:lnTo>
                  <a:pt x="62" y="360"/>
                </a:lnTo>
                <a:lnTo>
                  <a:pt x="49" y="356"/>
                </a:lnTo>
                <a:lnTo>
                  <a:pt x="39" y="354"/>
                </a:lnTo>
                <a:lnTo>
                  <a:pt x="32" y="348"/>
                </a:lnTo>
                <a:lnTo>
                  <a:pt x="28" y="345"/>
                </a:lnTo>
                <a:lnTo>
                  <a:pt x="28" y="337"/>
                </a:lnTo>
                <a:lnTo>
                  <a:pt x="28" y="330"/>
                </a:lnTo>
                <a:lnTo>
                  <a:pt x="30" y="322"/>
                </a:lnTo>
                <a:lnTo>
                  <a:pt x="36" y="311"/>
                </a:lnTo>
                <a:lnTo>
                  <a:pt x="36" y="311"/>
                </a:lnTo>
                <a:lnTo>
                  <a:pt x="36" y="307"/>
                </a:lnTo>
                <a:lnTo>
                  <a:pt x="36" y="304"/>
                </a:lnTo>
                <a:lnTo>
                  <a:pt x="34" y="294"/>
                </a:lnTo>
                <a:lnTo>
                  <a:pt x="34" y="294"/>
                </a:lnTo>
                <a:lnTo>
                  <a:pt x="0" y="302"/>
                </a:lnTo>
                <a:lnTo>
                  <a:pt x="0" y="302"/>
                </a:lnTo>
                <a:lnTo>
                  <a:pt x="11" y="283"/>
                </a:lnTo>
                <a:lnTo>
                  <a:pt x="21" y="266"/>
                </a:lnTo>
                <a:lnTo>
                  <a:pt x="21" y="266"/>
                </a:lnTo>
                <a:lnTo>
                  <a:pt x="34" y="238"/>
                </a:lnTo>
                <a:lnTo>
                  <a:pt x="47" y="209"/>
                </a:lnTo>
                <a:lnTo>
                  <a:pt x="50" y="194"/>
                </a:lnTo>
                <a:lnTo>
                  <a:pt x="54" y="179"/>
                </a:lnTo>
                <a:lnTo>
                  <a:pt x="54" y="162"/>
                </a:lnTo>
                <a:lnTo>
                  <a:pt x="54" y="145"/>
                </a:lnTo>
                <a:lnTo>
                  <a:pt x="54" y="145"/>
                </a:lnTo>
                <a:lnTo>
                  <a:pt x="54" y="132"/>
                </a:lnTo>
                <a:lnTo>
                  <a:pt x="54" y="117"/>
                </a:lnTo>
                <a:lnTo>
                  <a:pt x="56" y="104"/>
                </a:lnTo>
                <a:lnTo>
                  <a:pt x="60" y="91"/>
                </a:lnTo>
                <a:lnTo>
                  <a:pt x="65" y="80"/>
                </a:lnTo>
                <a:lnTo>
                  <a:pt x="71" y="67"/>
                </a:lnTo>
                <a:lnTo>
                  <a:pt x="78" y="56"/>
                </a:lnTo>
                <a:lnTo>
                  <a:pt x="88" y="47"/>
                </a:lnTo>
                <a:lnTo>
                  <a:pt x="97" y="37"/>
                </a:lnTo>
                <a:lnTo>
                  <a:pt x="106" y="28"/>
                </a:lnTo>
                <a:lnTo>
                  <a:pt x="118" y="20"/>
                </a:lnTo>
                <a:lnTo>
                  <a:pt x="131" y="15"/>
                </a:lnTo>
                <a:lnTo>
                  <a:pt x="142" y="9"/>
                </a:lnTo>
                <a:lnTo>
                  <a:pt x="155" y="6"/>
                </a:lnTo>
                <a:lnTo>
                  <a:pt x="170" y="2"/>
                </a:lnTo>
                <a:lnTo>
                  <a:pt x="183" y="0"/>
                </a:lnTo>
                <a:lnTo>
                  <a:pt x="183" y="0"/>
                </a:lnTo>
                <a:lnTo>
                  <a:pt x="194" y="0"/>
                </a:lnTo>
                <a:lnTo>
                  <a:pt x="207" y="2"/>
                </a:lnTo>
                <a:lnTo>
                  <a:pt x="231" y="7"/>
                </a:lnTo>
                <a:lnTo>
                  <a:pt x="255" y="17"/>
                </a:lnTo>
                <a:lnTo>
                  <a:pt x="280" y="32"/>
                </a:lnTo>
                <a:lnTo>
                  <a:pt x="300" y="50"/>
                </a:lnTo>
                <a:lnTo>
                  <a:pt x="309" y="60"/>
                </a:lnTo>
                <a:lnTo>
                  <a:pt x="317" y="71"/>
                </a:lnTo>
                <a:lnTo>
                  <a:pt x="324" y="82"/>
                </a:lnTo>
                <a:lnTo>
                  <a:pt x="330" y="93"/>
                </a:lnTo>
                <a:lnTo>
                  <a:pt x="334" y="106"/>
                </a:lnTo>
                <a:lnTo>
                  <a:pt x="337" y="119"/>
                </a:lnTo>
                <a:lnTo>
                  <a:pt x="337" y="119"/>
                </a:lnTo>
                <a:lnTo>
                  <a:pt x="339" y="143"/>
                </a:lnTo>
                <a:lnTo>
                  <a:pt x="339" y="168"/>
                </a:lnTo>
                <a:lnTo>
                  <a:pt x="337" y="190"/>
                </a:lnTo>
                <a:lnTo>
                  <a:pt x="334" y="212"/>
                </a:lnTo>
                <a:lnTo>
                  <a:pt x="324" y="233"/>
                </a:lnTo>
                <a:lnTo>
                  <a:pt x="313" y="252"/>
                </a:lnTo>
                <a:lnTo>
                  <a:pt x="298" y="268"/>
                </a:lnTo>
                <a:lnTo>
                  <a:pt x="280" y="287"/>
                </a:lnTo>
                <a:lnTo>
                  <a:pt x="280" y="287"/>
                </a:lnTo>
                <a:lnTo>
                  <a:pt x="214" y="341"/>
                </a:lnTo>
                <a:lnTo>
                  <a:pt x="151" y="395"/>
                </a:lnTo>
                <a:lnTo>
                  <a:pt x="151" y="39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8256" y="3836071"/>
            <a:ext cx="9180512" cy="1234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>
            <a:cxnSpLocks/>
            <a:endCxn id="3" idx="1"/>
          </p:cNvCxnSpPr>
          <p:nvPr/>
        </p:nvCxnSpPr>
        <p:spPr>
          <a:xfrm>
            <a:off x="1669355" y="2226419"/>
            <a:ext cx="901104" cy="6109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cxnSpLocks/>
            <a:stCxn id="13" idx="0"/>
            <a:endCxn id="7" idx="1"/>
          </p:cNvCxnSpPr>
          <p:nvPr/>
        </p:nvCxnSpPr>
        <p:spPr>
          <a:xfrm>
            <a:off x="3344121" y="1862432"/>
            <a:ext cx="274137" cy="63061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cxnSpLocks/>
            <a:stCxn id="11" idx="1"/>
            <a:endCxn id="8" idx="7"/>
          </p:cNvCxnSpPr>
          <p:nvPr/>
        </p:nvCxnSpPr>
        <p:spPr>
          <a:xfrm flipH="1">
            <a:off x="5627071" y="1779634"/>
            <a:ext cx="567426" cy="7706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>
            <a:cxnSpLocks/>
            <a:stCxn id="12" idx="11"/>
            <a:endCxn id="9" idx="6"/>
          </p:cNvCxnSpPr>
          <p:nvPr/>
        </p:nvCxnSpPr>
        <p:spPr>
          <a:xfrm flipH="1">
            <a:off x="6808792" y="2738897"/>
            <a:ext cx="664683" cy="3921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3706" y="1461113"/>
            <a:ext cx="15121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01 </a:t>
            </a:r>
          </a:p>
          <a:p>
            <a:pPr algn="ctr"/>
            <a:r>
              <a:rPr lang="ko-KR" altLang="en-US" sz="13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간도의 역사 속 우리 민족의 흔적</a:t>
            </a:r>
            <a:endParaRPr lang="en-US" altLang="ko-KR" sz="13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07507" y="576993"/>
            <a:ext cx="16368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02 </a:t>
            </a:r>
          </a:p>
          <a:p>
            <a:pPr algn="ctr"/>
            <a:r>
              <a:rPr lang="en-US" altLang="ko-KR" sz="13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‘</a:t>
            </a:r>
            <a:r>
              <a:rPr lang="ko-KR" altLang="en-US" sz="1300" i="1" dirty="0" err="1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백두산정계비</a:t>
            </a:r>
            <a:r>
              <a:rPr lang="en-US" altLang="ko-KR" sz="13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’</a:t>
            </a:r>
            <a:r>
              <a:rPr lang="ko-KR" altLang="en-US" sz="13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에서 </a:t>
            </a:r>
            <a:endParaRPr lang="en-US" altLang="ko-KR" sz="13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  <a:p>
            <a:pPr algn="ctr"/>
            <a:r>
              <a:rPr lang="ko-KR" altLang="en-US" sz="13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나타나는 근거</a:t>
            </a:r>
            <a:r>
              <a:rPr lang="en-US" altLang="ko-KR" sz="13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.  </a:t>
            </a:r>
            <a:endParaRPr lang="ko-KR" altLang="en-US" sz="13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79385" y="661977"/>
            <a:ext cx="16687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03</a:t>
            </a:r>
          </a:p>
          <a:p>
            <a:pPr algn="ctr"/>
            <a:r>
              <a:rPr lang="ko-KR" altLang="en-US" sz="13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독립운동과 간도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49080" y="1898245"/>
            <a:ext cx="151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04</a:t>
            </a:r>
          </a:p>
          <a:p>
            <a:pPr algn="ctr"/>
            <a:r>
              <a:rPr lang="ko-KR" altLang="en-US" sz="13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참고 영상과 출처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78320" y="3194505"/>
            <a:ext cx="410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모던명조 M" pitchFamily="18" charset="-127"/>
                <a:ea typeface="Rix모던명조 M" pitchFamily="18" charset="-127"/>
              </a:rPr>
              <a:t>목차</a:t>
            </a:r>
            <a:endParaRPr lang="ko-KR" altLang="en-US" sz="32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 rot="1450207">
            <a:off x="344925" y="1362472"/>
            <a:ext cx="241317" cy="2011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 rot="1737775">
            <a:off x="2762650" y="439358"/>
            <a:ext cx="241317" cy="2011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 rot="2122755">
            <a:off x="5231510" y="376237"/>
            <a:ext cx="241317" cy="2011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 rot="1804654">
            <a:off x="7507638" y="1626810"/>
            <a:ext cx="241317" cy="2011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6633E2-DF4F-458C-A05F-7D3EC09BCA71}"/>
              </a:ext>
            </a:extLst>
          </p:cNvPr>
          <p:cNvSpPr txBox="1"/>
          <p:nvPr/>
        </p:nvSpPr>
        <p:spPr>
          <a:xfrm>
            <a:off x="151947" y="416501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u="sng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&lt;</a:t>
            </a:r>
            <a:r>
              <a:rPr lang="ko-KR" altLang="en-US" sz="2000" b="1" u="sng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영상</a:t>
            </a:r>
            <a:r>
              <a:rPr lang="en-US" altLang="ko-KR" sz="2000" b="1" u="sng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2000" b="1" u="sng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잃어버린 땅</a:t>
            </a:r>
            <a:r>
              <a:rPr lang="en-US" altLang="ko-KR" sz="2000" b="1" u="sng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b="1" u="sng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간도를 아십니까</a:t>
            </a:r>
            <a:r>
              <a:rPr lang="en-US" altLang="ko-KR" sz="2000" b="1" u="sng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?</a:t>
            </a:r>
          </a:p>
          <a:p>
            <a:pPr algn="ctr"/>
            <a:r>
              <a:rPr lang="en-US" altLang="ko-KR" sz="2000" b="1" u="sng" dirty="0">
                <a:solidFill>
                  <a:schemeClr val="accent6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https://youtu.be/IdHYjW_GEtA</a:t>
            </a:r>
            <a:endParaRPr lang="ko-KR" altLang="en-US" sz="2000" b="1" u="sng" dirty="0">
              <a:solidFill>
                <a:schemeClr val="accent6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5875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7"/>
          <p:cNvSpPr>
            <a:spLocks noEditPoints="1"/>
          </p:cNvSpPr>
          <p:nvPr/>
        </p:nvSpPr>
        <p:spPr bwMode="auto">
          <a:xfrm rot="452483">
            <a:off x="1450542" y="1368167"/>
            <a:ext cx="7047216" cy="2276400"/>
          </a:xfrm>
          <a:custGeom>
            <a:avLst/>
            <a:gdLst>
              <a:gd name="T0" fmla="*/ 1057 w 2031"/>
              <a:gd name="T1" fmla="*/ 686 h 830"/>
              <a:gd name="T2" fmla="*/ 725 w 2031"/>
              <a:gd name="T3" fmla="*/ 790 h 830"/>
              <a:gd name="T4" fmla="*/ 516 w 2031"/>
              <a:gd name="T5" fmla="*/ 817 h 830"/>
              <a:gd name="T6" fmla="*/ 384 w 2031"/>
              <a:gd name="T7" fmla="*/ 826 h 830"/>
              <a:gd name="T8" fmla="*/ 308 w 2031"/>
              <a:gd name="T9" fmla="*/ 826 h 830"/>
              <a:gd name="T10" fmla="*/ 179 w 2031"/>
              <a:gd name="T11" fmla="*/ 772 h 830"/>
              <a:gd name="T12" fmla="*/ 82 w 2031"/>
              <a:gd name="T13" fmla="*/ 694 h 830"/>
              <a:gd name="T14" fmla="*/ 21 w 2031"/>
              <a:gd name="T15" fmla="*/ 640 h 830"/>
              <a:gd name="T16" fmla="*/ 0 w 2031"/>
              <a:gd name="T17" fmla="*/ 561 h 830"/>
              <a:gd name="T18" fmla="*/ 15 w 2031"/>
              <a:gd name="T19" fmla="*/ 423 h 830"/>
              <a:gd name="T20" fmla="*/ 41 w 2031"/>
              <a:gd name="T21" fmla="*/ 351 h 830"/>
              <a:gd name="T22" fmla="*/ 131 w 2031"/>
              <a:gd name="T23" fmla="*/ 257 h 830"/>
              <a:gd name="T24" fmla="*/ 205 w 2031"/>
              <a:gd name="T25" fmla="*/ 220 h 830"/>
              <a:gd name="T26" fmla="*/ 345 w 2031"/>
              <a:gd name="T27" fmla="*/ 209 h 830"/>
              <a:gd name="T28" fmla="*/ 481 w 2031"/>
              <a:gd name="T29" fmla="*/ 222 h 830"/>
              <a:gd name="T30" fmla="*/ 608 w 2031"/>
              <a:gd name="T31" fmla="*/ 278 h 830"/>
              <a:gd name="T32" fmla="*/ 729 w 2031"/>
              <a:gd name="T33" fmla="*/ 276 h 830"/>
              <a:gd name="T34" fmla="*/ 824 w 2031"/>
              <a:gd name="T35" fmla="*/ 257 h 830"/>
              <a:gd name="T36" fmla="*/ 915 w 2031"/>
              <a:gd name="T37" fmla="*/ 233 h 830"/>
              <a:gd name="T38" fmla="*/ 954 w 2031"/>
              <a:gd name="T39" fmla="*/ 220 h 830"/>
              <a:gd name="T40" fmla="*/ 994 w 2031"/>
              <a:gd name="T41" fmla="*/ 241 h 830"/>
              <a:gd name="T42" fmla="*/ 1049 w 2031"/>
              <a:gd name="T43" fmla="*/ 228 h 830"/>
              <a:gd name="T44" fmla="*/ 1139 w 2031"/>
              <a:gd name="T45" fmla="*/ 174 h 830"/>
              <a:gd name="T46" fmla="*/ 1329 w 2031"/>
              <a:gd name="T47" fmla="*/ 114 h 830"/>
              <a:gd name="T48" fmla="*/ 1493 w 2031"/>
              <a:gd name="T49" fmla="*/ 58 h 830"/>
              <a:gd name="T50" fmla="*/ 1463 w 2031"/>
              <a:gd name="T51" fmla="*/ 95 h 830"/>
              <a:gd name="T52" fmla="*/ 1510 w 2031"/>
              <a:gd name="T53" fmla="*/ 101 h 830"/>
              <a:gd name="T54" fmla="*/ 1575 w 2031"/>
              <a:gd name="T55" fmla="*/ 58 h 830"/>
              <a:gd name="T56" fmla="*/ 1608 w 2031"/>
              <a:gd name="T57" fmla="*/ 47 h 830"/>
              <a:gd name="T58" fmla="*/ 1538 w 2031"/>
              <a:gd name="T59" fmla="*/ 129 h 830"/>
              <a:gd name="T60" fmla="*/ 1717 w 2031"/>
              <a:gd name="T61" fmla="*/ 64 h 830"/>
              <a:gd name="T62" fmla="*/ 1799 w 2031"/>
              <a:gd name="T63" fmla="*/ 49 h 830"/>
              <a:gd name="T64" fmla="*/ 1744 w 2031"/>
              <a:gd name="T65" fmla="*/ 97 h 830"/>
              <a:gd name="T66" fmla="*/ 1951 w 2031"/>
              <a:gd name="T67" fmla="*/ 8 h 830"/>
              <a:gd name="T68" fmla="*/ 1931 w 2031"/>
              <a:gd name="T69" fmla="*/ 39 h 830"/>
              <a:gd name="T70" fmla="*/ 1974 w 2031"/>
              <a:gd name="T71" fmla="*/ 79 h 830"/>
              <a:gd name="T72" fmla="*/ 2005 w 2031"/>
              <a:gd name="T73" fmla="*/ 69 h 830"/>
              <a:gd name="T74" fmla="*/ 1903 w 2031"/>
              <a:gd name="T75" fmla="*/ 136 h 830"/>
              <a:gd name="T76" fmla="*/ 1931 w 2031"/>
              <a:gd name="T77" fmla="*/ 151 h 830"/>
              <a:gd name="T78" fmla="*/ 1981 w 2031"/>
              <a:gd name="T79" fmla="*/ 101 h 830"/>
              <a:gd name="T80" fmla="*/ 1938 w 2031"/>
              <a:gd name="T81" fmla="*/ 183 h 830"/>
              <a:gd name="T82" fmla="*/ 1840 w 2031"/>
              <a:gd name="T83" fmla="*/ 243 h 830"/>
              <a:gd name="T84" fmla="*/ 1826 w 2031"/>
              <a:gd name="T85" fmla="*/ 209 h 830"/>
              <a:gd name="T86" fmla="*/ 1813 w 2031"/>
              <a:gd name="T87" fmla="*/ 226 h 830"/>
              <a:gd name="T88" fmla="*/ 1795 w 2031"/>
              <a:gd name="T89" fmla="*/ 282 h 830"/>
              <a:gd name="T90" fmla="*/ 1635 w 2031"/>
              <a:gd name="T91" fmla="*/ 379 h 830"/>
              <a:gd name="T92" fmla="*/ 1573 w 2031"/>
              <a:gd name="T93" fmla="*/ 397 h 830"/>
              <a:gd name="T94" fmla="*/ 1551 w 2031"/>
              <a:gd name="T95" fmla="*/ 423 h 830"/>
              <a:gd name="T96" fmla="*/ 1478 w 2031"/>
              <a:gd name="T97" fmla="*/ 459 h 830"/>
              <a:gd name="T98" fmla="*/ 1402 w 2031"/>
              <a:gd name="T99" fmla="*/ 485 h 830"/>
              <a:gd name="T100" fmla="*/ 1357 w 2031"/>
              <a:gd name="T101" fmla="*/ 535 h 830"/>
              <a:gd name="T102" fmla="*/ 1335 w 2031"/>
              <a:gd name="T103" fmla="*/ 591 h 830"/>
              <a:gd name="T104" fmla="*/ 1266 w 2031"/>
              <a:gd name="T105" fmla="*/ 610 h 830"/>
              <a:gd name="T106" fmla="*/ 1223 w 2031"/>
              <a:gd name="T107" fmla="*/ 587 h 830"/>
              <a:gd name="T108" fmla="*/ 1072 w 2031"/>
              <a:gd name="T109" fmla="*/ 632 h 830"/>
              <a:gd name="T110" fmla="*/ 1089 w 2031"/>
              <a:gd name="T111" fmla="*/ 641 h 830"/>
              <a:gd name="T112" fmla="*/ 837 w 2031"/>
              <a:gd name="T113" fmla="*/ 744 h 830"/>
              <a:gd name="T114" fmla="*/ 787 w 2031"/>
              <a:gd name="T115" fmla="*/ 755 h 830"/>
              <a:gd name="T116" fmla="*/ 721 w 2031"/>
              <a:gd name="T117" fmla="*/ 757 h 830"/>
              <a:gd name="T118" fmla="*/ 787 w 2031"/>
              <a:gd name="T119" fmla="*/ 755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31" h="830">
                <a:moveTo>
                  <a:pt x="1005" y="682"/>
                </a:moveTo>
                <a:lnTo>
                  <a:pt x="1005" y="682"/>
                </a:lnTo>
                <a:lnTo>
                  <a:pt x="1068" y="675"/>
                </a:lnTo>
                <a:lnTo>
                  <a:pt x="1068" y="675"/>
                </a:lnTo>
                <a:lnTo>
                  <a:pt x="1057" y="686"/>
                </a:lnTo>
                <a:lnTo>
                  <a:pt x="1049" y="690"/>
                </a:lnTo>
                <a:lnTo>
                  <a:pt x="1049" y="690"/>
                </a:lnTo>
                <a:lnTo>
                  <a:pt x="887" y="744"/>
                </a:lnTo>
                <a:lnTo>
                  <a:pt x="807" y="768"/>
                </a:lnTo>
                <a:lnTo>
                  <a:pt x="725" y="790"/>
                </a:lnTo>
                <a:lnTo>
                  <a:pt x="725" y="790"/>
                </a:lnTo>
                <a:lnTo>
                  <a:pt x="699" y="796"/>
                </a:lnTo>
                <a:lnTo>
                  <a:pt x="675" y="802"/>
                </a:lnTo>
                <a:lnTo>
                  <a:pt x="623" y="807"/>
                </a:lnTo>
                <a:lnTo>
                  <a:pt x="516" y="817"/>
                </a:lnTo>
                <a:lnTo>
                  <a:pt x="516" y="817"/>
                </a:lnTo>
                <a:lnTo>
                  <a:pt x="483" y="820"/>
                </a:lnTo>
                <a:lnTo>
                  <a:pt x="449" y="822"/>
                </a:lnTo>
                <a:lnTo>
                  <a:pt x="416" y="824"/>
                </a:lnTo>
                <a:lnTo>
                  <a:pt x="384" y="826"/>
                </a:lnTo>
                <a:lnTo>
                  <a:pt x="384" y="826"/>
                </a:lnTo>
                <a:lnTo>
                  <a:pt x="364" y="828"/>
                </a:lnTo>
                <a:lnTo>
                  <a:pt x="345" y="830"/>
                </a:lnTo>
                <a:lnTo>
                  <a:pt x="326" y="828"/>
                </a:lnTo>
                <a:lnTo>
                  <a:pt x="308" y="826"/>
                </a:lnTo>
                <a:lnTo>
                  <a:pt x="291" y="822"/>
                </a:lnTo>
                <a:lnTo>
                  <a:pt x="274" y="818"/>
                </a:lnTo>
                <a:lnTo>
                  <a:pt x="241" y="807"/>
                </a:lnTo>
                <a:lnTo>
                  <a:pt x="209" y="792"/>
                </a:lnTo>
                <a:lnTo>
                  <a:pt x="179" y="772"/>
                </a:lnTo>
                <a:lnTo>
                  <a:pt x="151" y="751"/>
                </a:lnTo>
                <a:lnTo>
                  <a:pt x="123" y="725"/>
                </a:lnTo>
                <a:lnTo>
                  <a:pt x="123" y="725"/>
                </a:lnTo>
                <a:lnTo>
                  <a:pt x="103" y="708"/>
                </a:lnTo>
                <a:lnTo>
                  <a:pt x="82" y="694"/>
                </a:lnTo>
                <a:lnTo>
                  <a:pt x="41" y="662"/>
                </a:lnTo>
                <a:lnTo>
                  <a:pt x="41" y="662"/>
                </a:lnTo>
                <a:lnTo>
                  <a:pt x="34" y="658"/>
                </a:lnTo>
                <a:lnTo>
                  <a:pt x="30" y="651"/>
                </a:lnTo>
                <a:lnTo>
                  <a:pt x="21" y="640"/>
                </a:lnTo>
                <a:lnTo>
                  <a:pt x="15" y="625"/>
                </a:lnTo>
                <a:lnTo>
                  <a:pt x="10" y="610"/>
                </a:lnTo>
                <a:lnTo>
                  <a:pt x="10" y="610"/>
                </a:lnTo>
                <a:lnTo>
                  <a:pt x="4" y="585"/>
                </a:lnTo>
                <a:lnTo>
                  <a:pt x="0" y="561"/>
                </a:lnTo>
                <a:lnTo>
                  <a:pt x="0" y="539"/>
                </a:lnTo>
                <a:lnTo>
                  <a:pt x="2" y="515"/>
                </a:lnTo>
                <a:lnTo>
                  <a:pt x="10" y="470"/>
                </a:lnTo>
                <a:lnTo>
                  <a:pt x="13" y="448"/>
                </a:lnTo>
                <a:lnTo>
                  <a:pt x="15" y="423"/>
                </a:lnTo>
                <a:lnTo>
                  <a:pt x="15" y="423"/>
                </a:lnTo>
                <a:lnTo>
                  <a:pt x="17" y="412"/>
                </a:lnTo>
                <a:lnTo>
                  <a:pt x="21" y="399"/>
                </a:lnTo>
                <a:lnTo>
                  <a:pt x="28" y="375"/>
                </a:lnTo>
                <a:lnTo>
                  <a:pt x="41" y="351"/>
                </a:lnTo>
                <a:lnTo>
                  <a:pt x="56" y="330"/>
                </a:lnTo>
                <a:lnTo>
                  <a:pt x="56" y="330"/>
                </a:lnTo>
                <a:lnTo>
                  <a:pt x="79" y="304"/>
                </a:lnTo>
                <a:lnTo>
                  <a:pt x="103" y="280"/>
                </a:lnTo>
                <a:lnTo>
                  <a:pt x="131" y="257"/>
                </a:lnTo>
                <a:lnTo>
                  <a:pt x="159" y="239"/>
                </a:lnTo>
                <a:lnTo>
                  <a:pt x="159" y="239"/>
                </a:lnTo>
                <a:lnTo>
                  <a:pt x="168" y="233"/>
                </a:lnTo>
                <a:lnTo>
                  <a:pt x="181" y="228"/>
                </a:lnTo>
                <a:lnTo>
                  <a:pt x="205" y="220"/>
                </a:lnTo>
                <a:lnTo>
                  <a:pt x="231" y="215"/>
                </a:lnTo>
                <a:lnTo>
                  <a:pt x="256" y="213"/>
                </a:lnTo>
                <a:lnTo>
                  <a:pt x="256" y="213"/>
                </a:lnTo>
                <a:lnTo>
                  <a:pt x="300" y="209"/>
                </a:lnTo>
                <a:lnTo>
                  <a:pt x="345" y="209"/>
                </a:lnTo>
                <a:lnTo>
                  <a:pt x="434" y="209"/>
                </a:lnTo>
                <a:lnTo>
                  <a:pt x="434" y="209"/>
                </a:lnTo>
                <a:lnTo>
                  <a:pt x="446" y="209"/>
                </a:lnTo>
                <a:lnTo>
                  <a:pt x="457" y="213"/>
                </a:lnTo>
                <a:lnTo>
                  <a:pt x="481" y="222"/>
                </a:lnTo>
                <a:lnTo>
                  <a:pt x="481" y="222"/>
                </a:lnTo>
                <a:lnTo>
                  <a:pt x="537" y="248"/>
                </a:lnTo>
                <a:lnTo>
                  <a:pt x="595" y="272"/>
                </a:lnTo>
                <a:lnTo>
                  <a:pt x="595" y="272"/>
                </a:lnTo>
                <a:lnTo>
                  <a:pt x="608" y="278"/>
                </a:lnTo>
                <a:lnTo>
                  <a:pt x="621" y="280"/>
                </a:lnTo>
                <a:lnTo>
                  <a:pt x="634" y="282"/>
                </a:lnTo>
                <a:lnTo>
                  <a:pt x="647" y="282"/>
                </a:lnTo>
                <a:lnTo>
                  <a:pt x="647" y="282"/>
                </a:lnTo>
                <a:lnTo>
                  <a:pt x="729" y="276"/>
                </a:lnTo>
                <a:lnTo>
                  <a:pt x="770" y="270"/>
                </a:lnTo>
                <a:lnTo>
                  <a:pt x="789" y="267"/>
                </a:lnTo>
                <a:lnTo>
                  <a:pt x="807" y="261"/>
                </a:lnTo>
                <a:lnTo>
                  <a:pt x="807" y="261"/>
                </a:lnTo>
                <a:lnTo>
                  <a:pt x="824" y="257"/>
                </a:lnTo>
                <a:lnTo>
                  <a:pt x="839" y="254"/>
                </a:lnTo>
                <a:lnTo>
                  <a:pt x="871" y="250"/>
                </a:lnTo>
                <a:lnTo>
                  <a:pt x="885" y="246"/>
                </a:lnTo>
                <a:lnTo>
                  <a:pt x="902" y="241"/>
                </a:lnTo>
                <a:lnTo>
                  <a:pt x="915" y="233"/>
                </a:lnTo>
                <a:lnTo>
                  <a:pt x="930" y="224"/>
                </a:lnTo>
                <a:lnTo>
                  <a:pt x="930" y="224"/>
                </a:lnTo>
                <a:lnTo>
                  <a:pt x="936" y="220"/>
                </a:lnTo>
                <a:lnTo>
                  <a:pt x="945" y="218"/>
                </a:lnTo>
                <a:lnTo>
                  <a:pt x="954" y="220"/>
                </a:lnTo>
                <a:lnTo>
                  <a:pt x="960" y="222"/>
                </a:lnTo>
                <a:lnTo>
                  <a:pt x="960" y="222"/>
                </a:lnTo>
                <a:lnTo>
                  <a:pt x="971" y="231"/>
                </a:lnTo>
                <a:lnTo>
                  <a:pt x="982" y="239"/>
                </a:lnTo>
                <a:lnTo>
                  <a:pt x="994" y="241"/>
                </a:lnTo>
                <a:lnTo>
                  <a:pt x="1005" y="241"/>
                </a:lnTo>
                <a:lnTo>
                  <a:pt x="1016" y="239"/>
                </a:lnTo>
                <a:lnTo>
                  <a:pt x="1027" y="235"/>
                </a:lnTo>
                <a:lnTo>
                  <a:pt x="1049" y="228"/>
                </a:lnTo>
                <a:lnTo>
                  <a:pt x="1049" y="228"/>
                </a:lnTo>
                <a:lnTo>
                  <a:pt x="1100" y="211"/>
                </a:lnTo>
                <a:lnTo>
                  <a:pt x="1150" y="192"/>
                </a:lnTo>
                <a:lnTo>
                  <a:pt x="1150" y="192"/>
                </a:lnTo>
                <a:lnTo>
                  <a:pt x="1139" y="174"/>
                </a:lnTo>
                <a:lnTo>
                  <a:pt x="1139" y="174"/>
                </a:lnTo>
                <a:lnTo>
                  <a:pt x="1174" y="159"/>
                </a:lnTo>
                <a:lnTo>
                  <a:pt x="1193" y="151"/>
                </a:lnTo>
                <a:lnTo>
                  <a:pt x="1212" y="146"/>
                </a:lnTo>
                <a:lnTo>
                  <a:pt x="1212" y="146"/>
                </a:lnTo>
                <a:lnTo>
                  <a:pt x="1329" y="114"/>
                </a:lnTo>
                <a:lnTo>
                  <a:pt x="1387" y="97"/>
                </a:lnTo>
                <a:lnTo>
                  <a:pt x="1446" y="80"/>
                </a:lnTo>
                <a:lnTo>
                  <a:pt x="1446" y="80"/>
                </a:lnTo>
                <a:lnTo>
                  <a:pt x="1469" y="69"/>
                </a:lnTo>
                <a:lnTo>
                  <a:pt x="1493" y="58"/>
                </a:lnTo>
                <a:lnTo>
                  <a:pt x="1538" y="30"/>
                </a:lnTo>
                <a:lnTo>
                  <a:pt x="1538" y="30"/>
                </a:lnTo>
                <a:lnTo>
                  <a:pt x="1543" y="39"/>
                </a:lnTo>
                <a:lnTo>
                  <a:pt x="1543" y="39"/>
                </a:lnTo>
                <a:lnTo>
                  <a:pt x="1463" y="95"/>
                </a:lnTo>
                <a:lnTo>
                  <a:pt x="1463" y="95"/>
                </a:lnTo>
                <a:lnTo>
                  <a:pt x="1476" y="101"/>
                </a:lnTo>
                <a:lnTo>
                  <a:pt x="1487" y="103"/>
                </a:lnTo>
                <a:lnTo>
                  <a:pt x="1499" y="101"/>
                </a:lnTo>
                <a:lnTo>
                  <a:pt x="1510" y="101"/>
                </a:lnTo>
                <a:lnTo>
                  <a:pt x="1519" y="97"/>
                </a:lnTo>
                <a:lnTo>
                  <a:pt x="1526" y="92"/>
                </a:lnTo>
                <a:lnTo>
                  <a:pt x="1543" y="80"/>
                </a:lnTo>
                <a:lnTo>
                  <a:pt x="1558" y="69"/>
                </a:lnTo>
                <a:lnTo>
                  <a:pt x="1575" y="58"/>
                </a:lnTo>
                <a:lnTo>
                  <a:pt x="1582" y="52"/>
                </a:lnTo>
                <a:lnTo>
                  <a:pt x="1590" y="49"/>
                </a:lnTo>
                <a:lnTo>
                  <a:pt x="1599" y="47"/>
                </a:lnTo>
                <a:lnTo>
                  <a:pt x="1608" y="47"/>
                </a:lnTo>
                <a:lnTo>
                  <a:pt x="1608" y="47"/>
                </a:lnTo>
                <a:lnTo>
                  <a:pt x="1616" y="56"/>
                </a:lnTo>
                <a:lnTo>
                  <a:pt x="1616" y="56"/>
                </a:lnTo>
                <a:lnTo>
                  <a:pt x="1534" y="121"/>
                </a:lnTo>
                <a:lnTo>
                  <a:pt x="1534" y="121"/>
                </a:lnTo>
                <a:lnTo>
                  <a:pt x="1538" y="129"/>
                </a:lnTo>
                <a:lnTo>
                  <a:pt x="1538" y="129"/>
                </a:lnTo>
                <a:lnTo>
                  <a:pt x="1713" y="58"/>
                </a:lnTo>
                <a:lnTo>
                  <a:pt x="1713" y="58"/>
                </a:lnTo>
                <a:lnTo>
                  <a:pt x="1717" y="64"/>
                </a:lnTo>
                <a:lnTo>
                  <a:pt x="1717" y="64"/>
                </a:lnTo>
                <a:lnTo>
                  <a:pt x="1700" y="82"/>
                </a:lnTo>
                <a:lnTo>
                  <a:pt x="1700" y="82"/>
                </a:lnTo>
                <a:lnTo>
                  <a:pt x="1703" y="92"/>
                </a:lnTo>
                <a:lnTo>
                  <a:pt x="1703" y="92"/>
                </a:lnTo>
                <a:lnTo>
                  <a:pt x="1799" y="49"/>
                </a:lnTo>
                <a:lnTo>
                  <a:pt x="1799" y="49"/>
                </a:lnTo>
                <a:lnTo>
                  <a:pt x="1802" y="51"/>
                </a:lnTo>
                <a:lnTo>
                  <a:pt x="1802" y="51"/>
                </a:lnTo>
                <a:lnTo>
                  <a:pt x="1744" y="97"/>
                </a:lnTo>
                <a:lnTo>
                  <a:pt x="1744" y="97"/>
                </a:lnTo>
                <a:lnTo>
                  <a:pt x="1754" y="110"/>
                </a:lnTo>
                <a:lnTo>
                  <a:pt x="1754" y="110"/>
                </a:lnTo>
                <a:lnTo>
                  <a:pt x="1946" y="0"/>
                </a:lnTo>
                <a:lnTo>
                  <a:pt x="1946" y="0"/>
                </a:lnTo>
                <a:lnTo>
                  <a:pt x="1951" y="8"/>
                </a:lnTo>
                <a:lnTo>
                  <a:pt x="1951" y="8"/>
                </a:lnTo>
                <a:lnTo>
                  <a:pt x="1922" y="32"/>
                </a:lnTo>
                <a:lnTo>
                  <a:pt x="1922" y="32"/>
                </a:lnTo>
                <a:lnTo>
                  <a:pt x="1927" y="38"/>
                </a:lnTo>
                <a:lnTo>
                  <a:pt x="1931" y="39"/>
                </a:lnTo>
                <a:lnTo>
                  <a:pt x="1936" y="39"/>
                </a:lnTo>
                <a:lnTo>
                  <a:pt x="1961" y="41"/>
                </a:lnTo>
                <a:lnTo>
                  <a:pt x="2005" y="43"/>
                </a:lnTo>
                <a:lnTo>
                  <a:pt x="2005" y="43"/>
                </a:lnTo>
                <a:lnTo>
                  <a:pt x="1974" y="79"/>
                </a:lnTo>
                <a:lnTo>
                  <a:pt x="1974" y="79"/>
                </a:lnTo>
                <a:lnTo>
                  <a:pt x="1977" y="82"/>
                </a:lnTo>
                <a:lnTo>
                  <a:pt x="1977" y="82"/>
                </a:lnTo>
                <a:lnTo>
                  <a:pt x="2005" y="69"/>
                </a:lnTo>
                <a:lnTo>
                  <a:pt x="2005" y="69"/>
                </a:lnTo>
                <a:lnTo>
                  <a:pt x="2013" y="75"/>
                </a:lnTo>
                <a:lnTo>
                  <a:pt x="2013" y="75"/>
                </a:lnTo>
                <a:lnTo>
                  <a:pt x="1981" y="101"/>
                </a:lnTo>
                <a:lnTo>
                  <a:pt x="1981" y="101"/>
                </a:lnTo>
                <a:lnTo>
                  <a:pt x="1903" y="136"/>
                </a:lnTo>
                <a:lnTo>
                  <a:pt x="1903" y="136"/>
                </a:lnTo>
                <a:lnTo>
                  <a:pt x="1908" y="153"/>
                </a:lnTo>
                <a:lnTo>
                  <a:pt x="1908" y="153"/>
                </a:lnTo>
                <a:lnTo>
                  <a:pt x="1923" y="153"/>
                </a:lnTo>
                <a:lnTo>
                  <a:pt x="1931" y="151"/>
                </a:lnTo>
                <a:lnTo>
                  <a:pt x="1936" y="149"/>
                </a:lnTo>
                <a:lnTo>
                  <a:pt x="1936" y="149"/>
                </a:lnTo>
                <a:lnTo>
                  <a:pt x="1949" y="138"/>
                </a:lnTo>
                <a:lnTo>
                  <a:pt x="1959" y="127"/>
                </a:lnTo>
                <a:lnTo>
                  <a:pt x="1981" y="101"/>
                </a:lnTo>
                <a:lnTo>
                  <a:pt x="1981" y="101"/>
                </a:lnTo>
                <a:lnTo>
                  <a:pt x="2031" y="101"/>
                </a:lnTo>
                <a:lnTo>
                  <a:pt x="2031" y="101"/>
                </a:lnTo>
                <a:lnTo>
                  <a:pt x="1983" y="144"/>
                </a:lnTo>
                <a:lnTo>
                  <a:pt x="1938" y="183"/>
                </a:lnTo>
                <a:lnTo>
                  <a:pt x="1914" y="200"/>
                </a:lnTo>
                <a:lnTo>
                  <a:pt x="1892" y="216"/>
                </a:lnTo>
                <a:lnTo>
                  <a:pt x="1866" y="231"/>
                </a:lnTo>
                <a:lnTo>
                  <a:pt x="1840" y="243"/>
                </a:lnTo>
                <a:lnTo>
                  <a:pt x="1840" y="243"/>
                </a:lnTo>
                <a:lnTo>
                  <a:pt x="1869" y="207"/>
                </a:lnTo>
                <a:lnTo>
                  <a:pt x="1869" y="207"/>
                </a:lnTo>
                <a:lnTo>
                  <a:pt x="1843" y="207"/>
                </a:lnTo>
                <a:lnTo>
                  <a:pt x="1834" y="209"/>
                </a:lnTo>
                <a:lnTo>
                  <a:pt x="1826" y="209"/>
                </a:lnTo>
                <a:lnTo>
                  <a:pt x="1826" y="209"/>
                </a:lnTo>
                <a:lnTo>
                  <a:pt x="1823" y="213"/>
                </a:lnTo>
                <a:lnTo>
                  <a:pt x="1819" y="216"/>
                </a:lnTo>
                <a:lnTo>
                  <a:pt x="1813" y="226"/>
                </a:lnTo>
                <a:lnTo>
                  <a:pt x="1813" y="226"/>
                </a:lnTo>
                <a:lnTo>
                  <a:pt x="1840" y="243"/>
                </a:lnTo>
                <a:lnTo>
                  <a:pt x="1840" y="243"/>
                </a:lnTo>
                <a:lnTo>
                  <a:pt x="1817" y="263"/>
                </a:lnTo>
                <a:lnTo>
                  <a:pt x="1806" y="272"/>
                </a:lnTo>
                <a:lnTo>
                  <a:pt x="1795" y="282"/>
                </a:lnTo>
                <a:lnTo>
                  <a:pt x="1795" y="282"/>
                </a:lnTo>
                <a:lnTo>
                  <a:pt x="1718" y="328"/>
                </a:lnTo>
                <a:lnTo>
                  <a:pt x="1642" y="375"/>
                </a:lnTo>
                <a:lnTo>
                  <a:pt x="1642" y="375"/>
                </a:lnTo>
                <a:lnTo>
                  <a:pt x="1635" y="379"/>
                </a:lnTo>
                <a:lnTo>
                  <a:pt x="1625" y="382"/>
                </a:lnTo>
                <a:lnTo>
                  <a:pt x="1605" y="388"/>
                </a:lnTo>
                <a:lnTo>
                  <a:pt x="1605" y="388"/>
                </a:lnTo>
                <a:lnTo>
                  <a:pt x="1588" y="392"/>
                </a:lnTo>
                <a:lnTo>
                  <a:pt x="1573" y="397"/>
                </a:lnTo>
                <a:lnTo>
                  <a:pt x="1566" y="401"/>
                </a:lnTo>
                <a:lnTo>
                  <a:pt x="1560" y="407"/>
                </a:lnTo>
                <a:lnTo>
                  <a:pt x="1554" y="414"/>
                </a:lnTo>
                <a:lnTo>
                  <a:pt x="1551" y="423"/>
                </a:lnTo>
                <a:lnTo>
                  <a:pt x="1551" y="423"/>
                </a:lnTo>
                <a:lnTo>
                  <a:pt x="1547" y="429"/>
                </a:lnTo>
                <a:lnTo>
                  <a:pt x="1541" y="435"/>
                </a:lnTo>
                <a:lnTo>
                  <a:pt x="1525" y="442"/>
                </a:lnTo>
                <a:lnTo>
                  <a:pt x="1525" y="442"/>
                </a:lnTo>
                <a:lnTo>
                  <a:pt x="1478" y="459"/>
                </a:lnTo>
                <a:lnTo>
                  <a:pt x="1454" y="468"/>
                </a:lnTo>
                <a:lnTo>
                  <a:pt x="1430" y="474"/>
                </a:lnTo>
                <a:lnTo>
                  <a:pt x="1430" y="474"/>
                </a:lnTo>
                <a:lnTo>
                  <a:pt x="1415" y="479"/>
                </a:lnTo>
                <a:lnTo>
                  <a:pt x="1402" y="485"/>
                </a:lnTo>
                <a:lnTo>
                  <a:pt x="1390" y="492"/>
                </a:lnTo>
                <a:lnTo>
                  <a:pt x="1381" y="500"/>
                </a:lnTo>
                <a:lnTo>
                  <a:pt x="1372" y="509"/>
                </a:lnTo>
                <a:lnTo>
                  <a:pt x="1364" y="520"/>
                </a:lnTo>
                <a:lnTo>
                  <a:pt x="1357" y="535"/>
                </a:lnTo>
                <a:lnTo>
                  <a:pt x="1353" y="550"/>
                </a:lnTo>
                <a:lnTo>
                  <a:pt x="1353" y="550"/>
                </a:lnTo>
                <a:lnTo>
                  <a:pt x="1348" y="567"/>
                </a:lnTo>
                <a:lnTo>
                  <a:pt x="1342" y="580"/>
                </a:lnTo>
                <a:lnTo>
                  <a:pt x="1335" y="591"/>
                </a:lnTo>
                <a:lnTo>
                  <a:pt x="1327" y="599"/>
                </a:lnTo>
                <a:lnTo>
                  <a:pt x="1316" y="604"/>
                </a:lnTo>
                <a:lnTo>
                  <a:pt x="1303" y="608"/>
                </a:lnTo>
                <a:lnTo>
                  <a:pt x="1286" y="610"/>
                </a:lnTo>
                <a:lnTo>
                  <a:pt x="1266" y="610"/>
                </a:lnTo>
                <a:lnTo>
                  <a:pt x="1266" y="610"/>
                </a:lnTo>
                <a:lnTo>
                  <a:pt x="1275" y="589"/>
                </a:lnTo>
                <a:lnTo>
                  <a:pt x="1275" y="589"/>
                </a:lnTo>
                <a:lnTo>
                  <a:pt x="1249" y="587"/>
                </a:lnTo>
                <a:lnTo>
                  <a:pt x="1223" y="587"/>
                </a:lnTo>
                <a:lnTo>
                  <a:pt x="1197" y="591"/>
                </a:lnTo>
                <a:lnTo>
                  <a:pt x="1171" y="597"/>
                </a:lnTo>
                <a:lnTo>
                  <a:pt x="1146" y="606"/>
                </a:lnTo>
                <a:lnTo>
                  <a:pt x="1120" y="613"/>
                </a:lnTo>
                <a:lnTo>
                  <a:pt x="1072" y="632"/>
                </a:lnTo>
                <a:lnTo>
                  <a:pt x="1072" y="632"/>
                </a:lnTo>
                <a:lnTo>
                  <a:pt x="1070" y="634"/>
                </a:lnTo>
                <a:lnTo>
                  <a:pt x="1070" y="634"/>
                </a:lnTo>
                <a:lnTo>
                  <a:pt x="1089" y="641"/>
                </a:lnTo>
                <a:lnTo>
                  <a:pt x="1089" y="641"/>
                </a:lnTo>
                <a:lnTo>
                  <a:pt x="1005" y="682"/>
                </a:lnTo>
                <a:lnTo>
                  <a:pt x="1005" y="682"/>
                </a:lnTo>
                <a:lnTo>
                  <a:pt x="833" y="729"/>
                </a:lnTo>
                <a:lnTo>
                  <a:pt x="833" y="729"/>
                </a:lnTo>
                <a:lnTo>
                  <a:pt x="837" y="744"/>
                </a:lnTo>
                <a:lnTo>
                  <a:pt x="837" y="744"/>
                </a:lnTo>
                <a:lnTo>
                  <a:pt x="1005" y="682"/>
                </a:lnTo>
                <a:lnTo>
                  <a:pt x="1005" y="682"/>
                </a:lnTo>
                <a:close/>
                <a:moveTo>
                  <a:pt x="787" y="755"/>
                </a:moveTo>
                <a:lnTo>
                  <a:pt x="787" y="755"/>
                </a:lnTo>
                <a:lnTo>
                  <a:pt x="751" y="748"/>
                </a:lnTo>
                <a:lnTo>
                  <a:pt x="740" y="748"/>
                </a:lnTo>
                <a:lnTo>
                  <a:pt x="731" y="749"/>
                </a:lnTo>
                <a:lnTo>
                  <a:pt x="725" y="751"/>
                </a:lnTo>
                <a:lnTo>
                  <a:pt x="721" y="757"/>
                </a:lnTo>
                <a:lnTo>
                  <a:pt x="720" y="764"/>
                </a:lnTo>
                <a:lnTo>
                  <a:pt x="718" y="774"/>
                </a:lnTo>
                <a:lnTo>
                  <a:pt x="718" y="774"/>
                </a:lnTo>
                <a:lnTo>
                  <a:pt x="787" y="755"/>
                </a:lnTo>
                <a:lnTo>
                  <a:pt x="787" y="7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43808" y="218702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4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감사합니다</a:t>
            </a:r>
            <a:r>
              <a:rPr lang="ko-KR" altLang="en-US" sz="3600" dirty="0">
                <a:latin typeface="Rix밝은명조 EB" pitchFamily="18" charset="-127"/>
                <a:ea typeface="Rix밝은명조 EB" pitchFamily="18" charset="-127"/>
              </a:rPr>
              <a:t> 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0" y="4965695"/>
            <a:ext cx="241317" cy="2011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-14242" y="3"/>
            <a:ext cx="241317" cy="2011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8919899" y="0"/>
            <a:ext cx="241317" cy="2011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919899" y="4939264"/>
            <a:ext cx="241317" cy="2011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01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1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1819" y="1707654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모던명조 M" pitchFamily="18" charset="-127"/>
                <a:ea typeface="Rix모던명조 M" pitchFamily="18" charset="-127"/>
              </a:rPr>
              <a:t>01 </a:t>
            </a:r>
            <a:endParaRPr lang="ko-KR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B5E09-DF22-4E8B-BE72-695FD431FEA6}"/>
              </a:ext>
            </a:extLst>
          </p:cNvPr>
          <p:cNvSpPr txBox="1"/>
          <p:nvPr/>
        </p:nvSpPr>
        <p:spPr>
          <a:xfrm>
            <a:off x="1979712" y="1923678"/>
            <a:ext cx="6552728" cy="770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간도의 역사 속 우리 민족의 흔적</a:t>
            </a:r>
            <a:endParaRPr lang="ko-KR" altLang="en-US" sz="32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178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755EB6F-C673-40D5-BEA3-8D598772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0475DE5-2AF1-4032-BE78-B47A6B94F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100" y="27293"/>
            <a:ext cx="4897453" cy="94899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D31F5A6-F1E5-4344-BBD7-2ABF84C3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53" y="120252"/>
            <a:ext cx="1852444" cy="806316"/>
          </a:xfrm>
        </p:spPr>
        <p:txBody>
          <a:bodyPr anchor="ctr">
            <a:normAutofit/>
          </a:bodyPr>
          <a:lstStyle/>
          <a:p>
            <a:r>
              <a:rPr lang="ko-KR" altLang="en-US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고조선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9554DC-C0C6-43D7-9F15-068A156A2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457" y="1275606"/>
            <a:ext cx="3312368" cy="3053438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요령 지방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+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요서지방 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요동지방 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=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서간도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북간도 지역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연해주 일부 지역에서 고인돌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비파형 동검 등 많은 유적 발견</a:t>
            </a:r>
            <a:endParaRPr 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959601A0-E4D8-43B0-9987-4F0EBAE27F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583653" y="1005733"/>
            <a:ext cx="3096070" cy="2809684"/>
          </a:xfrm>
          <a:prstGeom prst="rect">
            <a:avLst/>
          </a:prstGeom>
          <a:noFill/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DCBA51E-1DE5-4F43-B5F4-EA7225FCD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875" y="997525"/>
            <a:ext cx="2298682" cy="305274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183445C-7375-4899-B503-BD1AFEE09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2232">
            <a:off x="6930038" y="3923288"/>
            <a:ext cx="2028925" cy="116083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5F95FF5-98DC-419C-A61E-5EA8C7821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96140">
            <a:off x="6293309" y="3257573"/>
            <a:ext cx="354335" cy="17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6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E55584-8F8A-400D-8A95-E11C88AE4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34E6DEA-BEE8-44D7-B89D-21698907B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25617"/>
            <a:ext cx="4901609" cy="87507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4CED1A0-ED82-4043-9289-B4CE38E5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5" y="51470"/>
            <a:ext cx="2376264" cy="752425"/>
          </a:xfrm>
        </p:spPr>
        <p:txBody>
          <a:bodyPr anchor="ctr">
            <a:normAutofit/>
          </a:bodyPr>
          <a:lstStyle/>
          <a:p>
            <a:r>
              <a:rPr lang="ko-KR" altLang="en-US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고대 국가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78852A-2D62-43F8-8191-5797B3E63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4008" y="1347613"/>
            <a:ext cx="4042792" cy="3247009"/>
          </a:xfrm>
        </p:spPr>
        <p:txBody>
          <a:bodyPr/>
          <a:lstStyle/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부여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고구려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옥저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읍루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FC895ED-FF95-4D92-A171-BCEC3FDD4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56" y="1059582"/>
            <a:ext cx="3442072" cy="397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1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CBB0B9A-6108-4DB5-95E0-375DFD2A3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5F2E6BA-A860-4430-8E6D-E724FE1D5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0"/>
            <a:ext cx="4897453" cy="94899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18AB1E4-C946-4670-B947-A6E27759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435" y="123478"/>
            <a:ext cx="1875662" cy="720080"/>
          </a:xfrm>
        </p:spPr>
        <p:txBody>
          <a:bodyPr anchor="ctr">
            <a:normAutofit/>
          </a:bodyPr>
          <a:lstStyle/>
          <a:p>
            <a:r>
              <a:rPr lang="ko-KR" altLang="en-US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고구려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98D8FFE-EDDF-418F-9860-FD53D1BF4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7944" y="1275606"/>
            <a:ext cx="4106792" cy="31272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졸본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현재 </a:t>
            </a:r>
            <a:r>
              <a:rPr lang="ko-KR" altLang="en-US" sz="2000" dirty="0" err="1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요령성</a:t>
            </a:r>
            <a:r>
              <a:rPr lang="ko-KR" altLang="en-US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err="1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본계시</a:t>
            </a:r>
            <a:r>
              <a:rPr lang="en-US" altLang="ko-KR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)→</a:t>
            </a:r>
            <a:r>
              <a:rPr lang="ko-KR" altLang="en-US" sz="2000" dirty="0" err="1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국내성</a:t>
            </a:r>
            <a:r>
              <a:rPr lang="en-US" altLang="ko-KR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현재 길림성 </a:t>
            </a:r>
            <a:r>
              <a:rPr lang="ko-KR" altLang="en-US" sz="2000" dirty="0" err="1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지안시</a:t>
            </a:r>
            <a:r>
              <a:rPr lang="en-US" altLang="ko-KR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)→</a:t>
            </a:r>
            <a:r>
              <a:rPr lang="ko-KR" altLang="en-US" sz="2000" dirty="0" err="1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평양성</a:t>
            </a:r>
            <a:r>
              <a:rPr lang="en-US" altLang="ko-KR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현재 북한 평양</a:t>
            </a:r>
            <a:r>
              <a:rPr lang="en-US" altLang="ko-KR" sz="200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  <a:endParaRPr lang="ko-KR" altLang="en-US" sz="2000" dirty="0"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북쪽으로 최대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부여성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현재 길림성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창춘시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서쪽으로 최대 요동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현도성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현재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요령성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심양시</a:t>
            </a:r>
            <a:r>
              <a:rPr lang="en-US" altLang="ko-KR" sz="2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en-US" sz="26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06828DD-1089-4EBF-A912-9B0F6B355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09" y="948995"/>
            <a:ext cx="3007725" cy="39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ji texture에 대한 이미지 검색결과">
            <a:extLst>
              <a:ext uri="{FF2B5EF4-FFF2-40B4-BE49-F238E27FC236}">
                <a16:creationId xmlns:a16="http://schemas.microsoft.com/office/drawing/2014/main" id="{40A7A6F0-004A-4FFF-8CAD-79B53795E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CC6A71-63D8-4224-8645-4AAA0C5F5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-1772"/>
            <a:ext cx="4897453" cy="94899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73FEB75-462D-4EDB-A5D8-2A1E318E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0"/>
            <a:ext cx="2788841" cy="800100"/>
          </a:xfrm>
        </p:spPr>
        <p:txBody>
          <a:bodyPr anchor="b">
            <a:normAutofit/>
          </a:bodyPr>
          <a:lstStyle/>
          <a:p>
            <a:r>
              <a:rPr lang="ko-KR" altLang="en-US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발해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CFA5F23F-077C-466F-9EFA-22E864639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076056" y="1059582"/>
            <a:ext cx="3234317" cy="3654425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BD987EC-1472-42EA-85A5-53B1359A31AD}"/>
              </a:ext>
            </a:extLst>
          </p:cNvPr>
          <p:cNvSpPr txBox="1">
            <a:spLocks/>
          </p:cNvSpPr>
          <p:nvPr/>
        </p:nvSpPr>
        <p:spPr>
          <a:xfrm>
            <a:off x="565820" y="1059582"/>
            <a:ext cx="3816424" cy="341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4313" indent="-214313" algn="l" defTabSz="342900" rtl="0" eaLnBrk="1" latinLnBrk="1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1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1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1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1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1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1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1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1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고구려 시대 최대 영토와 유사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요동반도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만주지역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 직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간접통치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북쪽으로 최대 하얼빈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대경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러시아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하바롭스크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연해주 지역까지 점령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901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anji texture에 대한 이미지 검색결과">
            <a:extLst>
              <a:ext uri="{FF2B5EF4-FFF2-40B4-BE49-F238E27FC236}">
                <a16:creationId xmlns:a16="http://schemas.microsoft.com/office/drawing/2014/main" id="{BB98DF63-3BB8-4915-9450-A995CE46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E086CD5-2EDC-4AFE-90DC-3C137EB3D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7293"/>
            <a:ext cx="5078793" cy="94899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218AEFF-86A2-46C7-A7D3-4610BBC7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657" y="0"/>
            <a:ext cx="3782600" cy="863173"/>
          </a:xfrm>
        </p:spPr>
        <p:txBody>
          <a:bodyPr anchor="ctr">
            <a:normAutofit/>
          </a:bodyPr>
          <a:lstStyle/>
          <a:p>
            <a:r>
              <a:rPr lang="ko-KR" altLang="en-US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고려</a:t>
            </a:r>
            <a:r>
              <a:rPr lang="en-US" altLang="ko-KR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~</a:t>
            </a:r>
            <a:r>
              <a:rPr lang="ko-KR" altLang="en-US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조선</a:t>
            </a:r>
            <a:r>
              <a:rPr lang="en-US" altLang="ko-KR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중세</a:t>
            </a:r>
            <a:r>
              <a:rPr lang="en-US" altLang="ko-KR" sz="4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4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8" name="내용 개체 틀 7" descr="지도이(가) 표시된 사진&#10;&#10;자동 생성된 설명">
            <a:extLst>
              <a:ext uri="{FF2B5EF4-FFF2-40B4-BE49-F238E27FC236}">
                <a16:creationId xmlns:a16="http://schemas.microsoft.com/office/drawing/2014/main" id="{35153AC4-45FA-4B32-B436-FC6B260567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1551" y="1111158"/>
            <a:ext cx="3244469" cy="3897472"/>
          </a:xfr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7C03D6B-50B6-4258-B3FD-70B089759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9951" y="1203598"/>
            <a:ext cx="4582497" cy="35283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ko-KR" altLang="en-US" sz="21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고려 시대 당시 현재 함경도 지역부터 압록강</a:t>
            </a:r>
            <a:r>
              <a:rPr lang="en-US" altLang="ko-KR" sz="21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1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두만강 이북 지역에 여진족 거주</a:t>
            </a:r>
            <a:endParaRPr lang="en-US" altLang="ko-KR" sz="21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marR="0" indent="0" fontAlgn="base" latinLnBrk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1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번호</a:t>
            </a:r>
            <a:r>
              <a:rPr lang="en-US" altLang="ko-KR" sz="21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100" kern="0" spc="0" dirty="0"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藩胡</a:t>
            </a:r>
            <a:r>
              <a:rPr lang="en-US" altLang="ko-KR" sz="21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: </a:t>
            </a:r>
            <a:r>
              <a:rPr lang="ko-KR" altLang="en-US" sz="21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조선 전기까지 여진족이 조선에게 받쳤던 공납</a:t>
            </a:r>
            <a:endParaRPr lang="en-US" altLang="ko-KR" sz="21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0" marR="0" indent="0" fontAlgn="base" latinLnBrk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1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북관개시 </a:t>
            </a:r>
            <a:r>
              <a:rPr lang="en-US" altLang="ko-KR" sz="21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21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당시 조선이 현재 함경도 </a:t>
            </a:r>
            <a:r>
              <a:rPr lang="ko-KR" altLang="en-US" sz="21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회령군</a:t>
            </a:r>
            <a:r>
              <a:rPr lang="en-US" altLang="ko-KR" sz="21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1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경원군에서 중국과의 국제 무역 시장</a:t>
            </a:r>
            <a:endParaRPr lang="en-US" sz="21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326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1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 flipH="1" flipV="1">
            <a:off x="9533" y="-301167"/>
            <a:ext cx="5580112" cy="4948013"/>
          </a:xfrm>
          <a:custGeom>
            <a:avLst/>
            <a:gdLst>
              <a:gd name="T0" fmla="*/ 0 w 3096"/>
              <a:gd name="T1" fmla="*/ 0 h 3096"/>
              <a:gd name="T2" fmla="*/ 368 w 3096"/>
              <a:gd name="T3" fmla="*/ 0 h 3096"/>
              <a:gd name="T4" fmla="*/ 584 w 3096"/>
              <a:gd name="T5" fmla="*/ 146 h 3096"/>
              <a:gd name="T6" fmla="*/ 556 w 3096"/>
              <a:gd name="T7" fmla="*/ 174 h 3096"/>
              <a:gd name="T8" fmla="*/ 432 w 3096"/>
              <a:gd name="T9" fmla="*/ 78 h 3096"/>
              <a:gd name="T10" fmla="*/ 490 w 3096"/>
              <a:gd name="T11" fmla="*/ 184 h 3096"/>
              <a:gd name="T12" fmla="*/ 590 w 3096"/>
              <a:gd name="T13" fmla="*/ 272 h 3096"/>
              <a:gd name="T14" fmla="*/ 696 w 3096"/>
              <a:gd name="T15" fmla="*/ 330 h 3096"/>
              <a:gd name="T16" fmla="*/ 794 w 3096"/>
              <a:gd name="T17" fmla="*/ 406 h 3096"/>
              <a:gd name="T18" fmla="*/ 1046 w 3096"/>
              <a:gd name="T19" fmla="*/ 576 h 3096"/>
              <a:gd name="T20" fmla="*/ 834 w 3096"/>
              <a:gd name="T21" fmla="*/ 390 h 3096"/>
              <a:gd name="T22" fmla="*/ 970 w 3096"/>
              <a:gd name="T23" fmla="*/ 460 h 3096"/>
              <a:gd name="T24" fmla="*/ 976 w 3096"/>
              <a:gd name="T25" fmla="*/ 364 h 3096"/>
              <a:gd name="T26" fmla="*/ 644 w 3096"/>
              <a:gd name="T27" fmla="*/ 88 h 3096"/>
              <a:gd name="T28" fmla="*/ 1146 w 3096"/>
              <a:gd name="T29" fmla="*/ 250 h 3096"/>
              <a:gd name="T30" fmla="*/ 1254 w 3096"/>
              <a:gd name="T31" fmla="*/ 322 h 3096"/>
              <a:gd name="T32" fmla="*/ 1562 w 3096"/>
              <a:gd name="T33" fmla="*/ 492 h 3096"/>
              <a:gd name="T34" fmla="*/ 1644 w 3096"/>
              <a:gd name="T35" fmla="*/ 324 h 3096"/>
              <a:gd name="T36" fmla="*/ 1830 w 3096"/>
              <a:gd name="T37" fmla="*/ 302 h 3096"/>
              <a:gd name="T38" fmla="*/ 1948 w 3096"/>
              <a:gd name="T39" fmla="*/ 436 h 3096"/>
              <a:gd name="T40" fmla="*/ 2202 w 3096"/>
              <a:gd name="T41" fmla="*/ 548 h 3096"/>
              <a:gd name="T42" fmla="*/ 3096 w 3096"/>
              <a:gd name="T43" fmla="*/ 1312 h 3096"/>
              <a:gd name="T44" fmla="*/ 2928 w 3096"/>
              <a:gd name="T45" fmla="*/ 2888 h 3096"/>
              <a:gd name="T46" fmla="*/ 2984 w 3096"/>
              <a:gd name="T47" fmla="*/ 2930 h 3096"/>
              <a:gd name="T48" fmla="*/ 2978 w 3096"/>
              <a:gd name="T49" fmla="*/ 3008 h 3096"/>
              <a:gd name="T50" fmla="*/ 2698 w 3096"/>
              <a:gd name="T51" fmla="*/ 2968 h 3096"/>
              <a:gd name="T52" fmla="*/ 2692 w 3096"/>
              <a:gd name="T53" fmla="*/ 3010 h 3096"/>
              <a:gd name="T54" fmla="*/ 2576 w 3096"/>
              <a:gd name="T55" fmla="*/ 3048 h 3096"/>
              <a:gd name="T56" fmla="*/ 2442 w 3096"/>
              <a:gd name="T57" fmla="*/ 3076 h 3096"/>
              <a:gd name="T58" fmla="*/ 2324 w 3096"/>
              <a:gd name="T59" fmla="*/ 3080 h 3096"/>
              <a:gd name="T60" fmla="*/ 2346 w 3096"/>
              <a:gd name="T61" fmla="*/ 2994 h 3096"/>
              <a:gd name="T62" fmla="*/ 2218 w 3096"/>
              <a:gd name="T63" fmla="*/ 2904 h 3096"/>
              <a:gd name="T64" fmla="*/ 2050 w 3096"/>
              <a:gd name="T65" fmla="*/ 2848 h 3096"/>
              <a:gd name="T66" fmla="*/ 1930 w 3096"/>
              <a:gd name="T67" fmla="*/ 2798 h 3096"/>
              <a:gd name="T68" fmla="*/ 1824 w 3096"/>
              <a:gd name="T69" fmla="*/ 2880 h 3096"/>
              <a:gd name="T70" fmla="*/ 1742 w 3096"/>
              <a:gd name="T71" fmla="*/ 2736 h 3096"/>
              <a:gd name="T72" fmla="*/ 1876 w 3096"/>
              <a:gd name="T73" fmla="*/ 2718 h 3096"/>
              <a:gd name="T74" fmla="*/ 1738 w 3096"/>
              <a:gd name="T75" fmla="*/ 2626 h 3096"/>
              <a:gd name="T76" fmla="*/ 1694 w 3096"/>
              <a:gd name="T77" fmla="*/ 2454 h 3096"/>
              <a:gd name="T78" fmla="*/ 1848 w 3096"/>
              <a:gd name="T79" fmla="*/ 2358 h 3096"/>
              <a:gd name="T80" fmla="*/ 1798 w 3096"/>
              <a:gd name="T81" fmla="*/ 2230 h 3096"/>
              <a:gd name="T82" fmla="*/ 1638 w 3096"/>
              <a:gd name="T83" fmla="*/ 1960 h 3096"/>
              <a:gd name="T84" fmla="*/ 1592 w 3096"/>
              <a:gd name="T85" fmla="*/ 1924 h 3096"/>
              <a:gd name="T86" fmla="*/ 1474 w 3096"/>
              <a:gd name="T87" fmla="*/ 1776 h 3096"/>
              <a:gd name="T88" fmla="*/ 1248 w 3096"/>
              <a:gd name="T89" fmla="*/ 1602 h 3096"/>
              <a:gd name="T90" fmla="*/ 1078 w 3096"/>
              <a:gd name="T91" fmla="*/ 1566 h 3096"/>
              <a:gd name="T92" fmla="*/ 806 w 3096"/>
              <a:gd name="T93" fmla="*/ 1428 h 3096"/>
              <a:gd name="T94" fmla="*/ 876 w 3096"/>
              <a:gd name="T95" fmla="*/ 1174 h 3096"/>
              <a:gd name="T96" fmla="*/ 784 w 3096"/>
              <a:gd name="T97" fmla="*/ 964 h 3096"/>
              <a:gd name="T98" fmla="*/ 620 w 3096"/>
              <a:gd name="T99" fmla="*/ 808 h 3096"/>
              <a:gd name="T100" fmla="*/ 500 w 3096"/>
              <a:gd name="T101" fmla="*/ 636 h 3096"/>
              <a:gd name="T102" fmla="*/ 650 w 3096"/>
              <a:gd name="T103" fmla="*/ 578 h 3096"/>
              <a:gd name="T104" fmla="*/ 450 w 3096"/>
              <a:gd name="T105" fmla="*/ 410 h 3096"/>
              <a:gd name="T106" fmla="*/ 2218 w 3096"/>
              <a:gd name="T107" fmla="*/ 2504 h 3096"/>
              <a:gd name="T108" fmla="*/ 2226 w 3096"/>
              <a:gd name="T109" fmla="*/ 2476 h 3096"/>
              <a:gd name="T110" fmla="*/ 2240 w 3096"/>
              <a:gd name="T111" fmla="*/ 2554 h 3096"/>
              <a:gd name="T112" fmla="*/ 2348 w 3096"/>
              <a:gd name="T113" fmla="*/ 2752 h 3096"/>
              <a:gd name="T114" fmla="*/ 2984 w 3096"/>
              <a:gd name="T115" fmla="*/ 2594 h 3096"/>
              <a:gd name="T116" fmla="*/ 2790 w 3096"/>
              <a:gd name="T117" fmla="*/ 2816 h 3096"/>
              <a:gd name="T118" fmla="*/ 654 w 3096"/>
              <a:gd name="T119" fmla="*/ 692 h 3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96" h="3096">
                <a:moveTo>
                  <a:pt x="296" y="264"/>
                </a:moveTo>
                <a:lnTo>
                  <a:pt x="296" y="264"/>
                </a:lnTo>
                <a:lnTo>
                  <a:pt x="130" y="194"/>
                </a:lnTo>
                <a:lnTo>
                  <a:pt x="130" y="194"/>
                </a:lnTo>
                <a:lnTo>
                  <a:pt x="168" y="156"/>
                </a:lnTo>
                <a:lnTo>
                  <a:pt x="168" y="156"/>
                </a:lnTo>
                <a:lnTo>
                  <a:pt x="122" y="156"/>
                </a:lnTo>
                <a:lnTo>
                  <a:pt x="122" y="156"/>
                </a:lnTo>
                <a:lnTo>
                  <a:pt x="130" y="148"/>
                </a:lnTo>
                <a:lnTo>
                  <a:pt x="130" y="148"/>
                </a:lnTo>
                <a:lnTo>
                  <a:pt x="100" y="100"/>
                </a:lnTo>
                <a:lnTo>
                  <a:pt x="100" y="100"/>
                </a:lnTo>
                <a:lnTo>
                  <a:pt x="72" y="56"/>
                </a:lnTo>
                <a:lnTo>
                  <a:pt x="72" y="56"/>
                </a:lnTo>
                <a:lnTo>
                  <a:pt x="0" y="0"/>
                </a:lnTo>
                <a:lnTo>
                  <a:pt x="0" y="0"/>
                </a:lnTo>
                <a:lnTo>
                  <a:pt x="232" y="0"/>
                </a:lnTo>
                <a:lnTo>
                  <a:pt x="232" y="0"/>
                </a:lnTo>
                <a:lnTo>
                  <a:pt x="236" y="10"/>
                </a:lnTo>
                <a:lnTo>
                  <a:pt x="238" y="14"/>
                </a:lnTo>
                <a:lnTo>
                  <a:pt x="240" y="18"/>
                </a:lnTo>
                <a:lnTo>
                  <a:pt x="240" y="18"/>
                </a:lnTo>
                <a:lnTo>
                  <a:pt x="292" y="38"/>
                </a:lnTo>
                <a:lnTo>
                  <a:pt x="342" y="58"/>
                </a:lnTo>
                <a:lnTo>
                  <a:pt x="342" y="58"/>
                </a:lnTo>
                <a:lnTo>
                  <a:pt x="350" y="52"/>
                </a:lnTo>
                <a:lnTo>
                  <a:pt x="350" y="52"/>
                </a:lnTo>
                <a:lnTo>
                  <a:pt x="304" y="0"/>
                </a:lnTo>
                <a:lnTo>
                  <a:pt x="304" y="0"/>
                </a:lnTo>
                <a:lnTo>
                  <a:pt x="368" y="0"/>
                </a:lnTo>
                <a:lnTo>
                  <a:pt x="368" y="0"/>
                </a:lnTo>
                <a:lnTo>
                  <a:pt x="368" y="14"/>
                </a:lnTo>
                <a:lnTo>
                  <a:pt x="368" y="14"/>
                </a:lnTo>
                <a:lnTo>
                  <a:pt x="398" y="24"/>
                </a:lnTo>
                <a:lnTo>
                  <a:pt x="426" y="36"/>
                </a:lnTo>
                <a:lnTo>
                  <a:pt x="426" y="36"/>
                </a:lnTo>
                <a:lnTo>
                  <a:pt x="470" y="56"/>
                </a:lnTo>
                <a:lnTo>
                  <a:pt x="512" y="78"/>
                </a:lnTo>
                <a:lnTo>
                  <a:pt x="512" y="78"/>
                </a:lnTo>
                <a:lnTo>
                  <a:pt x="520" y="84"/>
                </a:lnTo>
                <a:lnTo>
                  <a:pt x="526" y="90"/>
                </a:lnTo>
                <a:lnTo>
                  <a:pt x="526" y="90"/>
                </a:lnTo>
                <a:lnTo>
                  <a:pt x="546" y="110"/>
                </a:lnTo>
                <a:lnTo>
                  <a:pt x="564" y="128"/>
                </a:lnTo>
                <a:lnTo>
                  <a:pt x="584" y="146"/>
                </a:lnTo>
                <a:lnTo>
                  <a:pt x="594" y="152"/>
                </a:lnTo>
                <a:lnTo>
                  <a:pt x="606" y="158"/>
                </a:lnTo>
                <a:lnTo>
                  <a:pt x="606" y="158"/>
                </a:lnTo>
                <a:lnTo>
                  <a:pt x="638" y="172"/>
                </a:lnTo>
                <a:lnTo>
                  <a:pt x="654" y="180"/>
                </a:lnTo>
                <a:lnTo>
                  <a:pt x="666" y="190"/>
                </a:lnTo>
                <a:lnTo>
                  <a:pt x="676" y="200"/>
                </a:lnTo>
                <a:lnTo>
                  <a:pt x="686" y="214"/>
                </a:lnTo>
                <a:lnTo>
                  <a:pt x="692" y="230"/>
                </a:lnTo>
                <a:lnTo>
                  <a:pt x="696" y="248"/>
                </a:lnTo>
                <a:lnTo>
                  <a:pt x="696" y="248"/>
                </a:lnTo>
                <a:lnTo>
                  <a:pt x="696" y="248"/>
                </a:lnTo>
                <a:lnTo>
                  <a:pt x="596" y="194"/>
                </a:lnTo>
                <a:lnTo>
                  <a:pt x="596" y="194"/>
                </a:lnTo>
                <a:lnTo>
                  <a:pt x="556" y="174"/>
                </a:lnTo>
                <a:lnTo>
                  <a:pt x="536" y="162"/>
                </a:lnTo>
                <a:lnTo>
                  <a:pt x="520" y="150"/>
                </a:lnTo>
                <a:lnTo>
                  <a:pt x="520" y="150"/>
                </a:lnTo>
                <a:lnTo>
                  <a:pt x="508" y="140"/>
                </a:lnTo>
                <a:lnTo>
                  <a:pt x="502" y="138"/>
                </a:lnTo>
                <a:lnTo>
                  <a:pt x="498" y="138"/>
                </a:lnTo>
                <a:lnTo>
                  <a:pt x="494" y="140"/>
                </a:lnTo>
                <a:lnTo>
                  <a:pt x="488" y="142"/>
                </a:lnTo>
                <a:lnTo>
                  <a:pt x="480" y="152"/>
                </a:lnTo>
                <a:lnTo>
                  <a:pt x="480" y="152"/>
                </a:lnTo>
                <a:lnTo>
                  <a:pt x="466" y="94"/>
                </a:lnTo>
                <a:lnTo>
                  <a:pt x="466" y="94"/>
                </a:lnTo>
                <a:lnTo>
                  <a:pt x="424" y="120"/>
                </a:lnTo>
                <a:lnTo>
                  <a:pt x="424" y="120"/>
                </a:lnTo>
                <a:lnTo>
                  <a:pt x="432" y="78"/>
                </a:lnTo>
                <a:lnTo>
                  <a:pt x="432" y="78"/>
                </a:lnTo>
                <a:lnTo>
                  <a:pt x="380" y="54"/>
                </a:lnTo>
                <a:lnTo>
                  <a:pt x="380" y="54"/>
                </a:lnTo>
                <a:lnTo>
                  <a:pt x="374" y="54"/>
                </a:lnTo>
                <a:lnTo>
                  <a:pt x="368" y="56"/>
                </a:lnTo>
                <a:lnTo>
                  <a:pt x="368" y="56"/>
                </a:lnTo>
                <a:lnTo>
                  <a:pt x="396" y="108"/>
                </a:lnTo>
                <a:lnTo>
                  <a:pt x="404" y="126"/>
                </a:lnTo>
                <a:lnTo>
                  <a:pt x="414" y="138"/>
                </a:lnTo>
                <a:lnTo>
                  <a:pt x="424" y="146"/>
                </a:lnTo>
                <a:lnTo>
                  <a:pt x="436" y="150"/>
                </a:lnTo>
                <a:lnTo>
                  <a:pt x="454" y="152"/>
                </a:lnTo>
                <a:lnTo>
                  <a:pt x="480" y="152"/>
                </a:lnTo>
                <a:lnTo>
                  <a:pt x="480" y="152"/>
                </a:lnTo>
                <a:lnTo>
                  <a:pt x="490" y="184"/>
                </a:lnTo>
                <a:lnTo>
                  <a:pt x="494" y="196"/>
                </a:lnTo>
                <a:lnTo>
                  <a:pt x="496" y="200"/>
                </a:lnTo>
                <a:lnTo>
                  <a:pt x="498" y="202"/>
                </a:lnTo>
                <a:lnTo>
                  <a:pt x="498" y="202"/>
                </a:lnTo>
                <a:lnTo>
                  <a:pt x="510" y="202"/>
                </a:lnTo>
                <a:lnTo>
                  <a:pt x="520" y="206"/>
                </a:lnTo>
                <a:lnTo>
                  <a:pt x="528" y="212"/>
                </a:lnTo>
                <a:lnTo>
                  <a:pt x="536" y="218"/>
                </a:lnTo>
                <a:lnTo>
                  <a:pt x="548" y="232"/>
                </a:lnTo>
                <a:lnTo>
                  <a:pt x="558" y="248"/>
                </a:lnTo>
                <a:lnTo>
                  <a:pt x="558" y="248"/>
                </a:lnTo>
                <a:lnTo>
                  <a:pt x="572" y="264"/>
                </a:lnTo>
                <a:lnTo>
                  <a:pt x="578" y="268"/>
                </a:lnTo>
                <a:lnTo>
                  <a:pt x="584" y="270"/>
                </a:lnTo>
                <a:lnTo>
                  <a:pt x="590" y="272"/>
                </a:lnTo>
                <a:lnTo>
                  <a:pt x="596" y="272"/>
                </a:lnTo>
                <a:lnTo>
                  <a:pt x="616" y="266"/>
                </a:lnTo>
                <a:lnTo>
                  <a:pt x="616" y="266"/>
                </a:lnTo>
                <a:lnTo>
                  <a:pt x="624" y="308"/>
                </a:lnTo>
                <a:lnTo>
                  <a:pt x="624" y="308"/>
                </a:lnTo>
                <a:lnTo>
                  <a:pt x="644" y="304"/>
                </a:lnTo>
                <a:lnTo>
                  <a:pt x="654" y="304"/>
                </a:lnTo>
                <a:lnTo>
                  <a:pt x="662" y="304"/>
                </a:lnTo>
                <a:lnTo>
                  <a:pt x="668" y="310"/>
                </a:lnTo>
                <a:lnTo>
                  <a:pt x="672" y="318"/>
                </a:lnTo>
                <a:lnTo>
                  <a:pt x="672" y="330"/>
                </a:lnTo>
                <a:lnTo>
                  <a:pt x="670" y="350"/>
                </a:lnTo>
                <a:lnTo>
                  <a:pt x="670" y="350"/>
                </a:lnTo>
                <a:lnTo>
                  <a:pt x="684" y="338"/>
                </a:lnTo>
                <a:lnTo>
                  <a:pt x="696" y="330"/>
                </a:lnTo>
                <a:lnTo>
                  <a:pt x="706" y="328"/>
                </a:lnTo>
                <a:lnTo>
                  <a:pt x="716" y="328"/>
                </a:lnTo>
                <a:lnTo>
                  <a:pt x="724" y="332"/>
                </a:lnTo>
                <a:lnTo>
                  <a:pt x="732" y="336"/>
                </a:lnTo>
                <a:lnTo>
                  <a:pt x="744" y="344"/>
                </a:lnTo>
                <a:lnTo>
                  <a:pt x="744" y="344"/>
                </a:lnTo>
                <a:lnTo>
                  <a:pt x="740" y="372"/>
                </a:lnTo>
                <a:lnTo>
                  <a:pt x="740" y="382"/>
                </a:lnTo>
                <a:lnTo>
                  <a:pt x="740" y="388"/>
                </a:lnTo>
                <a:lnTo>
                  <a:pt x="740" y="388"/>
                </a:lnTo>
                <a:lnTo>
                  <a:pt x="754" y="392"/>
                </a:lnTo>
                <a:lnTo>
                  <a:pt x="768" y="396"/>
                </a:lnTo>
                <a:lnTo>
                  <a:pt x="796" y="402"/>
                </a:lnTo>
                <a:lnTo>
                  <a:pt x="796" y="402"/>
                </a:lnTo>
                <a:lnTo>
                  <a:pt x="794" y="406"/>
                </a:lnTo>
                <a:lnTo>
                  <a:pt x="794" y="410"/>
                </a:lnTo>
                <a:lnTo>
                  <a:pt x="794" y="414"/>
                </a:lnTo>
                <a:lnTo>
                  <a:pt x="794" y="414"/>
                </a:lnTo>
                <a:lnTo>
                  <a:pt x="836" y="446"/>
                </a:lnTo>
                <a:lnTo>
                  <a:pt x="878" y="480"/>
                </a:lnTo>
                <a:lnTo>
                  <a:pt x="878" y="480"/>
                </a:lnTo>
                <a:lnTo>
                  <a:pt x="906" y="500"/>
                </a:lnTo>
                <a:lnTo>
                  <a:pt x="906" y="500"/>
                </a:lnTo>
                <a:lnTo>
                  <a:pt x="1058" y="622"/>
                </a:lnTo>
                <a:lnTo>
                  <a:pt x="1058" y="622"/>
                </a:lnTo>
                <a:lnTo>
                  <a:pt x="1068" y="612"/>
                </a:lnTo>
                <a:lnTo>
                  <a:pt x="1068" y="612"/>
                </a:lnTo>
                <a:lnTo>
                  <a:pt x="1058" y="594"/>
                </a:lnTo>
                <a:lnTo>
                  <a:pt x="1052" y="584"/>
                </a:lnTo>
                <a:lnTo>
                  <a:pt x="1046" y="576"/>
                </a:lnTo>
                <a:lnTo>
                  <a:pt x="1046" y="576"/>
                </a:lnTo>
                <a:lnTo>
                  <a:pt x="1000" y="532"/>
                </a:lnTo>
                <a:lnTo>
                  <a:pt x="952" y="486"/>
                </a:lnTo>
                <a:lnTo>
                  <a:pt x="952" y="486"/>
                </a:lnTo>
                <a:lnTo>
                  <a:pt x="944" y="476"/>
                </a:lnTo>
                <a:lnTo>
                  <a:pt x="936" y="466"/>
                </a:lnTo>
                <a:lnTo>
                  <a:pt x="928" y="456"/>
                </a:lnTo>
                <a:lnTo>
                  <a:pt x="920" y="448"/>
                </a:lnTo>
                <a:lnTo>
                  <a:pt x="920" y="448"/>
                </a:lnTo>
                <a:lnTo>
                  <a:pt x="900" y="434"/>
                </a:lnTo>
                <a:lnTo>
                  <a:pt x="880" y="422"/>
                </a:lnTo>
                <a:lnTo>
                  <a:pt x="858" y="410"/>
                </a:lnTo>
                <a:lnTo>
                  <a:pt x="838" y="396"/>
                </a:lnTo>
                <a:lnTo>
                  <a:pt x="838" y="396"/>
                </a:lnTo>
                <a:lnTo>
                  <a:pt x="834" y="390"/>
                </a:lnTo>
                <a:lnTo>
                  <a:pt x="832" y="384"/>
                </a:lnTo>
                <a:lnTo>
                  <a:pt x="828" y="366"/>
                </a:lnTo>
                <a:lnTo>
                  <a:pt x="828" y="366"/>
                </a:lnTo>
                <a:lnTo>
                  <a:pt x="858" y="366"/>
                </a:lnTo>
                <a:lnTo>
                  <a:pt x="858" y="366"/>
                </a:lnTo>
                <a:lnTo>
                  <a:pt x="868" y="364"/>
                </a:lnTo>
                <a:lnTo>
                  <a:pt x="868" y="364"/>
                </a:lnTo>
                <a:lnTo>
                  <a:pt x="862" y="334"/>
                </a:lnTo>
                <a:lnTo>
                  <a:pt x="862" y="334"/>
                </a:lnTo>
                <a:lnTo>
                  <a:pt x="872" y="328"/>
                </a:lnTo>
                <a:lnTo>
                  <a:pt x="872" y="328"/>
                </a:lnTo>
                <a:lnTo>
                  <a:pt x="956" y="444"/>
                </a:lnTo>
                <a:lnTo>
                  <a:pt x="956" y="444"/>
                </a:lnTo>
                <a:lnTo>
                  <a:pt x="966" y="454"/>
                </a:lnTo>
                <a:lnTo>
                  <a:pt x="970" y="460"/>
                </a:lnTo>
                <a:lnTo>
                  <a:pt x="976" y="462"/>
                </a:lnTo>
                <a:lnTo>
                  <a:pt x="976" y="462"/>
                </a:lnTo>
                <a:lnTo>
                  <a:pt x="1086" y="514"/>
                </a:lnTo>
                <a:lnTo>
                  <a:pt x="1086" y="514"/>
                </a:lnTo>
                <a:lnTo>
                  <a:pt x="1094" y="508"/>
                </a:lnTo>
                <a:lnTo>
                  <a:pt x="1094" y="508"/>
                </a:lnTo>
                <a:lnTo>
                  <a:pt x="1080" y="488"/>
                </a:lnTo>
                <a:lnTo>
                  <a:pt x="1068" y="472"/>
                </a:lnTo>
                <a:lnTo>
                  <a:pt x="1068" y="472"/>
                </a:lnTo>
                <a:lnTo>
                  <a:pt x="1032" y="434"/>
                </a:lnTo>
                <a:lnTo>
                  <a:pt x="996" y="398"/>
                </a:lnTo>
                <a:lnTo>
                  <a:pt x="996" y="398"/>
                </a:lnTo>
                <a:lnTo>
                  <a:pt x="988" y="386"/>
                </a:lnTo>
                <a:lnTo>
                  <a:pt x="982" y="376"/>
                </a:lnTo>
                <a:lnTo>
                  <a:pt x="976" y="364"/>
                </a:lnTo>
                <a:lnTo>
                  <a:pt x="968" y="354"/>
                </a:lnTo>
                <a:lnTo>
                  <a:pt x="968" y="354"/>
                </a:lnTo>
                <a:lnTo>
                  <a:pt x="946" y="334"/>
                </a:lnTo>
                <a:lnTo>
                  <a:pt x="924" y="316"/>
                </a:lnTo>
                <a:lnTo>
                  <a:pt x="900" y="296"/>
                </a:lnTo>
                <a:lnTo>
                  <a:pt x="878" y="278"/>
                </a:lnTo>
                <a:lnTo>
                  <a:pt x="878" y="278"/>
                </a:lnTo>
                <a:lnTo>
                  <a:pt x="844" y="244"/>
                </a:lnTo>
                <a:lnTo>
                  <a:pt x="812" y="212"/>
                </a:lnTo>
                <a:lnTo>
                  <a:pt x="778" y="178"/>
                </a:lnTo>
                <a:lnTo>
                  <a:pt x="744" y="148"/>
                </a:lnTo>
                <a:lnTo>
                  <a:pt x="744" y="148"/>
                </a:lnTo>
                <a:lnTo>
                  <a:pt x="722" y="132"/>
                </a:lnTo>
                <a:lnTo>
                  <a:pt x="696" y="116"/>
                </a:lnTo>
                <a:lnTo>
                  <a:pt x="644" y="88"/>
                </a:lnTo>
                <a:lnTo>
                  <a:pt x="644" y="88"/>
                </a:lnTo>
                <a:lnTo>
                  <a:pt x="592" y="0"/>
                </a:lnTo>
                <a:lnTo>
                  <a:pt x="592" y="0"/>
                </a:lnTo>
                <a:lnTo>
                  <a:pt x="808" y="0"/>
                </a:lnTo>
                <a:lnTo>
                  <a:pt x="808" y="0"/>
                </a:lnTo>
                <a:lnTo>
                  <a:pt x="886" y="68"/>
                </a:lnTo>
                <a:lnTo>
                  <a:pt x="886" y="68"/>
                </a:lnTo>
                <a:lnTo>
                  <a:pt x="906" y="74"/>
                </a:lnTo>
                <a:lnTo>
                  <a:pt x="916" y="78"/>
                </a:lnTo>
                <a:lnTo>
                  <a:pt x="928" y="84"/>
                </a:lnTo>
                <a:lnTo>
                  <a:pt x="928" y="84"/>
                </a:lnTo>
                <a:lnTo>
                  <a:pt x="1032" y="164"/>
                </a:lnTo>
                <a:lnTo>
                  <a:pt x="1138" y="246"/>
                </a:lnTo>
                <a:lnTo>
                  <a:pt x="1138" y="246"/>
                </a:lnTo>
                <a:lnTo>
                  <a:pt x="1146" y="250"/>
                </a:lnTo>
                <a:lnTo>
                  <a:pt x="1156" y="256"/>
                </a:lnTo>
                <a:lnTo>
                  <a:pt x="1164" y="258"/>
                </a:lnTo>
                <a:lnTo>
                  <a:pt x="1172" y="258"/>
                </a:lnTo>
                <a:lnTo>
                  <a:pt x="1172" y="258"/>
                </a:lnTo>
                <a:lnTo>
                  <a:pt x="1182" y="256"/>
                </a:lnTo>
                <a:lnTo>
                  <a:pt x="1192" y="254"/>
                </a:lnTo>
                <a:lnTo>
                  <a:pt x="1198" y="256"/>
                </a:lnTo>
                <a:lnTo>
                  <a:pt x="1206" y="260"/>
                </a:lnTo>
                <a:lnTo>
                  <a:pt x="1212" y="264"/>
                </a:lnTo>
                <a:lnTo>
                  <a:pt x="1216" y="270"/>
                </a:lnTo>
                <a:lnTo>
                  <a:pt x="1226" y="284"/>
                </a:lnTo>
                <a:lnTo>
                  <a:pt x="1226" y="284"/>
                </a:lnTo>
                <a:lnTo>
                  <a:pt x="1240" y="304"/>
                </a:lnTo>
                <a:lnTo>
                  <a:pt x="1246" y="314"/>
                </a:lnTo>
                <a:lnTo>
                  <a:pt x="1254" y="322"/>
                </a:lnTo>
                <a:lnTo>
                  <a:pt x="1254" y="322"/>
                </a:lnTo>
                <a:lnTo>
                  <a:pt x="1510" y="560"/>
                </a:lnTo>
                <a:lnTo>
                  <a:pt x="1510" y="560"/>
                </a:lnTo>
                <a:lnTo>
                  <a:pt x="1514" y="562"/>
                </a:lnTo>
                <a:lnTo>
                  <a:pt x="1520" y="562"/>
                </a:lnTo>
                <a:lnTo>
                  <a:pt x="1520" y="562"/>
                </a:lnTo>
                <a:lnTo>
                  <a:pt x="1544" y="542"/>
                </a:lnTo>
                <a:lnTo>
                  <a:pt x="1544" y="542"/>
                </a:lnTo>
                <a:lnTo>
                  <a:pt x="1506" y="496"/>
                </a:lnTo>
                <a:lnTo>
                  <a:pt x="1506" y="496"/>
                </a:lnTo>
                <a:lnTo>
                  <a:pt x="1538" y="506"/>
                </a:lnTo>
                <a:lnTo>
                  <a:pt x="1548" y="508"/>
                </a:lnTo>
                <a:lnTo>
                  <a:pt x="1556" y="506"/>
                </a:lnTo>
                <a:lnTo>
                  <a:pt x="1560" y="502"/>
                </a:lnTo>
                <a:lnTo>
                  <a:pt x="1562" y="492"/>
                </a:lnTo>
                <a:lnTo>
                  <a:pt x="1564" y="462"/>
                </a:lnTo>
                <a:lnTo>
                  <a:pt x="1564" y="462"/>
                </a:lnTo>
                <a:lnTo>
                  <a:pt x="1568" y="450"/>
                </a:lnTo>
                <a:lnTo>
                  <a:pt x="1572" y="440"/>
                </a:lnTo>
                <a:lnTo>
                  <a:pt x="1586" y="420"/>
                </a:lnTo>
                <a:lnTo>
                  <a:pt x="1586" y="420"/>
                </a:lnTo>
                <a:lnTo>
                  <a:pt x="1600" y="398"/>
                </a:lnTo>
                <a:lnTo>
                  <a:pt x="1616" y="378"/>
                </a:lnTo>
                <a:lnTo>
                  <a:pt x="1616" y="378"/>
                </a:lnTo>
                <a:lnTo>
                  <a:pt x="1590" y="360"/>
                </a:lnTo>
                <a:lnTo>
                  <a:pt x="1590" y="360"/>
                </a:lnTo>
                <a:lnTo>
                  <a:pt x="1598" y="352"/>
                </a:lnTo>
                <a:lnTo>
                  <a:pt x="1608" y="346"/>
                </a:lnTo>
                <a:lnTo>
                  <a:pt x="1608" y="346"/>
                </a:lnTo>
                <a:lnTo>
                  <a:pt x="1644" y="324"/>
                </a:lnTo>
                <a:lnTo>
                  <a:pt x="1664" y="314"/>
                </a:lnTo>
                <a:lnTo>
                  <a:pt x="1682" y="304"/>
                </a:lnTo>
                <a:lnTo>
                  <a:pt x="1682" y="304"/>
                </a:lnTo>
                <a:lnTo>
                  <a:pt x="1718" y="290"/>
                </a:lnTo>
                <a:lnTo>
                  <a:pt x="1736" y="286"/>
                </a:lnTo>
                <a:lnTo>
                  <a:pt x="1740" y="286"/>
                </a:lnTo>
                <a:lnTo>
                  <a:pt x="1744" y="286"/>
                </a:lnTo>
                <a:lnTo>
                  <a:pt x="1744" y="286"/>
                </a:lnTo>
                <a:lnTo>
                  <a:pt x="1754" y="298"/>
                </a:lnTo>
                <a:lnTo>
                  <a:pt x="1764" y="306"/>
                </a:lnTo>
                <a:lnTo>
                  <a:pt x="1774" y="310"/>
                </a:lnTo>
                <a:lnTo>
                  <a:pt x="1786" y="312"/>
                </a:lnTo>
                <a:lnTo>
                  <a:pt x="1796" y="310"/>
                </a:lnTo>
                <a:lnTo>
                  <a:pt x="1808" y="308"/>
                </a:lnTo>
                <a:lnTo>
                  <a:pt x="1830" y="302"/>
                </a:lnTo>
                <a:lnTo>
                  <a:pt x="1830" y="302"/>
                </a:lnTo>
                <a:lnTo>
                  <a:pt x="1846" y="326"/>
                </a:lnTo>
                <a:lnTo>
                  <a:pt x="1862" y="346"/>
                </a:lnTo>
                <a:lnTo>
                  <a:pt x="1874" y="368"/>
                </a:lnTo>
                <a:lnTo>
                  <a:pt x="1880" y="380"/>
                </a:lnTo>
                <a:lnTo>
                  <a:pt x="1882" y="390"/>
                </a:lnTo>
                <a:lnTo>
                  <a:pt x="1882" y="390"/>
                </a:lnTo>
                <a:lnTo>
                  <a:pt x="1886" y="406"/>
                </a:lnTo>
                <a:lnTo>
                  <a:pt x="1892" y="418"/>
                </a:lnTo>
                <a:lnTo>
                  <a:pt x="1898" y="426"/>
                </a:lnTo>
                <a:lnTo>
                  <a:pt x="1906" y="430"/>
                </a:lnTo>
                <a:lnTo>
                  <a:pt x="1916" y="434"/>
                </a:lnTo>
                <a:lnTo>
                  <a:pt x="1926" y="434"/>
                </a:lnTo>
                <a:lnTo>
                  <a:pt x="1948" y="436"/>
                </a:lnTo>
                <a:lnTo>
                  <a:pt x="1948" y="436"/>
                </a:lnTo>
                <a:lnTo>
                  <a:pt x="1970" y="436"/>
                </a:lnTo>
                <a:lnTo>
                  <a:pt x="1980" y="438"/>
                </a:lnTo>
                <a:lnTo>
                  <a:pt x="1990" y="442"/>
                </a:lnTo>
                <a:lnTo>
                  <a:pt x="1990" y="442"/>
                </a:lnTo>
                <a:lnTo>
                  <a:pt x="2060" y="480"/>
                </a:lnTo>
                <a:lnTo>
                  <a:pt x="2128" y="520"/>
                </a:lnTo>
                <a:lnTo>
                  <a:pt x="2128" y="520"/>
                </a:lnTo>
                <a:lnTo>
                  <a:pt x="2150" y="534"/>
                </a:lnTo>
                <a:lnTo>
                  <a:pt x="2160" y="540"/>
                </a:lnTo>
                <a:lnTo>
                  <a:pt x="2166" y="542"/>
                </a:lnTo>
                <a:lnTo>
                  <a:pt x="2170" y="542"/>
                </a:lnTo>
                <a:lnTo>
                  <a:pt x="2170" y="542"/>
                </a:lnTo>
                <a:lnTo>
                  <a:pt x="2182" y="542"/>
                </a:lnTo>
                <a:lnTo>
                  <a:pt x="2194" y="544"/>
                </a:lnTo>
                <a:lnTo>
                  <a:pt x="2202" y="548"/>
                </a:lnTo>
                <a:lnTo>
                  <a:pt x="2210" y="554"/>
                </a:lnTo>
                <a:lnTo>
                  <a:pt x="2224" y="566"/>
                </a:lnTo>
                <a:lnTo>
                  <a:pt x="2238" y="582"/>
                </a:lnTo>
                <a:lnTo>
                  <a:pt x="2238" y="582"/>
                </a:lnTo>
                <a:lnTo>
                  <a:pt x="2252" y="598"/>
                </a:lnTo>
                <a:lnTo>
                  <a:pt x="2266" y="610"/>
                </a:lnTo>
                <a:lnTo>
                  <a:pt x="2266" y="610"/>
                </a:lnTo>
                <a:lnTo>
                  <a:pt x="2382" y="700"/>
                </a:lnTo>
                <a:lnTo>
                  <a:pt x="2440" y="746"/>
                </a:lnTo>
                <a:lnTo>
                  <a:pt x="2498" y="792"/>
                </a:lnTo>
                <a:lnTo>
                  <a:pt x="2498" y="792"/>
                </a:lnTo>
                <a:lnTo>
                  <a:pt x="2720" y="984"/>
                </a:lnTo>
                <a:lnTo>
                  <a:pt x="2942" y="1178"/>
                </a:lnTo>
                <a:lnTo>
                  <a:pt x="2942" y="1178"/>
                </a:lnTo>
                <a:lnTo>
                  <a:pt x="3096" y="1312"/>
                </a:lnTo>
                <a:lnTo>
                  <a:pt x="3096" y="1312"/>
                </a:lnTo>
                <a:lnTo>
                  <a:pt x="3096" y="2744"/>
                </a:lnTo>
                <a:lnTo>
                  <a:pt x="3096" y="2744"/>
                </a:lnTo>
                <a:lnTo>
                  <a:pt x="3026" y="2794"/>
                </a:lnTo>
                <a:lnTo>
                  <a:pt x="3026" y="2794"/>
                </a:lnTo>
                <a:lnTo>
                  <a:pt x="2996" y="2776"/>
                </a:lnTo>
                <a:lnTo>
                  <a:pt x="2996" y="2776"/>
                </a:lnTo>
                <a:lnTo>
                  <a:pt x="2968" y="2838"/>
                </a:lnTo>
                <a:lnTo>
                  <a:pt x="2968" y="2838"/>
                </a:lnTo>
                <a:lnTo>
                  <a:pt x="2870" y="2822"/>
                </a:lnTo>
                <a:lnTo>
                  <a:pt x="2870" y="2822"/>
                </a:lnTo>
                <a:lnTo>
                  <a:pt x="2894" y="2846"/>
                </a:lnTo>
                <a:lnTo>
                  <a:pt x="2912" y="2866"/>
                </a:lnTo>
                <a:lnTo>
                  <a:pt x="2924" y="2880"/>
                </a:lnTo>
                <a:lnTo>
                  <a:pt x="2928" y="2888"/>
                </a:lnTo>
                <a:lnTo>
                  <a:pt x="2930" y="2894"/>
                </a:lnTo>
                <a:lnTo>
                  <a:pt x="2930" y="2900"/>
                </a:lnTo>
                <a:lnTo>
                  <a:pt x="2930" y="2906"/>
                </a:lnTo>
                <a:lnTo>
                  <a:pt x="2928" y="2912"/>
                </a:lnTo>
                <a:lnTo>
                  <a:pt x="2924" y="2918"/>
                </a:lnTo>
                <a:lnTo>
                  <a:pt x="2912" y="2930"/>
                </a:lnTo>
                <a:lnTo>
                  <a:pt x="2896" y="2946"/>
                </a:lnTo>
                <a:lnTo>
                  <a:pt x="2896" y="2946"/>
                </a:lnTo>
                <a:lnTo>
                  <a:pt x="2938" y="2972"/>
                </a:lnTo>
                <a:lnTo>
                  <a:pt x="2938" y="2972"/>
                </a:lnTo>
                <a:lnTo>
                  <a:pt x="2936" y="2960"/>
                </a:lnTo>
                <a:lnTo>
                  <a:pt x="2936" y="2960"/>
                </a:lnTo>
                <a:lnTo>
                  <a:pt x="2956" y="2948"/>
                </a:lnTo>
                <a:lnTo>
                  <a:pt x="2974" y="2936"/>
                </a:lnTo>
                <a:lnTo>
                  <a:pt x="2984" y="2930"/>
                </a:lnTo>
                <a:lnTo>
                  <a:pt x="2992" y="2926"/>
                </a:lnTo>
                <a:lnTo>
                  <a:pt x="3000" y="2924"/>
                </a:lnTo>
                <a:lnTo>
                  <a:pt x="3008" y="2924"/>
                </a:lnTo>
                <a:lnTo>
                  <a:pt x="3008" y="2924"/>
                </a:lnTo>
                <a:lnTo>
                  <a:pt x="3018" y="2928"/>
                </a:lnTo>
                <a:lnTo>
                  <a:pt x="3024" y="2934"/>
                </a:lnTo>
                <a:lnTo>
                  <a:pt x="3038" y="2950"/>
                </a:lnTo>
                <a:lnTo>
                  <a:pt x="3052" y="2968"/>
                </a:lnTo>
                <a:lnTo>
                  <a:pt x="3068" y="2988"/>
                </a:lnTo>
                <a:lnTo>
                  <a:pt x="3068" y="2988"/>
                </a:lnTo>
                <a:lnTo>
                  <a:pt x="3048" y="2998"/>
                </a:lnTo>
                <a:lnTo>
                  <a:pt x="3030" y="3004"/>
                </a:lnTo>
                <a:lnTo>
                  <a:pt x="3012" y="3008"/>
                </a:lnTo>
                <a:lnTo>
                  <a:pt x="2994" y="3008"/>
                </a:lnTo>
                <a:lnTo>
                  <a:pt x="2978" y="3008"/>
                </a:lnTo>
                <a:lnTo>
                  <a:pt x="2962" y="3004"/>
                </a:lnTo>
                <a:lnTo>
                  <a:pt x="2946" y="2998"/>
                </a:lnTo>
                <a:lnTo>
                  <a:pt x="2930" y="2992"/>
                </a:lnTo>
                <a:lnTo>
                  <a:pt x="2930" y="2992"/>
                </a:lnTo>
                <a:lnTo>
                  <a:pt x="2760" y="2914"/>
                </a:lnTo>
                <a:lnTo>
                  <a:pt x="2760" y="2914"/>
                </a:lnTo>
                <a:lnTo>
                  <a:pt x="2748" y="2910"/>
                </a:lnTo>
                <a:lnTo>
                  <a:pt x="2734" y="2908"/>
                </a:lnTo>
                <a:lnTo>
                  <a:pt x="2734" y="2908"/>
                </a:lnTo>
                <a:lnTo>
                  <a:pt x="2748" y="2954"/>
                </a:lnTo>
                <a:lnTo>
                  <a:pt x="2748" y="2954"/>
                </a:lnTo>
                <a:lnTo>
                  <a:pt x="2698" y="2940"/>
                </a:lnTo>
                <a:lnTo>
                  <a:pt x="2698" y="2940"/>
                </a:lnTo>
                <a:lnTo>
                  <a:pt x="2696" y="2960"/>
                </a:lnTo>
                <a:lnTo>
                  <a:pt x="2698" y="2968"/>
                </a:lnTo>
                <a:lnTo>
                  <a:pt x="2698" y="2976"/>
                </a:lnTo>
                <a:lnTo>
                  <a:pt x="2702" y="2982"/>
                </a:lnTo>
                <a:lnTo>
                  <a:pt x="2708" y="2986"/>
                </a:lnTo>
                <a:lnTo>
                  <a:pt x="2714" y="2988"/>
                </a:lnTo>
                <a:lnTo>
                  <a:pt x="2726" y="2990"/>
                </a:lnTo>
                <a:lnTo>
                  <a:pt x="2726" y="2990"/>
                </a:lnTo>
                <a:lnTo>
                  <a:pt x="2738" y="3002"/>
                </a:lnTo>
                <a:lnTo>
                  <a:pt x="2738" y="3002"/>
                </a:lnTo>
                <a:lnTo>
                  <a:pt x="2728" y="3012"/>
                </a:lnTo>
                <a:lnTo>
                  <a:pt x="2722" y="3018"/>
                </a:lnTo>
                <a:lnTo>
                  <a:pt x="2714" y="3022"/>
                </a:lnTo>
                <a:lnTo>
                  <a:pt x="2710" y="3024"/>
                </a:lnTo>
                <a:lnTo>
                  <a:pt x="2704" y="3022"/>
                </a:lnTo>
                <a:lnTo>
                  <a:pt x="2698" y="3018"/>
                </a:lnTo>
                <a:lnTo>
                  <a:pt x="2692" y="3010"/>
                </a:lnTo>
                <a:lnTo>
                  <a:pt x="2688" y="3000"/>
                </a:lnTo>
                <a:lnTo>
                  <a:pt x="2688" y="3000"/>
                </a:lnTo>
                <a:lnTo>
                  <a:pt x="2662" y="2946"/>
                </a:lnTo>
                <a:lnTo>
                  <a:pt x="2662" y="2946"/>
                </a:lnTo>
                <a:lnTo>
                  <a:pt x="2644" y="3012"/>
                </a:lnTo>
                <a:lnTo>
                  <a:pt x="2644" y="3012"/>
                </a:lnTo>
                <a:lnTo>
                  <a:pt x="2626" y="2982"/>
                </a:lnTo>
                <a:lnTo>
                  <a:pt x="2626" y="2982"/>
                </a:lnTo>
                <a:lnTo>
                  <a:pt x="2562" y="3008"/>
                </a:lnTo>
                <a:lnTo>
                  <a:pt x="2562" y="3008"/>
                </a:lnTo>
                <a:lnTo>
                  <a:pt x="2572" y="3030"/>
                </a:lnTo>
                <a:lnTo>
                  <a:pt x="2576" y="3040"/>
                </a:lnTo>
                <a:lnTo>
                  <a:pt x="2576" y="3044"/>
                </a:lnTo>
                <a:lnTo>
                  <a:pt x="2576" y="3048"/>
                </a:lnTo>
                <a:lnTo>
                  <a:pt x="2576" y="3048"/>
                </a:lnTo>
                <a:lnTo>
                  <a:pt x="2566" y="3056"/>
                </a:lnTo>
                <a:lnTo>
                  <a:pt x="2554" y="3060"/>
                </a:lnTo>
                <a:lnTo>
                  <a:pt x="2526" y="3072"/>
                </a:lnTo>
                <a:lnTo>
                  <a:pt x="2526" y="3072"/>
                </a:lnTo>
                <a:lnTo>
                  <a:pt x="2510" y="3026"/>
                </a:lnTo>
                <a:lnTo>
                  <a:pt x="2510" y="3026"/>
                </a:lnTo>
                <a:lnTo>
                  <a:pt x="2508" y="3044"/>
                </a:lnTo>
                <a:lnTo>
                  <a:pt x="2504" y="3058"/>
                </a:lnTo>
                <a:lnTo>
                  <a:pt x="2496" y="3068"/>
                </a:lnTo>
                <a:lnTo>
                  <a:pt x="2488" y="3074"/>
                </a:lnTo>
                <a:lnTo>
                  <a:pt x="2478" y="3078"/>
                </a:lnTo>
                <a:lnTo>
                  <a:pt x="2466" y="3080"/>
                </a:lnTo>
                <a:lnTo>
                  <a:pt x="2454" y="3080"/>
                </a:lnTo>
                <a:lnTo>
                  <a:pt x="2442" y="3076"/>
                </a:lnTo>
                <a:lnTo>
                  <a:pt x="2442" y="3076"/>
                </a:lnTo>
                <a:lnTo>
                  <a:pt x="2434" y="3072"/>
                </a:lnTo>
                <a:lnTo>
                  <a:pt x="2424" y="3064"/>
                </a:lnTo>
                <a:lnTo>
                  <a:pt x="2408" y="3046"/>
                </a:lnTo>
                <a:lnTo>
                  <a:pt x="2408" y="3046"/>
                </a:lnTo>
                <a:lnTo>
                  <a:pt x="2396" y="3068"/>
                </a:lnTo>
                <a:lnTo>
                  <a:pt x="2388" y="3080"/>
                </a:lnTo>
                <a:lnTo>
                  <a:pt x="2378" y="3090"/>
                </a:lnTo>
                <a:lnTo>
                  <a:pt x="2378" y="3090"/>
                </a:lnTo>
                <a:lnTo>
                  <a:pt x="2368" y="3094"/>
                </a:lnTo>
                <a:lnTo>
                  <a:pt x="2356" y="3096"/>
                </a:lnTo>
                <a:lnTo>
                  <a:pt x="2342" y="3096"/>
                </a:lnTo>
                <a:lnTo>
                  <a:pt x="2330" y="3094"/>
                </a:lnTo>
                <a:lnTo>
                  <a:pt x="2330" y="3094"/>
                </a:lnTo>
                <a:lnTo>
                  <a:pt x="2326" y="3090"/>
                </a:lnTo>
                <a:lnTo>
                  <a:pt x="2324" y="3080"/>
                </a:lnTo>
                <a:lnTo>
                  <a:pt x="2322" y="3070"/>
                </a:lnTo>
                <a:lnTo>
                  <a:pt x="2322" y="3066"/>
                </a:lnTo>
                <a:lnTo>
                  <a:pt x="2324" y="3062"/>
                </a:lnTo>
                <a:lnTo>
                  <a:pt x="2324" y="3062"/>
                </a:lnTo>
                <a:lnTo>
                  <a:pt x="2332" y="3054"/>
                </a:lnTo>
                <a:lnTo>
                  <a:pt x="2342" y="3048"/>
                </a:lnTo>
                <a:lnTo>
                  <a:pt x="2364" y="3036"/>
                </a:lnTo>
                <a:lnTo>
                  <a:pt x="2364" y="3036"/>
                </a:lnTo>
                <a:lnTo>
                  <a:pt x="2370" y="3036"/>
                </a:lnTo>
                <a:lnTo>
                  <a:pt x="2374" y="3034"/>
                </a:lnTo>
                <a:lnTo>
                  <a:pt x="2386" y="3034"/>
                </a:lnTo>
                <a:lnTo>
                  <a:pt x="2386" y="3034"/>
                </a:lnTo>
                <a:lnTo>
                  <a:pt x="2382" y="3004"/>
                </a:lnTo>
                <a:lnTo>
                  <a:pt x="2382" y="3004"/>
                </a:lnTo>
                <a:lnTo>
                  <a:pt x="2346" y="2994"/>
                </a:lnTo>
                <a:lnTo>
                  <a:pt x="2312" y="2984"/>
                </a:lnTo>
                <a:lnTo>
                  <a:pt x="2312" y="2984"/>
                </a:lnTo>
                <a:lnTo>
                  <a:pt x="2300" y="2978"/>
                </a:lnTo>
                <a:lnTo>
                  <a:pt x="2294" y="2972"/>
                </a:lnTo>
                <a:lnTo>
                  <a:pt x="2292" y="2968"/>
                </a:lnTo>
                <a:lnTo>
                  <a:pt x="2292" y="2968"/>
                </a:lnTo>
                <a:lnTo>
                  <a:pt x="2290" y="2954"/>
                </a:lnTo>
                <a:lnTo>
                  <a:pt x="2286" y="2940"/>
                </a:lnTo>
                <a:lnTo>
                  <a:pt x="2278" y="2930"/>
                </a:lnTo>
                <a:lnTo>
                  <a:pt x="2270" y="2920"/>
                </a:lnTo>
                <a:lnTo>
                  <a:pt x="2260" y="2912"/>
                </a:lnTo>
                <a:lnTo>
                  <a:pt x="2248" y="2906"/>
                </a:lnTo>
                <a:lnTo>
                  <a:pt x="2234" y="2904"/>
                </a:lnTo>
                <a:lnTo>
                  <a:pt x="2218" y="2904"/>
                </a:lnTo>
                <a:lnTo>
                  <a:pt x="2218" y="2904"/>
                </a:lnTo>
                <a:lnTo>
                  <a:pt x="2214" y="2902"/>
                </a:lnTo>
                <a:lnTo>
                  <a:pt x="2210" y="2900"/>
                </a:lnTo>
                <a:lnTo>
                  <a:pt x="2210" y="2900"/>
                </a:lnTo>
                <a:lnTo>
                  <a:pt x="2208" y="2884"/>
                </a:lnTo>
                <a:lnTo>
                  <a:pt x="2204" y="2868"/>
                </a:lnTo>
                <a:lnTo>
                  <a:pt x="2198" y="2858"/>
                </a:lnTo>
                <a:lnTo>
                  <a:pt x="2188" y="2848"/>
                </a:lnTo>
                <a:lnTo>
                  <a:pt x="2178" y="2842"/>
                </a:lnTo>
                <a:lnTo>
                  <a:pt x="2164" y="2840"/>
                </a:lnTo>
                <a:lnTo>
                  <a:pt x="2150" y="2840"/>
                </a:lnTo>
                <a:lnTo>
                  <a:pt x="2132" y="2842"/>
                </a:lnTo>
                <a:lnTo>
                  <a:pt x="2132" y="2842"/>
                </a:lnTo>
                <a:lnTo>
                  <a:pt x="2056" y="2858"/>
                </a:lnTo>
                <a:lnTo>
                  <a:pt x="2056" y="2858"/>
                </a:lnTo>
                <a:lnTo>
                  <a:pt x="2050" y="2848"/>
                </a:lnTo>
                <a:lnTo>
                  <a:pt x="2050" y="2848"/>
                </a:lnTo>
                <a:lnTo>
                  <a:pt x="2084" y="2816"/>
                </a:lnTo>
                <a:lnTo>
                  <a:pt x="2084" y="2816"/>
                </a:lnTo>
                <a:lnTo>
                  <a:pt x="2072" y="2788"/>
                </a:lnTo>
                <a:lnTo>
                  <a:pt x="2072" y="2788"/>
                </a:lnTo>
                <a:lnTo>
                  <a:pt x="2012" y="2750"/>
                </a:lnTo>
                <a:lnTo>
                  <a:pt x="2012" y="2750"/>
                </a:lnTo>
                <a:lnTo>
                  <a:pt x="1994" y="2772"/>
                </a:lnTo>
                <a:lnTo>
                  <a:pt x="1972" y="2798"/>
                </a:lnTo>
                <a:lnTo>
                  <a:pt x="1972" y="2798"/>
                </a:lnTo>
                <a:lnTo>
                  <a:pt x="1968" y="2798"/>
                </a:lnTo>
                <a:lnTo>
                  <a:pt x="1962" y="2794"/>
                </a:lnTo>
                <a:lnTo>
                  <a:pt x="1948" y="2786"/>
                </a:lnTo>
                <a:lnTo>
                  <a:pt x="1948" y="2786"/>
                </a:lnTo>
                <a:lnTo>
                  <a:pt x="1930" y="2798"/>
                </a:lnTo>
                <a:lnTo>
                  <a:pt x="1920" y="2804"/>
                </a:lnTo>
                <a:lnTo>
                  <a:pt x="1910" y="2808"/>
                </a:lnTo>
                <a:lnTo>
                  <a:pt x="1910" y="2808"/>
                </a:lnTo>
                <a:lnTo>
                  <a:pt x="1892" y="2814"/>
                </a:lnTo>
                <a:lnTo>
                  <a:pt x="1886" y="2818"/>
                </a:lnTo>
                <a:lnTo>
                  <a:pt x="1880" y="2822"/>
                </a:lnTo>
                <a:lnTo>
                  <a:pt x="1874" y="2828"/>
                </a:lnTo>
                <a:lnTo>
                  <a:pt x="1870" y="2836"/>
                </a:lnTo>
                <a:lnTo>
                  <a:pt x="1866" y="2844"/>
                </a:lnTo>
                <a:lnTo>
                  <a:pt x="1866" y="2854"/>
                </a:lnTo>
                <a:lnTo>
                  <a:pt x="1866" y="2854"/>
                </a:lnTo>
                <a:lnTo>
                  <a:pt x="1864" y="2858"/>
                </a:lnTo>
                <a:lnTo>
                  <a:pt x="1860" y="2862"/>
                </a:lnTo>
                <a:lnTo>
                  <a:pt x="1850" y="2868"/>
                </a:lnTo>
                <a:lnTo>
                  <a:pt x="1824" y="2880"/>
                </a:lnTo>
                <a:lnTo>
                  <a:pt x="1824" y="2880"/>
                </a:lnTo>
                <a:lnTo>
                  <a:pt x="1824" y="2880"/>
                </a:lnTo>
                <a:lnTo>
                  <a:pt x="1766" y="2826"/>
                </a:lnTo>
                <a:lnTo>
                  <a:pt x="1766" y="2826"/>
                </a:lnTo>
                <a:lnTo>
                  <a:pt x="1764" y="2830"/>
                </a:lnTo>
                <a:lnTo>
                  <a:pt x="1764" y="2830"/>
                </a:lnTo>
                <a:lnTo>
                  <a:pt x="1716" y="2810"/>
                </a:lnTo>
                <a:lnTo>
                  <a:pt x="1716" y="2810"/>
                </a:lnTo>
                <a:lnTo>
                  <a:pt x="1760" y="2764"/>
                </a:lnTo>
                <a:lnTo>
                  <a:pt x="1760" y="2764"/>
                </a:lnTo>
                <a:lnTo>
                  <a:pt x="1758" y="2762"/>
                </a:lnTo>
                <a:lnTo>
                  <a:pt x="1754" y="2756"/>
                </a:lnTo>
                <a:lnTo>
                  <a:pt x="1754" y="2756"/>
                </a:lnTo>
                <a:lnTo>
                  <a:pt x="1746" y="2746"/>
                </a:lnTo>
                <a:lnTo>
                  <a:pt x="1742" y="2736"/>
                </a:lnTo>
                <a:lnTo>
                  <a:pt x="1740" y="2728"/>
                </a:lnTo>
                <a:lnTo>
                  <a:pt x="1740" y="2720"/>
                </a:lnTo>
                <a:lnTo>
                  <a:pt x="1742" y="2712"/>
                </a:lnTo>
                <a:lnTo>
                  <a:pt x="1748" y="2706"/>
                </a:lnTo>
                <a:lnTo>
                  <a:pt x="1758" y="2700"/>
                </a:lnTo>
                <a:lnTo>
                  <a:pt x="1770" y="2696"/>
                </a:lnTo>
                <a:lnTo>
                  <a:pt x="1770" y="2696"/>
                </a:lnTo>
                <a:lnTo>
                  <a:pt x="1788" y="2694"/>
                </a:lnTo>
                <a:lnTo>
                  <a:pt x="1810" y="2694"/>
                </a:lnTo>
                <a:lnTo>
                  <a:pt x="1830" y="2696"/>
                </a:lnTo>
                <a:lnTo>
                  <a:pt x="1848" y="2700"/>
                </a:lnTo>
                <a:lnTo>
                  <a:pt x="1848" y="2700"/>
                </a:lnTo>
                <a:lnTo>
                  <a:pt x="1856" y="2702"/>
                </a:lnTo>
                <a:lnTo>
                  <a:pt x="1862" y="2708"/>
                </a:lnTo>
                <a:lnTo>
                  <a:pt x="1876" y="2718"/>
                </a:lnTo>
                <a:lnTo>
                  <a:pt x="1906" y="2746"/>
                </a:lnTo>
                <a:lnTo>
                  <a:pt x="1906" y="2746"/>
                </a:lnTo>
                <a:lnTo>
                  <a:pt x="1932" y="2676"/>
                </a:lnTo>
                <a:lnTo>
                  <a:pt x="1932" y="2676"/>
                </a:lnTo>
                <a:lnTo>
                  <a:pt x="1856" y="2636"/>
                </a:lnTo>
                <a:lnTo>
                  <a:pt x="1856" y="2636"/>
                </a:lnTo>
                <a:lnTo>
                  <a:pt x="1816" y="2672"/>
                </a:lnTo>
                <a:lnTo>
                  <a:pt x="1816" y="2672"/>
                </a:lnTo>
                <a:lnTo>
                  <a:pt x="1788" y="2636"/>
                </a:lnTo>
                <a:lnTo>
                  <a:pt x="1788" y="2636"/>
                </a:lnTo>
                <a:lnTo>
                  <a:pt x="1768" y="2636"/>
                </a:lnTo>
                <a:lnTo>
                  <a:pt x="1742" y="2636"/>
                </a:lnTo>
                <a:lnTo>
                  <a:pt x="1742" y="2636"/>
                </a:lnTo>
                <a:lnTo>
                  <a:pt x="1740" y="2632"/>
                </a:lnTo>
                <a:lnTo>
                  <a:pt x="1738" y="2626"/>
                </a:lnTo>
                <a:lnTo>
                  <a:pt x="1736" y="2616"/>
                </a:lnTo>
                <a:lnTo>
                  <a:pt x="1736" y="2616"/>
                </a:lnTo>
                <a:lnTo>
                  <a:pt x="1760" y="2608"/>
                </a:lnTo>
                <a:lnTo>
                  <a:pt x="1792" y="2598"/>
                </a:lnTo>
                <a:lnTo>
                  <a:pt x="1792" y="2598"/>
                </a:lnTo>
                <a:lnTo>
                  <a:pt x="1636" y="2552"/>
                </a:lnTo>
                <a:lnTo>
                  <a:pt x="1636" y="2552"/>
                </a:lnTo>
                <a:lnTo>
                  <a:pt x="1640" y="2538"/>
                </a:lnTo>
                <a:lnTo>
                  <a:pt x="1640" y="2538"/>
                </a:lnTo>
                <a:lnTo>
                  <a:pt x="1746" y="2560"/>
                </a:lnTo>
                <a:lnTo>
                  <a:pt x="1746" y="2560"/>
                </a:lnTo>
                <a:lnTo>
                  <a:pt x="1718" y="2462"/>
                </a:lnTo>
                <a:lnTo>
                  <a:pt x="1718" y="2462"/>
                </a:lnTo>
                <a:lnTo>
                  <a:pt x="1694" y="2454"/>
                </a:lnTo>
                <a:lnTo>
                  <a:pt x="1694" y="2454"/>
                </a:lnTo>
                <a:lnTo>
                  <a:pt x="1700" y="2438"/>
                </a:lnTo>
                <a:lnTo>
                  <a:pt x="1708" y="2424"/>
                </a:lnTo>
                <a:lnTo>
                  <a:pt x="1716" y="2414"/>
                </a:lnTo>
                <a:lnTo>
                  <a:pt x="1728" y="2408"/>
                </a:lnTo>
                <a:lnTo>
                  <a:pt x="1742" y="2404"/>
                </a:lnTo>
                <a:lnTo>
                  <a:pt x="1760" y="2402"/>
                </a:lnTo>
                <a:lnTo>
                  <a:pt x="1782" y="2402"/>
                </a:lnTo>
                <a:lnTo>
                  <a:pt x="1810" y="2404"/>
                </a:lnTo>
                <a:lnTo>
                  <a:pt x="1810" y="2404"/>
                </a:lnTo>
                <a:lnTo>
                  <a:pt x="1810" y="2352"/>
                </a:lnTo>
                <a:lnTo>
                  <a:pt x="1810" y="2352"/>
                </a:lnTo>
                <a:lnTo>
                  <a:pt x="1832" y="2356"/>
                </a:lnTo>
                <a:lnTo>
                  <a:pt x="1840" y="2358"/>
                </a:lnTo>
                <a:lnTo>
                  <a:pt x="1848" y="2358"/>
                </a:lnTo>
                <a:lnTo>
                  <a:pt x="1848" y="2358"/>
                </a:lnTo>
                <a:lnTo>
                  <a:pt x="1874" y="2350"/>
                </a:lnTo>
                <a:lnTo>
                  <a:pt x="1884" y="2346"/>
                </a:lnTo>
                <a:lnTo>
                  <a:pt x="1888" y="2344"/>
                </a:lnTo>
                <a:lnTo>
                  <a:pt x="1890" y="2340"/>
                </a:lnTo>
                <a:lnTo>
                  <a:pt x="1890" y="2340"/>
                </a:lnTo>
                <a:lnTo>
                  <a:pt x="1892" y="2326"/>
                </a:lnTo>
                <a:lnTo>
                  <a:pt x="1892" y="2310"/>
                </a:lnTo>
                <a:lnTo>
                  <a:pt x="1888" y="2296"/>
                </a:lnTo>
                <a:lnTo>
                  <a:pt x="1884" y="2290"/>
                </a:lnTo>
                <a:lnTo>
                  <a:pt x="1882" y="2284"/>
                </a:lnTo>
                <a:lnTo>
                  <a:pt x="1882" y="2284"/>
                </a:lnTo>
                <a:lnTo>
                  <a:pt x="1864" y="2270"/>
                </a:lnTo>
                <a:lnTo>
                  <a:pt x="1842" y="2256"/>
                </a:lnTo>
                <a:lnTo>
                  <a:pt x="1798" y="2230"/>
                </a:lnTo>
                <a:lnTo>
                  <a:pt x="1798" y="2230"/>
                </a:lnTo>
                <a:lnTo>
                  <a:pt x="1842" y="2208"/>
                </a:lnTo>
                <a:lnTo>
                  <a:pt x="1842" y="2208"/>
                </a:lnTo>
                <a:lnTo>
                  <a:pt x="1816" y="2184"/>
                </a:lnTo>
                <a:lnTo>
                  <a:pt x="1794" y="2160"/>
                </a:lnTo>
                <a:lnTo>
                  <a:pt x="1748" y="2110"/>
                </a:lnTo>
                <a:lnTo>
                  <a:pt x="1726" y="2086"/>
                </a:lnTo>
                <a:lnTo>
                  <a:pt x="1700" y="2066"/>
                </a:lnTo>
                <a:lnTo>
                  <a:pt x="1686" y="2056"/>
                </a:lnTo>
                <a:lnTo>
                  <a:pt x="1670" y="2048"/>
                </a:lnTo>
                <a:lnTo>
                  <a:pt x="1654" y="2040"/>
                </a:lnTo>
                <a:lnTo>
                  <a:pt x="1638" y="2034"/>
                </a:lnTo>
                <a:lnTo>
                  <a:pt x="1638" y="2034"/>
                </a:lnTo>
                <a:lnTo>
                  <a:pt x="1646" y="1970"/>
                </a:lnTo>
                <a:lnTo>
                  <a:pt x="1646" y="1970"/>
                </a:lnTo>
                <a:lnTo>
                  <a:pt x="1638" y="1960"/>
                </a:lnTo>
                <a:lnTo>
                  <a:pt x="1638" y="1960"/>
                </a:lnTo>
                <a:lnTo>
                  <a:pt x="1630" y="1974"/>
                </a:lnTo>
                <a:lnTo>
                  <a:pt x="1622" y="1982"/>
                </a:lnTo>
                <a:lnTo>
                  <a:pt x="1616" y="1988"/>
                </a:lnTo>
                <a:lnTo>
                  <a:pt x="1608" y="1990"/>
                </a:lnTo>
                <a:lnTo>
                  <a:pt x="1600" y="1988"/>
                </a:lnTo>
                <a:lnTo>
                  <a:pt x="1592" y="1984"/>
                </a:lnTo>
                <a:lnTo>
                  <a:pt x="1582" y="1978"/>
                </a:lnTo>
                <a:lnTo>
                  <a:pt x="1572" y="1968"/>
                </a:lnTo>
                <a:lnTo>
                  <a:pt x="1572" y="1968"/>
                </a:lnTo>
                <a:lnTo>
                  <a:pt x="1608" y="1962"/>
                </a:lnTo>
                <a:lnTo>
                  <a:pt x="1608" y="1962"/>
                </a:lnTo>
                <a:lnTo>
                  <a:pt x="1604" y="1948"/>
                </a:lnTo>
                <a:lnTo>
                  <a:pt x="1598" y="1936"/>
                </a:lnTo>
                <a:lnTo>
                  <a:pt x="1592" y="1924"/>
                </a:lnTo>
                <a:lnTo>
                  <a:pt x="1586" y="1914"/>
                </a:lnTo>
                <a:lnTo>
                  <a:pt x="1578" y="1904"/>
                </a:lnTo>
                <a:lnTo>
                  <a:pt x="1568" y="1894"/>
                </a:lnTo>
                <a:lnTo>
                  <a:pt x="1556" y="1886"/>
                </a:lnTo>
                <a:lnTo>
                  <a:pt x="1544" y="1880"/>
                </a:lnTo>
                <a:lnTo>
                  <a:pt x="1544" y="1880"/>
                </a:lnTo>
                <a:lnTo>
                  <a:pt x="1532" y="1872"/>
                </a:lnTo>
                <a:lnTo>
                  <a:pt x="1522" y="1864"/>
                </a:lnTo>
                <a:lnTo>
                  <a:pt x="1514" y="1852"/>
                </a:lnTo>
                <a:lnTo>
                  <a:pt x="1508" y="1836"/>
                </a:lnTo>
                <a:lnTo>
                  <a:pt x="1508" y="1836"/>
                </a:lnTo>
                <a:lnTo>
                  <a:pt x="1502" y="1820"/>
                </a:lnTo>
                <a:lnTo>
                  <a:pt x="1494" y="1804"/>
                </a:lnTo>
                <a:lnTo>
                  <a:pt x="1486" y="1790"/>
                </a:lnTo>
                <a:lnTo>
                  <a:pt x="1474" y="1776"/>
                </a:lnTo>
                <a:lnTo>
                  <a:pt x="1450" y="1752"/>
                </a:lnTo>
                <a:lnTo>
                  <a:pt x="1422" y="1730"/>
                </a:lnTo>
                <a:lnTo>
                  <a:pt x="1422" y="1730"/>
                </a:lnTo>
                <a:lnTo>
                  <a:pt x="1390" y="1704"/>
                </a:lnTo>
                <a:lnTo>
                  <a:pt x="1360" y="1676"/>
                </a:lnTo>
                <a:lnTo>
                  <a:pt x="1360" y="1676"/>
                </a:lnTo>
                <a:lnTo>
                  <a:pt x="1350" y="1666"/>
                </a:lnTo>
                <a:lnTo>
                  <a:pt x="1340" y="1658"/>
                </a:lnTo>
                <a:lnTo>
                  <a:pt x="1336" y="1656"/>
                </a:lnTo>
                <a:lnTo>
                  <a:pt x="1332" y="1658"/>
                </a:lnTo>
                <a:lnTo>
                  <a:pt x="1328" y="1664"/>
                </a:lnTo>
                <a:lnTo>
                  <a:pt x="1324" y="1672"/>
                </a:lnTo>
                <a:lnTo>
                  <a:pt x="1324" y="1672"/>
                </a:lnTo>
                <a:lnTo>
                  <a:pt x="1248" y="1602"/>
                </a:lnTo>
                <a:lnTo>
                  <a:pt x="1248" y="1602"/>
                </a:lnTo>
                <a:lnTo>
                  <a:pt x="1242" y="1598"/>
                </a:lnTo>
                <a:lnTo>
                  <a:pt x="1238" y="1596"/>
                </a:lnTo>
                <a:lnTo>
                  <a:pt x="1236" y="1594"/>
                </a:lnTo>
                <a:lnTo>
                  <a:pt x="1236" y="1594"/>
                </a:lnTo>
                <a:lnTo>
                  <a:pt x="1234" y="1582"/>
                </a:lnTo>
                <a:lnTo>
                  <a:pt x="1230" y="1574"/>
                </a:lnTo>
                <a:lnTo>
                  <a:pt x="1224" y="1568"/>
                </a:lnTo>
                <a:lnTo>
                  <a:pt x="1218" y="1566"/>
                </a:lnTo>
                <a:lnTo>
                  <a:pt x="1210" y="1564"/>
                </a:lnTo>
                <a:lnTo>
                  <a:pt x="1200" y="1564"/>
                </a:lnTo>
                <a:lnTo>
                  <a:pt x="1182" y="1562"/>
                </a:lnTo>
                <a:lnTo>
                  <a:pt x="1182" y="1562"/>
                </a:lnTo>
                <a:lnTo>
                  <a:pt x="1156" y="1562"/>
                </a:lnTo>
                <a:lnTo>
                  <a:pt x="1130" y="1562"/>
                </a:lnTo>
                <a:lnTo>
                  <a:pt x="1078" y="1566"/>
                </a:lnTo>
                <a:lnTo>
                  <a:pt x="1026" y="1568"/>
                </a:lnTo>
                <a:lnTo>
                  <a:pt x="1000" y="1568"/>
                </a:lnTo>
                <a:lnTo>
                  <a:pt x="974" y="1566"/>
                </a:lnTo>
                <a:lnTo>
                  <a:pt x="974" y="1566"/>
                </a:lnTo>
                <a:lnTo>
                  <a:pt x="956" y="1562"/>
                </a:lnTo>
                <a:lnTo>
                  <a:pt x="938" y="1556"/>
                </a:lnTo>
                <a:lnTo>
                  <a:pt x="906" y="1544"/>
                </a:lnTo>
                <a:lnTo>
                  <a:pt x="842" y="1512"/>
                </a:lnTo>
                <a:lnTo>
                  <a:pt x="842" y="1512"/>
                </a:lnTo>
                <a:lnTo>
                  <a:pt x="836" y="1508"/>
                </a:lnTo>
                <a:lnTo>
                  <a:pt x="830" y="1502"/>
                </a:lnTo>
                <a:lnTo>
                  <a:pt x="820" y="1488"/>
                </a:lnTo>
                <a:lnTo>
                  <a:pt x="812" y="1470"/>
                </a:lnTo>
                <a:lnTo>
                  <a:pt x="808" y="1448"/>
                </a:lnTo>
                <a:lnTo>
                  <a:pt x="806" y="1428"/>
                </a:lnTo>
                <a:lnTo>
                  <a:pt x="806" y="1406"/>
                </a:lnTo>
                <a:lnTo>
                  <a:pt x="808" y="1386"/>
                </a:lnTo>
                <a:lnTo>
                  <a:pt x="814" y="1370"/>
                </a:lnTo>
                <a:lnTo>
                  <a:pt x="814" y="1370"/>
                </a:lnTo>
                <a:lnTo>
                  <a:pt x="838" y="1324"/>
                </a:lnTo>
                <a:lnTo>
                  <a:pt x="862" y="1278"/>
                </a:lnTo>
                <a:lnTo>
                  <a:pt x="862" y="1278"/>
                </a:lnTo>
                <a:lnTo>
                  <a:pt x="864" y="1272"/>
                </a:lnTo>
                <a:lnTo>
                  <a:pt x="864" y="1264"/>
                </a:lnTo>
                <a:lnTo>
                  <a:pt x="866" y="1250"/>
                </a:lnTo>
                <a:lnTo>
                  <a:pt x="866" y="1250"/>
                </a:lnTo>
                <a:lnTo>
                  <a:pt x="870" y="1212"/>
                </a:lnTo>
                <a:lnTo>
                  <a:pt x="874" y="1194"/>
                </a:lnTo>
                <a:lnTo>
                  <a:pt x="876" y="1174"/>
                </a:lnTo>
                <a:lnTo>
                  <a:pt x="876" y="1174"/>
                </a:lnTo>
                <a:lnTo>
                  <a:pt x="882" y="1156"/>
                </a:lnTo>
                <a:lnTo>
                  <a:pt x="888" y="1138"/>
                </a:lnTo>
                <a:lnTo>
                  <a:pt x="900" y="1102"/>
                </a:lnTo>
                <a:lnTo>
                  <a:pt x="900" y="1102"/>
                </a:lnTo>
                <a:lnTo>
                  <a:pt x="900" y="1094"/>
                </a:lnTo>
                <a:lnTo>
                  <a:pt x="900" y="1094"/>
                </a:lnTo>
                <a:lnTo>
                  <a:pt x="898" y="1084"/>
                </a:lnTo>
                <a:lnTo>
                  <a:pt x="888" y="1068"/>
                </a:lnTo>
                <a:lnTo>
                  <a:pt x="876" y="1050"/>
                </a:lnTo>
                <a:lnTo>
                  <a:pt x="860" y="1030"/>
                </a:lnTo>
                <a:lnTo>
                  <a:pt x="828" y="996"/>
                </a:lnTo>
                <a:lnTo>
                  <a:pt x="814" y="982"/>
                </a:lnTo>
                <a:lnTo>
                  <a:pt x="806" y="976"/>
                </a:lnTo>
                <a:lnTo>
                  <a:pt x="806" y="976"/>
                </a:lnTo>
                <a:lnTo>
                  <a:pt x="784" y="964"/>
                </a:lnTo>
                <a:lnTo>
                  <a:pt x="764" y="950"/>
                </a:lnTo>
                <a:lnTo>
                  <a:pt x="744" y="934"/>
                </a:lnTo>
                <a:lnTo>
                  <a:pt x="728" y="918"/>
                </a:lnTo>
                <a:lnTo>
                  <a:pt x="728" y="918"/>
                </a:lnTo>
                <a:lnTo>
                  <a:pt x="718" y="906"/>
                </a:lnTo>
                <a:lnTo>
                  <a:pt x="710" y="898"/>
                </a:lnTo>
                <a:lnTo>
                  <a:pt x="688" y="882"/>
                </a:lnTo>
                <a:lnTo>
                  <a:pt x="666" y="868"/>
                </a:lnTo>
                <a:lnTo>
                  <a:pt x="644" y="856"/>
                </a:lnTo>
                <a:lnTo>
                  <a:pt x="644" y="856"/>
                </a:lnTo>
                <a:lnTo>
                  <a:pt x="632" y="848"/>
                </a:lnTo>
                <a:lnTo>
                  <a:pt x="626" y="842"/>
                </a:lnTo>
                <a:lnTo>
                  <a:pt x="624" y="838"/>
                </a:lnTo>
                <a:lnTo>
                  <a:pt x="620" y="824"/>
                </a:lnTo>
                <a:lnTo>
                  <a:pt x="620" y="808"/>
                </a:lnTo>
                <a:lnTo>
                  <a:pt x="620" y="808"/>
                </a:lnTo>
                <a:lnTo>
                  <a:pt x="620" y="792"/>
                </a:lnTo>
                <a:lnTo>
                  <a:pt x="616" y="776"/>
                </a:lnTo>
                <a:lnTo>
                  <a:pt x="608" y="760"/>
                </a:lnTo>
                <a:lnTo>
                  <a:pt x="600" y="746"/>
                </a:lnTo>
                <a:lnTo>
                  <a:pt x="600" y="746"/>
                </a:lnTo>
                <a:lnTo>
                  <a:pt x="584" y="720"/>
                </a:lnTo>
                <a:lnTo>
                  <a:pt x="568" y="692"/>
                </a:lnTo>
                <a:lnTo>
                  <a:pt x="558" y="680"/>
                </a:lnTo>
                <a:lnTo>
                  <a:pt x="548" y="668"/>
                </a:lnTo>
                <a:lnTo>
                  <a:pt x="538" y="660"/>
                </a:lnTo>
                <a:lnTo>
                  <a:pt x="526" y="652"/>
                </a:lnTo>
                <a:lnTo>
                  <a:pt x="526" y="652"/>
                </a:lnTo>
                <a:lnTo>
                  <a:pt x="510" y="644"/>
                </a:lnTo>
                <a:lnTo>
                  <a:pt x="500" y="636"/>
                </a:lnTo>
                <a:lnTo>
                  <a:pt x="494" y="626"/>
                </a:lnTo>
                <a:lnTo>
                  <a:pt x="492" y="614"/>
                </a:lnTo>
                <a:lnTo>
                  <a:pt x="492" y="602"/>
                </a:lnTo>
                <a:lnTo>
                  <a:pt x="492" y="590"/>
                </a:lnTo>
                <a:lnTo>
                  <a:pt x="492" y="576"/>
                </a:lnTo>
                <a:lnTo>
                  <a:pt x="490" y="562"/>
                </a:lnTo>
                <a:lnTo>
                  <a:pt x="490" y="562"/>
                </a:lnTo>
                <a:lnTo>
                  <a:pt x="760" y="718"/>
                </a:lnTo>
                <a:lnTo>
                  <a:pt x="760" y="718"/>
                </a:lnTo>
                <a:lnTo>
                  <a:pt x="766" y="714"/>
                </a:lnTo>
                <a:lnTo>
                  <a:pt x="766" y="714"/>
                </a:lnTo>
                <a:lnTo>
                  <a:pt x="708" y="646"/>
                </a:lnTo>
                <a:lnTo>
                  <a:pt x="680" y="612"/>
                </a:lnTo>
                <a:lnTo>
                  <a:pt x="650" y="578"/>
                </a:lnTo>
                <a:lnTo>
                  <a:pt x="650" y="578"/>
                </a:lnTo>
                <a:lnTo>
                  <a:pt x="646" y="576"/>
                </a:lnTo>
                <a:lnTo>
                  <a:pt x="642" y="574"/>
                </a:lnTo>
                <a:lnTo>
                  <a:pt x="628" y="572"/>
                </a:lnTo>
                <a:lnTo>
                  <a:pt x="600" y="570"/>
                </a:lnTo>
                <a:lnTo>
                  <a:pt x="600" y="570"/>
                </a:lnTo>
                <a:lnTo>
                  <a:pt x="490" y="482"/>
                </a:lnTo>
                <a:lnTo>
                  <a:pt x="490" y="482"/>
                </a:lnTo>
                <a:lnTo>
                  <a:pt x="504" y="462"/>
                </a:lnTo>
                <a:lnTo>
                  <a:pt x="504" y="462"/>
                </a:lnTo>
                <a:lnTo>
                  <a:pt x="454" y="464"/>
                </a:lnTo>
                <a:lnTo>
                  <a:pt x="454" y="464"/>
                </a:lnTo>
                <a:lnTo>
                  <a:pt x="468" y="428"/>
                </a:lnTo>
                <a:lnTo>
                  <a:pt x="468" y="428"/>
                </a:lnTo>
                <a:lnTo>
                  <a:pt x="460" y="420"/>
                </a:lnTo>
                <a:lnTo>
                  <a:pt x="450" y="410"/>
                </a:lnTo>
                <a:lnTo>
                  <a:pt x="450" y="410"/>
                </a:lnTo>
                <a:lnTo>
                  <a:pt x="368" y="304"/>
                </a:lnTo>
                <a:lnTo>
                  <a:pt x="368" y="304"/>
                </a:lnTo>
                <a:lnTo>
                  <a:pt x="296" y="264"/>
                </a:lnTo>
                <a:lnTo>
                  <a:pt x="296" y="264"/>
                </a:lnTo>
                <a:close/>
                <a:moveTo>
                  <a:pt x="2274" y="2518"/>
                </a:moveTo>
                <a:lnTo>
                  <a:pt x="2274" y="2518"/>
                </a:lnTo>
                <a:lnTo>
                  <a:pt x="2258" y="2520"/>
                </a:lnTo>
                <a:lnTo>
                  <a:pt x="2258" y="2520"/>
                </a:lnTo>
                <a:lnTo>
                  <a:pt x="2240" y="2524"/>
                </a:lnTo>
                <a:lnTo>
                  <a:pt x="2222" y="2526"/>
                </a:lnTo>
                <a:lnTo>
                  <a:pt x="2222" y="2526"/>
                </a:lnTo>
                <a:lnTo>
                  <a:pt x="2220" y="2516"/>
                </a:lnTo>
                <a:lnTo>
                  <a:pt x="2218" y="2508"/>
                </a:lnTo>
                <a:lnTo>
                  <a:pt x="2218" y="2504"/>
                </a:lnTo>
                <a:lnTo>
                  <a:pt x="2218" y="2504"/>
                </a:lnTo>
                <a:lnTo>
                  <a:pt x="2238" y="2498"/>
                </a:lnTo>
                <a:lnTo>
                  <a:pt x="2256" y="2492"/>
                </a:lnTo>
                <a:lnTo>
                  <a:pt x="2256" y="2492"/>
                </a:lnTo>
                <a:lnTo>
                  <a:pt x="2298" y="2480"/>
                </a:lnTo>
                <a:lnTo>
                  <a:pt x="2298" y="2480"/>
                </a:lnTo>
                <a:lnTo>
                  <a:pt x="2294" y="2468"/>
                </a:lnTo>
                <a:lnTo>
                  <a:pt x="2294" y="2468"/>
                </a:lnTo>
                <a:lnTo>
                  <a:pt x="2280" y="2470"/>
                </a:lnTo>
                <a:lnTo>
                  <a:pt x="2274" y="2470"/>
                </a:lnTo>
                <a:lnTo>
                  <a:pt x="2266" y="2470"/>
                </a:lnTo>
                <a:lnTo>
                  <a:pt x="2266" y="2470"/>
                </a:lnTo>
                <a:lnTo>
                  <a:pt x="2250" y="2468"/>
                </a:lnTo>
                <a:lnTo>
                  <a:pt x="2236" y="2470"/>
                </a:lnTo>
                <a:lnTo>
                  <a:pt x="2226" y="2476"/>
                </a:lnTo>
                <a:lnTo>
                  <a:pt x="2218" y="2484"/>
                </a:lnTo>
                <a:lnTo>
                  <a:pt x="2210" y="2494"/>
                </a:lnTo>
                <a:lnTo>
                  <a:pt x="2204" y="2506"/>
                </a:lnTo>
                <a:lnTo>
                  <a:pt x="2196" y="2516"/>
                </a:lnTo>
                <a:lnTo>
                  <a:pt x="2190" y="2528"/>
                </a:lnTo>
                <a:lnTo>
                  <a:pt x="2190" y="2528"/>
                </a:lnTo>
                <a:lnTo>
                  <a:pt x="2190" y="2532"/>
                </a:lnTo>
                <a:lnTo>
                  <a:pt x="2190" y="2538"/>
                </a:lnTo>
                <a:lnTo>
                  <a:pt x="2194" y="2546"/>
                </a:lnTo>
                <a:lnTo>
                  <a:pt x="2196" y="2550"/>
                </a:lnTo>
                <a:lnTo>
                  <a:pt x="2196" y="2550"/>
                </a:lnTo>
                <a:lnTo>
                  <a:pt x="2206" y="2556"/>
                </a:lnTo>
                <a:lnTo>
                  <a:pt x="2216" y="2558"/>
                </a:lnTo>
                <a:lnTo>
                  <a:pt x="2228" y="2558"/>
                </a:lnTo>
                <a:lnTo>
                  <a:pt x="2240" y="2554"/>
                </a:lnTo>
                <a:lnTo>
                  <a:pt x="2250" y="2548"/>
                </a:lnTo>
                <a:lnTo>
                  <a:pt x="2260" y="2540"/>
                </a:lnTo>
                <a:lnTo>
                  <a:pt x="2268" y="2530"/>
                </a:lnTo>
                <a:lnTo>
                  <a:pt x="2274" y="2518"/>
                </a:lnTo>
                <a:lnTo>
                  <a:pt x="2274" y="2518"/>
                </a:lnTo>
                <a:close/>
                <a:moveTo>
                  <a:pt x="2382" y="2804"/>
                </a:moveTo>
                <a:lnTo>
                  <a:pt x="2382" y="2804"/>
                </a:lnTo>
                <a:lnTo>
                  <a:pt x="2398" y="2754"/>
                </a:lnTo>
                <a:lnTo>
                  <a:pt x="2398" y="2754"/>
                </a:lnTo>
                <a:lnTo>
                  <a:pt x="2388" y="2748"/>
                </a:lnTo>
                <a:lnTo>
                  <a:pt x="2378" y="2746"/>
                </a:lnTo>
                <a:lnTo>
                  <a:pt x="2368" y="2746"/>
                </a:lnTo>
                <a:lnTo>
                  <a:pt x="2362" y="2746"/>
                </a:lnTo>
                <a:lnTo>
                  <a:pt x="2354" y="2748"/>
                </a:lnTo>
                <a:lnTo>
                  <a:pt x="2348" y="2752"/>
                </a:lnTo>
                <a:lnTo>
                  <a:pt x="2336" y="2762"/>
                </a:lnTo>
                <a:lnTo>
                  <a:pt x="2326" y="2776"/>
                </a:lnTo>
                <a:lnTo>
                  <a:pt x="2316" y="2790"/>
                </a:lnTo>
                <a:lnTo>
                  <a:pt x="2306" y="2802"/>
                </a:lnTo>
                <a:lnTo>
                  <a:pt x="2292" y="2814"/>
                </a:lnTo>
                <a:lnTo>
                  <a:pt x="2292" y="2814"/>
                </a:lnTo>
                <a:lnTo>
                  <a:pt x="2382" y="2804"/>
                </a:lnTo>
                <a:lnTo>
                  <a:pt x="2382" y="2804"/>
                </a:lnTo>
                <a:close/>
                <a:moveTo>
                  <a:pt x="3004" y="2650"/>
                </a:moveTo>
                <a:lnTo>
                  <a:pt x="3004" y="2650"/>
                </a:lnTo>
                <a:lnTo>
                  <a:pt x="3024" y="2632"/>
                </a:lnTo>
                <a:lnTo>
                  <a:pt x="3024" y="2632"/>
                </a:lnTo>
                <a:lnTo>
                  <a:pt x="3004" y="2612"/>
                </a:lnTo>
                <a:lnTo>
                  <a:pt x="2984" y="2594"/>
                </a:lnTo>
                <a:lnTo>
                  <a:pt x="2984" y="2594"/>
                </a:lnTo>
                <a:lnTo>
                  <a:pt x="2982" y="2596"/>
                </a:lnTo>
                <a:lnTo>
                  <a:pt x="2976" y="2598"/>
                </a:lnTo>
                <a:lnTo>
                  <a:pt x="2964" y="2606"/>
                </a:lnTo>
                <a:lnTo>
                  <a:pt x="2964" y="2606"/>
                </a:lnTo>
                <a:lnTo>
                  <a:pt x="3004" y="2650"/>
                </a:lnTo>
                <a:lnTo>
                  <a:pt x="3004" y="2650"/>
                </a:lnTo>
                <a:close/>
                <a:moveTo>
                  <a:pt x="2834" y="2820"/>
                </a:moveTo>
                <a:lnTo>
                  <a:pt x="2834" y="2820"/>
                </a:lnTo>
                <a:lnTo>
                  <a:pt x="2838" y="2808"/>
                </a:lnTo>
                <a:lnTo>
                  <a:pt x="2838" y="2808"/>
                </a:lnTo>
                <a:lnTo>
                  <a:pt x="2768" y="2784"/>
                </a:lnTo>
                <a:lnTo>
                  <a:pt x="2768" y="2784"/>
                </a:lnTo>
                <a:lnTo>
                  <a:pt x="2774" y="2798"/>
                </a:lnTo>
                <a:lnTo>
                  <a:pt x="2782" y="2808"/>
                </a:lnTo>
                <a:lnTo>
                  <a:pt x="2790" y="2816"/>
                </a:lnTo>
                <a:lnTo>
                  <a:pt x="2798" y="2820"/>
                </a:lnTo>
                <a:lnTo>
                  <a:pt x="2808" y="2822"/>
                </a:lnTo>
                <a:lnTo>
                  <a:pt x="2816" y="2822"/>
                </a:lnTo>
                <a:lnTo>
                  <a:pt x="2834" y="2820"/>
                </a:lnTo>
                <a:lnTo>
                  <a:pt x="2834" y="2820"/>
                </a:lnTo>
                <a:close/>
                <a:moveTo>
                  <a:pt x="654" y="692"/>
                </a:moveTo>
                <a:lnTo>
                  <a:pt x="654" y="692"/>
                </a:lnTo>
                <a:lnTo>
                  <a:pt x="640" y="706"/>
                </a:lnTo>
                <a:lnTo>
                  <a:pt x="640" y="706"/>
                </a:lnTo>
                <a:lnTo>
                  <a:pt x="714" y="762"/>
                </a:lnTo>
                <a:lnTo>
                  <a:pt x="714" y="762"/>
                </a:lnTo>
                <a:lnTo>
                  <a:pt x="722" y="754"/>
                </a:lnTo>
                <a:lnTo>
                  <a:pt x="722" y="754"/>
                </a:lnTo>
                <a:lnTo>
                  <a:pt x="654" y="692"/>
                </a:lnTo>
                <a:lnTo>
                  <a:pt x="654" y="692"/>
                </a:lnTo>
                <a:close/>
                <a:moveTo>
                  <a:pt x="644" y="814"/>
                </a:moveTo>
                <a:lnTo>
                  <a:pt x="644" y="814"/>
                </a:lnTo>
                <a:lnTo>
                  <a:pt x="638" y="828"/>
                </a:lnTo>
                <a:lnTo>
                  <a:pt x="638" y="828"/>
                </a:lnTo>
                <a:lnTo>
                  <a:pt x="700" y="856"/>
                </a:lnTo>
                <a:lnTo>
                  <a:pt x="700" y="856"/>
                </a:lnTo>
                <a:lnTo>
                  <a:pt x="706" y="838"/>
                </a:lnTo>
                <a:lnTo>
                  <a:pt x="706" y="838"/>
                </a:lnTo>
                <a:lnTo>
                  <a:pt x="644" y="814"/>
                </a:lnTo>
                <a:lnTo>
                  <a:pt x="644" y="8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08479C-9856-4910-8CE9-5EDAD1ACB71B}"/>
              </a:ext>
            </a:extLst>
          </p:cNvPr>
          <p:cNvSpPr txBox="1"/>
          <p:nvPr/>
        </p:nvSpPr>
        <p:spPr>
          <a:xfrm>
            <a:off x="371819" y="1707654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모던명조 M" pitchFamily="18" charset="-127"/>
                <a:ea typeface="Rix모던명조 M" pitchFamily="18" charset="-127"/>
              </a:rPr>
              <a:t>02 </a:t>
            </a:r>
            <a:endParaRPr lang="ko-KR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954C-8893-43C4-ABB0-C5272E893631}"/>
              </a:ext>
            </a:extLst>
          </p:cNvPr>
          <p:cNvSpPr txBox="1"/>
          <p:nvPr/>
        </p:nvSpPr>
        <p:spPr>
          <a:xfrm>
            <a:off x="1979712" y="2067694"/>
            <a:ext cx="698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백두산정계비’에서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나타나는 근거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059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759</Words>
  <Application>Microsoft Office PowerPoint</Application>
  <PresentationFormat>화면 슬라이드 쇼(16:9)</PresentationFormat>
  <Paragraphs>117</Paragraphs>
  <Slides>20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Rix모던명조 M</vt:lpstr>
      <vt:lpstr>Rix밝은명조 EB</vt:lpstr>
      <vt:lpstr>Roboto</vt:lpstr>
      <vt:lpstr>맑은 고딕</vt:lpstr>
      <vt:lpstr>함초롬바탕</vt:lpstr>
      <vt:lpstr>Arial</vt:lpstr>
      <vt:lpstr>Bookshelf Symbol 7</vt:lpstr>
      <vt:lpstr>Office 테마</vt:lpstr>
      <vt:lpstr>PowerPoint 프레젠테이션</vt:lpstr>
      <vt:lpstr>PowerPoint 프레젠테이션</vt:lpstr>
      <vt:lpstr>PowerPoint 프레젠테이션</vt:lpstr>
      <vt:lpstr>고조선</vt:lpstr>
      <vt:lpstr>고대 국가</vt:lpstr>
      <vt:lpstr>고구려</vt:lpstr>
      <vt:lpstr>발해</vt:lpstr>
      <vt:lpstr>고려~조선(중세)</vt:lpstr>
      <vt:lpstr>PowerPoint 프레젠테이션</vt:lpstr>
      <vt:lpstr>西爲鴨綠, 東爲土門</vt:lpstr>
      <vt:lpstr>불리한 위치, 명칭의 모호성</vt:lpstr>
      <vt:lpstr>을유(1885), 정해(1887) 감계회담</vt:lpstr>
      <vt:lpstr>결렬 이후의 노력</vt:lpstr>
      <vt:lpstr>PowerPoint 프레젠테이션</vt:lpstr>
      <vt:lpstr>1910년대 독립운동</vt:lpstr>
      <vt:lpstr>1920년도 독립운동</vt:lpstr>
      <vt:lpstr>1930년도 독립운동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김지훈</dc:creator>
  <cp:lastModifiedBy>김 민경</cp:lastModifiedBy>
  <cp:revision>29</cp:revision>
  <dcterms:created xsi:type="dcterms:W3CDTF">2020-09-29T17:26:45Z</dcterms:created>
  <dcterms:modified xsi:type="dcterms:W3CDTF">2020-09-30T04:32:04Z</dcterms:modified>
</cp:coreProperties>
</file>