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060450-65DB-49D1-81A0-67AD864F397C}" type="datetimeFigureOut">
              <a:rPr lang="ko-KR" altLang="en-US" smtClean="0"/>
              <a:pPr/>
              <a:t>2020-09-23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FB4887-824A-4BA8-8510-A903A6D6D0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.blog.naver.com/503house/221401795055?rvid=36B34DADCFFD1B1471040E798E7B382BB0E8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857620" y="1428736"/>
            <a:ext cx="4981580" cy="4214842"/>
          </a:xfrm>
        </p:spPr>
        <p:txBody>
          <a:bodyPr>
            <a:normAutofit/>
          </a:bodyPr>
          <a:lstStyle/>
          <a:p>
            <a:r>
              <a:rPr lang="ko-KR" altLang="en-US" sz="5400" dirty="0" smtClean="0"/>
              <a:t>일본의 의식주 문화의 특징</a:t>
            </a:r>
            <a:endParaRPr lang="ko-KR" altLang="en-US" sz="54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                         </a:t>
            </a:r>
            <a:r>
              <a:rPr lang="ko-KR" altLang="en-US" sz="2200" dirty="0" smtClean="0">
                <a:latin typeface="바탕" pitchFamily="18" charset="-127"/>
                <a:ea typeface="바탕" pitchFamily="18" charset="-127"/>
              </a:rPr>
              <a:t>영어영문학과 </a:t>
            </a:r>
            <a:r>
              <a:rPr lang="en-US" altLang="ko-KR" sz="2200" dirty="0" smtClean="0">
                <a:latin typeface="바탕" pitchFamily="18" charset="-127"/>
                <a:ea typeface="바탕" pitchFamily="18" charset="-127"/>
              </a:rPr>
              <a:t>21902186 </a:t>
            </a:r>
            <a:r>
              <a:rPr lang="ko-KR" altLang="en-US" sz="2200" dirty="0" smtClean="0">
                <a:latin typeface="바탕" pitchFamily="18" charset="-127"/>
                <a:ea typeface="바탕" pitchFamily="18" charset="-127"/>
              </a:rPr>
              <a:t>박혜민</a:t>
            </a:r>
            <a:endParaRPr lang="ko-KR" altLang="en-US" sz="2200" dirty="0">
              <a:latin typeface="바탕" pitchFamily="18" charset="-127"/>
              <a:ea typeface="바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음식의 종류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주로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생음식을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말하는 것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국을 뜻함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소시루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된장국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와 스마시지루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맑은 국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로 나뉨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무코쓰케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스이모노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9218" name="Picture 2" descr="C:\Users\Administrator\Desktop\300px-Sashi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86124"/>
            <a:ext cx="3000396" cy="2786062"/>
          </a:xfrm>
          <a:prstGeom prst="rect">
            <a:avLst/>
          </a:prstGeom>
          <a:noFill/>
        </p:spPr>
      </p:pic>
      <p:pic>
        <p:nvPicPr>
          <p:cNvPr id="9219" name="Picture 3" descr="C:\Users\Administrator\Desktop\250px-Miso_S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1928826" cy="2643206"/>
          </a:xfrm>
          <a:prstGeom prst="rect">
            <a:avLst/>
          </a:prstGeom>
          <a:noFill/>
        </p:spPr>
      </p:pic>
      <p:pic>
        <p:nvPicPr>
          <p:cNvPr id="9220" name="Picture 4" descr="C:\Users\Administrator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643314"/>
            <a:ext cx="19288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생선이나 육류를 구이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튀김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조림 등의 방법으로 조리하여 오목한 그릇에 담아서 내는 음식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써는 방법이나 색채를 고려해서 채소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육류 등을 조림한 음식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하치사카나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니모노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0242" name="Picture 2" descr="C:\Users\Administrator\Desktop\commonI2PA1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429000"/>
            <a:ext cx="3286148" cy="3071834"/>
          </a:xfrm>
          <a:prstGeom prst="rect">
            <a:avLst/>
          </a:prstGeom>
          <a:noFill/>
        </p:spPr>
      </p:pic>
      <p:pic>
        <p:nvPicPr>
          <p:cNvPr id="10243" name="Picture 3" descr="C:\Users\Administrator\Desktop\commonB7QXUH1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00438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스노모노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아에모노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또는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히타시모노를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작은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돔부리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그릇에 담아 내는 음식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생선을 단맛이 나게 지져서 접시에 담아 내는 음식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고돔부리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구치도리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1266" name="Picture 2" descr="C:\Users\Administrator\Desktop\common6028ID3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143248"/>
            <a:ext cx="2714644" cy="1643074"/>
          </a:xfrm>
          <a:prstGeom prst="rect">
            <a:avLst/>
          </a:prstGeom>
          <a:noFill/>
        </p:spPr>
      </p:pic>
      <p:pic>
        <p:nvPicPr>
          <p:cNvPr id="11267" name="Picture 3" descr="C:\Users\Administrator\Desktop\common12VRIDJ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786322"/>
            <a:ext cx="3429024" cy="2071678"/>
          </a:xfrm>
          <a:prstGeom prst="rect">
            <a:avLst/>
          </a:prstGeom>
          <a:noFill/>
        </p:spPr>
      </p:pic>
      <p:pic>
        <p:nvPicPr>
          <p:cNvPr id="11268" name="Picture 4" descr="C:\Users\Administrator\Desktop\commonQNNXANB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86124"/>
            <a:ext cx="35480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단무지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나라즈케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랏쿄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등 절임 음식을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2-3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가지 정도 담아 내는 것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고노모노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2290" name="Picture 2" descr="C:\Users\Administrator\Desktop\commonIY0Z3S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3429024" cy="3143272"/>
          </a:xfrm>
          <a:prstGeom prst="rect">
            <a:avLst/>
          </a:prstGeom>
          <a:noFill/>
        </p:spPr>
      </p:pic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요리 특징</a:t>
            </a:r>
            <a:r>
              <a:rPr lang="en-US" altLang="ko-KR" sz="2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일식 종류 동영상</a:t>
            </a:r>
            <a:endParaRPr lang="ko-KR" altLang="en-US" sz="24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내용 개체 틀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http://m.blog.naver.com/503house/221401795055?rvid=36B34DADCFFD1B1471040E798E7B382BB0E8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가정식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특징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가정식은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절제되고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자극적이지 않은 맛으로 요리되어 정갈하고 소박한 형태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요리에 따라 매우 단순한 맛으로 느껴지기도 함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13315" name="Picture 3" descr="C:\Users\Administrator\Desktop\common6K8A1P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7491436" cy="329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재료의 측면에서 일본 전통요리의 간장과 미림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다시국물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사케를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섞은 양념을 사용합니다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.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혹은 미소나 참깨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페이스트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등을 사용</a:t>
            </a:r>
          </a:p>
          <a:p>
            <a:pPr>
              <a:buNone/>
            </a:pPr>
            <a:endParaRPr lang="ko-KR" altLang="en-US" dirty="0"/>
          </a:p>
        </p:txBody>
      </p:sp>
      <p:pic>
        <p:nvPicPr>
          <p:cNvPr id="14338" name="Picture 2" descr="C:\Users\Administrator\Desktop\250px-Mirinb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3500462" cy="2214578"/>
          </a:xfrm>
          <a:prstGeom prst="rect">
            <a:avLst/>
          </a:prstGeom>
          <a:noFill/>
        </p:spPr>
      </p:pic>
      <p:pic>
        <p:nvPicPr>
          <p:cNvPr id="14339" name="Picture 3" descr="C:\Users\Administrator\Desktop\1280px-Brasserie_de_saké_Takay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214950"/>
            <a:ext cx="3214710" cy="15001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478632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미림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628652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사케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양조장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4340" name="Picture 4" descr="C:\Users\Administrator\Desktop\1280px-Miso_paste_by_wilbanks_in_Nishiki_Ichiba,_Ky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71744"/>
            <a:ext cx="3786214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5008" y="4572008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미소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주로 사용되는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식재료는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돼지고기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생선이 주로 사용되고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다양한 종류의 채소를 활용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일본인들은 가정에서 요리할 때도 지역 특산물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시기에 맞는 제철 채소와 재료를 사용하는 것을 매우 중요하게 생각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15362" name="Picture 2" descr="C:\Users\Administrator\Desktop\300px-Roast_P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3143272" cy="1357322"/>
          </a:xfrm>
          <a:prstGeom prst="rect">
            <a:avLst/>
          </a:prstGeom>
          <a:noFill/>
        </p:spPr>
      </p:pic>
      <p:pic>
        <p:nvPicPr>
          <p:cNvPr id="15363" name="Picture 3" descr="C:\Users\Administrator\Desktop\Tilapia_zillii_Kiner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357562"/>
            <a:ext cx="2643206" cy="1500198"/>
          </a:xfrm>
          <a:prstGeom prst="rect">
            <a:avLst/>
          </a:prstGeom>
          <a:noFill/>
        </p:spPr>
      </p:pic>
      <p:pic>
        <p:nvPicPr>
          <p:cNvPr id="15364" name="Picture 4" descr="C:\Users\Administrator\Desktop\200px-Vegetables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072074"/>
            <a:ext cx="3714776" cy="16430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471488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돼지고기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485776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2150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채소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가정식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구성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밥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국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쓰케모노를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기본으로 하며 여기에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주반찬과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밑반찬 등이 추가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반찬의 경우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가정식의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특성상 식사를 하는 개인의 취향에 따라 다양하게 구성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pic>
        <p:nvPicPr>
          <p:cNvPr id="16386" name="Picture 2" descr="C:\Users\Administrator\Desktop\fb39_57_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5"/>
            <a:ext cx="2928958" cy="2286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514351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가지를 절여 만든 </a:t>
            </a:r>
            <a:r>
              <a:rPr lang="ko-KR" altLang="en-US" sz="2000" b="1" dirty="0" err="1" smtClean="0">
                <a:latin typeface="휴먼매직체" pitchFamily="18" charset="-127"/>
                <a:ea typeface="휴먼매직체" pitchFamily="18" charset="-127"/>
              </a:rPr>
              <a:t>쓰케모노</a:t>
            </a:r>
            <a:r>
              <a:rPr lang="en-US" altLang="ko-KR" sz="2000" b="1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r>
              <a:rPr lang="ko-KR" altLang="en-US" sz="2000" b="1" dirty="0" smtClean="0">
                <a:latin typeface="휴먼매직체" pitchFamily="18" charset="-127"/>
                <a:ea typeface="휴먼매직체" pitchFamily="18" charset="-127"/>
              </a:rPr>
              <a:t> 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6387" name="Picture 3" descr="C:\Users\Administrator\Desktop\Teriyaki_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496"/>
            <a:ext cx="2143140" cy="1857388"/>
          </a:xfrm>
          <a:prstGeom prst="rect">
            <a:avLst/>
          </a:prstGeom>
          <a:noFill/>
        </p:spPr>
      </p:pic>
      <p:pic>
        <p:nvPicPr>
          <p:cNvPr id="16388" name="Picture 4" descr="C:\Users\Administrator\Desktop\Miso_Sa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857760"/>
            <a:ext cx="3429024" cy="13572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428625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데리야키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치킨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621508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고등어 된장조림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가정식의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조리 방법은 특별한 기술을 필요로 하지 않음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재료의 특성에 맞게 굽거나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조리거나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삶거나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튀기기 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재료의 비율과 계량이 매우 중요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젓가락으로 집기 좋은 형태로 조리</a:t>
            </a: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1914540" cy="3581400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간장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백설탕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미림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미소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사케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식초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두부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감자전분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김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가정식의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조리 방법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가정식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재료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7" name="내용 개체 틀 3"/>
          <p:cNvSpPr txBox="1">
            <a:spLocks/>
          </p:cNvSpPr>
          <p:nvPr/>
        </p:nvSpPr>
        <p:spPr>
          <a:xfrm>
            <a:off x="6929454" y="2500306"/>
            <a:ext cx="1914540" cy="35004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다시</a:t>
            </a:r>
            <a:r>
              <a:rPr lang="ko-KR" altLang="en-US" sz="2000" dirty="0">
                <a:latin typeface="휴먼매직체" pitchFamily="18" charset="-127"/>
                <a:ea typeface="휴먼매직체" pitchFamily="18" charset="-127"/>
              </a:rPr>
              <a:t>마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고추냉이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</a:t>
            </a:r>
            <a:r>
              <a:rPr lang="ko-KR" altLang="en-US" sz="2000" dirty="0">
                <a:latin typeface="휴먼매직체" pitchFamily="18" charset="-127"/>
                <a:ea typeface="휴먼매직체" pitchFamily="18" charset="-127"/>
              </a:rPr>
              <a:t>강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마늘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생</a:t>
            </a:r>
            <a:r>
              <a:rPr lang="ko-KR" altLang="en-US" sz="2000" dirty="0">
                <a:latin typeface="휴먼매직체" pitchFamily="18" charset="-127"/>
                <a:ea typeface="휴먼매직체" pitchFamily="18" charset="-127"/>
              </a:rPr>
              <a:t>선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해산</a:t>
            </a:r>
            <a:r>
              <a:rPr lang="ko-KR" altLang="en-US" sz="2000" dirty="0">
                <a:latin typeface="휴먼매직체" pitchFamily="18" charset="-127"/>
                <a:ea typeface="휴먼매직체" pitchFamily="18" charset="-127"/>
              </a:rPr>
              <a:t>물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육류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채</a:t>
            </a:r>
            <a:r>
              <a:rPr lang="ko-KR" altLang="en-US" sz="2000" dirty="0">
                <a:latin typeface="휴먼매직체" pitchFamily="18" charset="-127"/>
                <a:ea typeface="휴먼매직체" pitchFamily="18" charset="-127"/>
              </a:rPr>
              <a:t>소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320040" marR="0" lvl="0" indent="-32004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ko-KR" alt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3.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일본의 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“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주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”</a:t>
            </a:r>
            <a:endParaRPr lang="ko-KR" altLang="en-US" sz="54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일본 주택의 특징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&gt;</a:t>
            </a:r>
          </a:p>
          <a:p>
            <a:pPr>
              <a:buNone/>
            </a:pPr>
            <a:r>
              <a:rPr lang="ko-KR" altLang="en-US" sz="3200" dirty="0" smtClean="0"/>
              <a:t>  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고온다습한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기후적 특성을 고려해서 개방적인 주택 구조를 갖는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여름형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주택을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기본</a:t>
            </a:r>
          </a:p>
          <a:p>
            <a:pPr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7410" name="Picture 2" descr="C:\Users\Administrator\Desktop\IMG_0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14686"/>
            <a:ext cx="60722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1.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일본의 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“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의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”</a:t>
            </a:r>
            <a:endParaRPr lang="ko-KR" altLang="en-US" sz="54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1494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일본의 전통의상 기모노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&gt;</a:t>
            </a:r>
          </a:p>
          <a:p>
            <a:pPr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일본의 전통 의상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넓고 긴 소매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깃이 있는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T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자형의 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겉옷으로 구성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“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오비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”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라고 부르는 넓은 허리띠로 고정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 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전통 신발과 버선 착용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sz="32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026" name="Picture 2" descr="C:\Users\Administrator\Desktop\230px-Seijin_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143116"/>
            <a:ext cx="2921000" cy="3929090"/>
          </a:xfrm>
          <a:prstGeom prst="rect">
            <a:avLst/>
          </a:prstGeom>
          <a:noFill/>
        </p:spPr>
      </p:pic>
      <p:pic>
        <p:nvPicPr>
          <p:cNvPr id="1027" name="Picture 3" descr="C:\Users\Administrator\Desktop\common6XL2PS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4090982" cy="18668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488" y="614364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오비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614364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기모노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지진이 많이 일어나는 조건은 일본의 주택을 높게 짓지 않음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철근 콘크리트 구조물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목조건물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  <p:pic>
        <p:nvPicPr>
          <p:cNvPr id="18434" name="Picture 2" descr="C:\Users\Administrator\Desktop\IMG_03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500990" cy="292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5786454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건축방식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&amp;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구조별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주택비율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현대 일본의 주택 문화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현대 일본의 주거는 크게 아파트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(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맨션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)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와 단독주택으로 구분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일본의 개인주택은 목조가 많고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2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층 혹은 단층으로 되어 있음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19458" name="Picture 2" descr="C:\Users\Administrator\Desktop\IMG_0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671517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종래 일본 주택의 특징 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= “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개방성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”&gt;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일본의 재래식 집은 기본적으로 기둥과 대들보로 만들어져 “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쇼지문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”이나 널문 등이 벽의 기능을 대신</a:t>
            </a: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이것을 걷어내면 안팎의 구분이 없어지고 하나로 연결</a:t>
            </a:r>
          </a:p>
          <a:p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전후 주택 양식에서는 개인 생활 중시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특히 어린이 교육문제와 관련한 개인실의 중요성이 인식되기 시작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바닥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앉기식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       의자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앉기식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종래의 “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다타미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”는 노인 취향의 방이나 응접실 공간으로 존재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다타미와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쇼지문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다타미와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후스마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1506" name="Picture 2" descr="C:\Users\Administrator\Desktop\IMG_0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14818"/>
            <a:ext cx="3500442" cy="2500330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6500826" y="3929066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507" name="Picture 3" descr="C:\Users\Administrator\Desktop\IMG_0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929198"/>
            <a:ext cx="314325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기모노의 종류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결혼을 한 여성이 입는 기모노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“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구로토메소데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”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와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“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이로토메소데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”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로 나뉨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후리소데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도미소데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051" name="Picture 3" descr="C:\Users\Administrator\Desktop\Kurotomes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1714512" cy="2571768"/>
          </a:xfrm>
          <a:prstGeom prst="rect">
            <a:avLst/>
          </a:prstGeom>
          <a:noFill/>
        </p:spPr>
      </p:pic>
      <p:sp>
        <p:nvSpPr>
          <p:cNvPr id="9" name="내용 개체 틀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결혼을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하지않은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여성이 입는 기모노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2053" name="Picture 5" descr="C:\Users\Administrator\Desktop\Irotomes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643314"/>
            <a:ext cx="1785950" cy="2500330"/>
          </a:xfrm>
          <a:prstGeom prst="rect">
            <a:avLst/>
          </a:prstGeom>
          <a:noFill/>
        </p:spPr>
      </p:pic>
      <p:pic>
        <p:nvPicPr>
          <p:cNvPr id="2054" name="Picture 6" descr="C:\Users\Administrator\Desktop\Furiso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000372"/>
            <a:ext cx="3048000" cy="2895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방문할때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입는 옷</a:t>
            </a: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주로 의식이 아닌 연회와 같은 사교 행사에서 많이 입음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호몬기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쓰케사게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074" name="Picture 2" descr="C:\Users\Administrator\Desktop\Huomon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143249"/>
            <a:ext cx="2833686" cy="3286148"/>
          </a:xfrm>
          <a:prstGeom prst="rect">
            <a:avLst/>
          </a:prstGeom>
          <a:noFill/>
        </p:spPr>
      </p:pic>
      <p:pic>
        <p:nvPicPr>
          <p:cNvPr id="3075" name="Picture 3" descr="C:\Users\Administrator\Desktop\Tsukes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주로 다도를 </a:t>
            </a:r>
            <a:r>
              <a:rPr lang="ko-KR" altLang="en-US" sz="2000" dirty="0" err="1" smtClean="0">
                <a:latin typeface="휴먼매직체" pitchFamily="18" charset="-127"/>
                <a:ea typeface="휴먼매직체" pitchFamily="18" charset="-127"/>
              </a:rPr>
              <a:t>할때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 많이 입음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주로 격식을 차리지 않고 외출할 때 많이 입는 옷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 smtClean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이로무지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고몬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4098" name="Picture 2" descr="C:\Users\Administrator\Desktop\Iromu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3071834" cy="3143272"/>
          </a:xfrm>
          <a:prstGeom prst="rect">
            <a:avLst/>
          </a:prstGeom>
          <a:noFill/>
        </p:spPr>
      </p:pic>
      <p:pic>
        <p:nvPicPr>
          <p:cNvPr id="4099" name="Picture 3" descr="C:\Users\Administrator\Desktop\Ko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214686"/>
            <a:ext cx="3048000" cy="3095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결혼식에서 신부가 입는 매우 격조 높은 기모노</a:t>
            </a:r>
          </a:p>
          <a:p>
            <a:pPr>
              <a:buNone/>
            </a:pP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죽은 자에게 예를 갖추는 기모노</a:t>
            </a:r>
          </a:p>
          <a:p>
            <a:pPr>
              <a:buNone/>
            </a:pP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우치카케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모후쿠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5122" name="Picture 2" descr="C:\Users\Administrator\Desktop\commonXUBJ85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3357586" cy="3429024"/>
          </a:xfrm>
          <a:prstGeom prst="rect">
            <a:avLst/>
          </a:prstGeom>
          <a:noFill/>
        </p:spPr>
      </p:pic>
      <p:pic>
        <p:nvPicPr>
          <p:cNvPr id="5123" name="Picture 3" descr="C:\Users\Administrator\Desktop\commonXJDT2U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07168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남자 기모노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여자 기모노에 비해 남자 기모노 의상은 매우 단순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</a:t>
            </a:r>
          </a:p>
          <a:p>
            <a:pPr>
              <a:buNone/>
            </a:pP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전형적으로 신발을 제외한 다섯 부분으로 나뉨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6147" name="Picture 3" descr="C:\Users\Administrator\Desktop\15100512098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643050"/>
            <a:ext cx="2138148" cy="5000660"/>
          </a:xfrm>
          <a:prstGeom prst="rect">
            <a:avLst/>
          </a:prstGeom>
          <a:noFill/>
        </p:spPr>
      </p:pic>
      <p:pic>
        <p:nvPicPr>
          <p:cNvPr id="6148" name="Picture 4" descr="C:\Users\Administrator\Desktop\commonPPRHWL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2928958" cy="3929066"/>
          </a:xfrm>
          <a:prstGeom prst="rect">
            <a:avLst/>
          </a:prstGeom>
          <a:noFill/>
        </p:spPr>
      </p:pic>
      <p:pic>
        <p:nvPicPr>
          <p:cNvPr id="6149" name="Picture 5" descr="C:\Users\Administrator\Desktop\img641827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428868"/>
            <a:ext cx="300039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유카타</a:t>
            </a:r>
            <a:r>
              <a:rPr lang="en-US" altLang="ko-KR" sz="32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&gt;</a:t>
            </a:r>
            <a:endParaRPr lang="ko-KR" altLang="en-US" sz="32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여름철에 입는 안감을 덧대지 않은 평상복 기모노의 일종</a:t>
            </a:r>
          </a:p>
          <a:p>
            <a:pPr>
              <a:buNone/>
            </a:pPr>
            <a:endParaRPr lang="ko-KR" altLang="en-US" sz="20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7170" name="Picture 2" descr="C:\Users\Administrator\Desktop\800px-Himeji_Yukata_Matsuri_2009p1_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3857652" cy="4214842"/>
          </a:xfrm>
          <a:prstGeom prst="rect">
            <a:avLst/>
          </a:prstGeom>
          <a:noFill/>
        </p:spPr>
      </p:pic>
      <p:pic>
        <p:nvPicPr>
          <p:cNvPr id="7171" name="Picture 3" descr="C:\Users\Administrator\Desktop\220px-Himeji_Yukata_Matsuri_2009p1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05913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2.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일본의 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“</a:t>
            </a:r>
            <a:r>
              <a:rPr lang="ko-KR" altLang="en-US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식</a:t>
            </a:r>
            <a:r>
              <a:rPr lang="en-US" altLang="ko-KR" sz="54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”</a:t>
            </a:r>
            <a:endParaRPr lang="ko-KR" altLang="en-US" sz="54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&lt;</a:t>
            </a:r>
            <a:r>
              <a:rPr lang="ko-KR" altLang="en-US" sz="3200" dirty="0" smtClean="0">
                <a:latin typeface="휴먼매직체" pitchFamily="18" charset="-127"/>
                <a:ea typeface="휴먼매직체" pitchFamily="18" charset="-127"/>
              </a:rPr>
              <a:t>일본 음식의 특징</a:t>
            </a: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&gt;</a:t>
            </a:r>
          </a:p>
          <a:p>
            <a:pPr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일본도 한국과 사실상 마찬가지로 밥이 주식이며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, </a:t>
            </a:r>
            <a:r>
              <a:rPr lang="ko-KR" altLang="en-US" sz="2000" dirty="0" smtClean="0">
                <a:latin typeface="휴먼매직체" pitchFamily="18" charset="-127"/>
                <a:ea typeface="휴먼매직체" pitchFamily="18" charset="-127"/>
              </a:rPr>
              <a:t>부식으로 반찬이 놓임</a:t>
            </a: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endParaRPr lang="en-US" altLang="ko-KR" sz="2000" dirty="0" smtClean="0">
              <a:latin typeface="휴먼매직체" pitchFamily="18" charset="-127"/>
              <a:ea typeface="휴먼매직체" pitchFamily="18" charset="-127"/>
            </a:endParaRPr>
          </a:p>
          <a:p>
            <a:pPr>
              <a:buNone/>
            </a:pPr>
            <a:r>
              <a:rPr lang="en-US" altLang="ko-KR" sz="3200" dirty="0" smtClean="0"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en-US" altLang="ko-KR" sz="2000" dirty="0" smtClean="0">
                <a:latin typeface="휴먼매직체" pitchFamily="18" charset="-127"/>
                <a:ea typeface="휴먼매직체" pitchFamily="18" charset="-127"/>
              </a:rPr>
              <a:t>  </a:t>
            </a:r>
            <a:endParaRPr lang="ko-KR" altLang="en-US" sz="3200" dirty="0"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8194" name="Picture 2" descr="C:\Users\Administrator\Desktop\1920px-Breakfast_at_Tamahan_Ryokan,_Ky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071810"/>
            <a:ext cx="71438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</TotalTime>
  <Words>612</Words>
  <Application>Microsoft Office PowerPoint</Application>
  <PresentationFormat>화면 슬라이드 쇼(4:3)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가을</vt:lpstr>
      <vt:lpstr>일본의 의식주 문화의 특징</vt:lpstr>
      <vt:lpstr>1.일본의 “의”</vt:lpstr>
      <vt:lpstr>&lt;기모노의 종류&gt;</vt:lpstr>
      <vt:lpstr>슬라이드 4</vt:lpstr>
      <vt:lpstr>슬라이드 5</vt:lpstr>
      <vt:lpstr>슬라이드 6</vt:lpstr>
      <vt:lpstr>&lt;남자 기모노&gt;</vt:lpstr>
      <vt:lpstr>&lt;유카타&gt;</vt:lpstr>
      <vt:lpstr>2.일본의 “식”</vt:lpstr>
      <vt:lpstr>&lt;일본 음식의 종류&gt;</vt:lpstr>
      <vt:lpstr>슬라이드 11</vt:lpstr>
      <vt:lpstr>슬라이드 12</vt:lpstr>
      <vt:lpstr>슬라이드 13</vt:lpstr>
      <vt:lpstr>&lt;일본 가정식 특징&gt;</vt:lpstr>
      <vt:lpstr>슬라이드 15</vt:lpstr>
      <vt:lpstr>슬라이드 16</vt:lpstr>
      <vt:lpstr>&lt;일본 가정식 구성&gt;</vt:lpstr>
      <vt:lpstr>슬라이드 18</vt:lpstr>
      <vt:lpstr>3.일본의 “주”</vt:lpstr>
      <vt:lpstr>슬라이드 20</vt:lpstr>
      <vt:lpstr>&lt;현대 일본의 주택 문화&gt;</vt:lpstr>
      <vt:lpstr>&lt;종래 일본 주택의 특징 = “개방성”&gt;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83</cp:revision>
  <dcterms:created xsi:type="dcterms:W3CDTF">2020-09-23T07:56:49Z</dcterms:created>
  <dcterms:modified xsi:type="dcterms:W3CDTF">2020-09-23T12:26:15Z</dcterms:modified>
</cp:coreProperties>
</file>