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sldIdLst>
    <p:sldId id="470" r:id="rId3"/>
    <p:sldId id="256" r:id="rId4"/>
    <p:sldId id="260" r:id="rId5"/>
    <p:sldId id="480" r:id="rId6"/>
    <p:sldId id="475" r:id="rId7"/>
    <p:sldId id="478" r:id="rId8"/>
    <p:sldId id="268" r:id="rId9"/>
    <p:sldId id="266" r:id="rId10"/>
    <p:sldId id="479" r:id="rId11"/>
    <p:sldId id="481" r:id="rId12"/>
    <p:sldId id="482" r:id="rId13"/>
    <p:sldId id="259" r:id="rId14"/>
    <p:sldId id="483" r:id="rId15"/>
    <p:sldId id="484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16C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ja.wikipedia.org/wiki/%E3%82%A2%E3%82%B8%E3%82%A2%E5%A4%AA%E5%B9%B3%E6%B4%8B" TargetMode="External"/><Relationship Id="rId7" Type="http://schemas.openxmlformats.org/officeDocument/2006/relationships/image" Target="../media/image7.svg"/><Relationship Id="rId2" Type="http://schemas.openxmlformats.org/officeDocument/2006/relationships/hyperlink" Target="https://ja.wikipedia.org/wiki/%E3%83%9B%E3%83%86%E3%83%AB%E3%82%BA%E3%83%89%E3%83%83%E3%83%88%E3%82%B3%E3%83%A0" TargetMode="External"/><Relationship Id="rId1" Type="http://schemas.openxmlformats.org/officeDocument/2006/relationships/hyperlink" Target="https://ja.wikipedia.org/wiki/%E6%97%85%E8%A1%8C%E3%83%BB%E8%A6%B3%E5%85%89%E7%AB%B6%E4%BA%89%E5%8A%9B%E3%83%AC%E3%83%9D%E3%83%BC%E3%83%88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3%83%9B%E3%83%86%E3%83%AB%E3%82%BA%E3%83%89%E3%83%83%E3%83%88%E3%82%B3%E3%83%A0" TargetMode="External"/><Relationship Id="rId3" Type="http://schemas.openxmlformats.org/officeDocument/2006/relationships/hyperlink" Target="https://ja.wikipedia.org/wiki/%E6%97%85%E8%A1%8C%E3%83%BB%E8%A6%B3%E5%85%89%E7%AB%B6%E4%BA%89%E5%8A%9B%E3%83%AC%E3%83%9D%E3%83%BC%E3%83%88" TargetMode="External"/><Relationship Id="rId7" Type="http://schemas.openxmlformats.org/officeDocument/2006/relationships/image" Target="../media/image9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hyperlink" Target="https://ja.wikipedia.org/wiki/%E3%82%A2%E3%82%B8%E3%82%A2%E5%A4%AA%E5%B9%B3%E6%B4%8B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CD801-66EE-4452-8450-73CDCC3EA3E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92D444BD-C215-4E7A-A8CE-5440E382FBFD}">
      <dgm:prSet phldrT="[텍스트]" custT="1"/>
      <dgm:spPr/>
      <dgm:t>
        <a:bodyPr/>
        <a:lstStyle/>
        <a:p>
          <a:r>
            <a:rPr lang="en-US" altLang="ko-KR" sz="1600" b="0" i="0" u="none" dirty="0">
              <a:hlinkClick xmlns:r="http://schemas.openxmlformats.org/officeDocument/2006/relationships" r:id="rId1" tooltip="여행 · 관광 경쟁력 보고서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[</a:t>
          </a:r>
          <a:r>
            <a:rPr lang="ko-KR" altLang="en-US" sz="1600" b="0" i="0" u="none" dirty="0">
              <a:hlinkClick xmlns:r="http://schemas.openxmlformats.org/officeDocument/2006/relationships" r:id="rId1" tooltip="여행 · 관광 경쟁력 보고서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여행 </a:t>
          </a:r>
          <a:r>
            <a:rPr lang="en-US" altLang="ko-KR" sz="1600" b="0" i="0" u="none" dirty="0">
              <a:hlinkClick xmlns:r="http://schemas.openxmlformats.org/officeDocument/2006/relationships" r:id="rId1" tooltip="여행 · 관광 경쟁력 보고서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· </a:t>
          </a:r>
          <a:r>
            <a:rPr lang="ko-KR" altLang="en-US" sz="1600" b="0" i="0" u="none" dirty="0">
              <a:hlinkClick xmlns:r="http://schemas.openxmlformats.org/officeDocument/2006/relationships" r:id="rId1" tooltip="여행 · 관광 경쟁력 보고서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관광 경쟁력 보고서</a:t>
          </a:r>
          <a:r>
            <a:rPr lang="en-US" altLang="ko-KR" sz="1600" b="0" i="0" u="none" dirty="0"/>
            <a:t>] </a:t>
          </a:r>
        </a:p>
        <a:p>
          <a:r>
            <a:rPr lang="ko-KR" altLang="en-US" sz="1600" b="0" i="0" u="none" dirty="0"/>
            <a:t>일본 종합 </a:t>
          </a:r>
          <a:r>
            <a:rPr lang="en-US" altLang="ko-KR" sz="1600" b="0" i="0" u="none" dirty="0"/>
            <a:t>4</a:t>
          </a:r>
          <a:r>
            <a:rPr lang="ko-KR" altLang="en-US" sz="1600" b="0" i="0" u="none" dirty="0"/>
            <a:t>위</a:t>
          </a:r>
          <a:endParaRPr lang="ko-KR" altLang="en-US" sz="1600" u="none" dirty="0"/>
        </a:p>
      </dgm:t>
    </dgm:pt>
    <dgm:pt modelId="{601BC832-7214-4806-B158-15DBCBE592EA}" type="parTrans" cxnId="{415817B3-456D-4DCD-B4B0-B6FE2CC07DE3}">
      <dgm:prSet/>
      <dgm:spPr/>
      <dgm:t>
        <a:bodyPr/>
        <a:lstStyle/>
        <a:p>
          <a:pPr latinLnBrk="1"/>
          <a:endParaRPr lang="ko-KR" altLang="en-US"/>
        </a:p>
      </dgm:t>
    </dgm:pt>
    <dgm:pt modelId="{44CE0A71-FDE9-48E6-800E-65C7585AF380}" type="sibTrans" cxnId="{415817B3-456D-4DCD-B4B0-B6FE2CC07DE3}">
      <dgm:prSet/>
      <dgm:spPr/>
      <dgm:t>
        <a:bodyPr/>
        <a:lstStyle/>
        <a:p>
          <a:pPr latinLnBrk="1"/>
          <a:endParaRPr lang="ko-KR" altLang="en-US"/>
        </a:p>
      </dgm:t>
    </dgm:pt>
    <dgm:pt modelId="{3E28C487-3432-47F4-8FDD-01F6C6972AE3}">
      <dgm:prSet phldrT="[텍스트]" custT="1"/>
      <dgm:spPr/>
      <dgm:t>
        <a:bodyPr/>
        <a:lstStyle/>
        <a:p>
          <a:r>
            <a:rPr lang="en-US" altLang="ko-KR" sz="1600" b="0" i="0" u="none" dirty="0"/>
            <a:t>[</a:t>
          </a:r>
          <a:r>
            <a:rPr lang="ko-KR" altLang="en-US" sz="1600" b="0" i="0" u="none" dirty="0" err="1"/>
            <a:t>트립</a:t>
          </a:r>
          <a:r>
            <a:rPr lang="ko-KR" altLang="en-US" sz="1600" b="0" i="0" u="none" dirty="0"/>
            <a:t> </a:t>
          </a:r>
          <a:r>
            <a:rPr lang="ko-KR" altLang="en-US" sz="1600" b="0" i="0" u="none" dirty="0" err="1"/>
            <a:t>어드바이저</a:t>
          </a:r>
          <a:r>
            <a:rPr lang="en-US" altLang="ko-KR" sz="1600" b="0" i="0" u="none" dirty="0"/>
            <a:t>] </a:t>
          </a:r>
        </a:p>
        <a:p>
          <a:r>
            <a:rPr lang="ko-KR" altLang="en-US" sz="1600" b="0" i="0" u="none" dirty="0"/>
            <a:t>도쿄 세계 </a:t>
          </a:r>
          <a:r>
            <a:rPr lang="en-US" altLang="ko-KR" sz="1600" b="0" i="0" u="none" dirty="0"/>
            <a:t>1</a:t>
          </a:r>
          <a:r>
            <a:rPr lang="ko-KR" altLang="en-US" sz="1600" b="0" i="0" u="none" dirty="0"/>
            <a:t>위</a:t>
          </a:r>
          <a:endParaRPr lang="ko-KR" altLang="en-US" sz="1600" u="none" dirty="0"/>
        </a:p>
      </dgm:t>
    </dgm:pt>
    <dgm:pt modelId="{B9CD884A-2B8D-4D98-A0C0-0707CDCC2020}" type="parTrans" cxnId="{6F06C11F-0D7C-4971-9D1F-FF5FAC37BD29}">
      <dgm:prSet/>
      <dgm:spPr/>
      <dgm:t>
        <a:bodyPr/>
        <a:lstStyle/>
        <a:p>
          <a:pPr latinLnBrk="1"/>
          <a:endParaRPr lang="ko-KR" altLang="en-US"/>
        </a:p>
      </dgm:t>
    </dgm:pt>
    <dgm:pt modelId="{D8E192F7-C4E0-455D-9ADA-393B4ABA5C82}" type="sibTrans" cxnId="{6F06C11F-0D7C-4971-9D1F-FF5FAC37BD29}">
      <dgm:prSet/>
      <dgm:spPr/>
      <dgm:t>
        <a:bodyPr/>
        <a:lstStyle/>
        <a:p>
          <a:pPr latinLnBrk="1"/>
          <a:endParaRPr lang="ko-KR" altLang="en-US"/>
        </a:p>
      </dgm:t>
    </dgm:pt>
    <dgm:pt modelId="{EB29641D-A920-4F7A-847A-58F3E762E916}">
      <dgm:prSet phldrT="[텍스트]" custT="1"/>
      <dgm:spPr/>
      <dgm:t>
        <a:bodyPr/>
        <a:lstStyle/>
        <a:p>
          <a:r>
            <a:rPr lang="en-US" altLang="ko-KR" sz="1600" b="0" i="0" u="none" dirty="0">
              <a:hlinkClick xmlns:r="http://schemas.openxmlformats.org/officeDocument/2006/relationships" r:id="rId2" tooltip="호텔 스 닷컴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[</a:t>
          </a:r>
          <a:r>
            <a:rPr lang="ko-KR" altLang="en-US" sz="1600" b="0" i="0" u="none" dirty="0" err="1">
              <a:hlinkClick xmlns:r="http://schemas.openxmlformats.org/officeDocument/2006/relationships" r:id="rId2" tooltip="호텔 스 닷컴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호텔스</a:t>
          </a:r>
          <a:r>
            <a:rPr lang="ko-KR" altLang="en-US" sz="1600" b="0" i="0" u="none" dirty="0">
              <a:hlinkClick xmlns:r="http://schemas.openxmlformats.org/officeDocument/2006/relationships" r:id="rId2" tooltip="호텔 스 닷컴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닷컴</a:t>
          </a:r>
          <a:r>
            <a:rPr lang="en-US" altLang="ko-KR" sz="1600" b="0" i="0" u="none" dirty="0"/>
            <a:t>]</a:t>
          </a:r>
          <a:r>
            <a:rPr lang="ko-KR" altLang="en-US" sz="1600" b="0" i="0" u="none" dirty="0"/>
            <a:t> </a:t>
          </a:r>
          <a:r>
            <a:rPr lang="ko-KR" altLang="en-US" sz="1600" b="0" i="0" u="none" dirty="0">
              <a:hlinkClick xmlns:r="http://schemas.openxmlformats.org/officeDocument/2006/relationships" r:id="rId3" tooltip="아시아 태평양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아시아 태평양</a:t>
          </a:r>
          <a:r>
            <a:rPr lang="ko-KR" altLang="en-US" sz="1600" b="0" i="0" u="none" dirty="0"/>
            <a:t> 지역 도시 별 인기 순위 도쿄 </a:t>
          </a:r>
          <a:r>
            <a:rPr lang="en-US" altLang="ko-KR" sz="1600" b="0" i="0" u="none" dirty="0"/>
            <a:t>1</a:t>
          </a:r>
          <a:r>
            <a:rPr lang="ko-KR" altLang="en-US" sz="1600" b="0" i="0" u="none" dirty="0"/>
            <a:t>위 </a:t>
          </a:r>
          <a:endParaRPr lang="ko-KR" altLang="en-US" sz="1600" u="none" dirty="0"/>
        </a:p>
      </dgm:t>
    </dgm:pt>
    <dgm:pt modelId="{4DEC12C6-A248-485D-81E5-61C05933F382}" type="parTrans" cxnId="{5CD8A55F-666C-43D8-BA1B-7EAEA8A4F7B5}">
      <dgm:prSet/>
      <dgm:spPr/>
      <dgm:t>
        <a:bodyPr/>
        <a:lstStyle/>
        <a:p>
          <a:pPr latinLnBrk="1"/>
          <a:endParaRPr lang="ko-KR" altLang="en-US"/>
        </a:p>
      </dgm:t>
    </dgm:pt>
    <dgm:pt modelId="{45BDD18C-C9B1-4AD1-BC07-A5EC407212C1}" type="sibTrans" cxnId="{5CD8A55F-666C-43D8-BA1B-7EAEA8A4F7B5}">
      <dgm:prSet/>
      <dgm:spPr/>
      <dgm:t>
        <a:bodyPr/>
        <a:lstStyle/>
        <a:p>
          <a:pPr latinLnBrk="1"/>
          <a:endParaRPr lang="ko-KR" altLang="en-US"/>
        </a:p>
      </dgm:t>
    </dgm:pt>
    <dgm:pt modelId="{9E93BA8C-7243-4FD2-BEED-1763FBBE3A13}">
      <dgm:prSet phldrT="[텍스트]" custT="1"/>
      <dgm:spPr/>
      <dgm:t>
        <a:bodyPr/>
        <a:lstStyle/>
        <a:p>
          <a:r>
            <a:rPr lang="ko-KR" altLang="en-US" sz="1600" b="0" i="0" dirty="0"/>
            <a:t>여행 </a:t>
          </a:r>
          <a:r>
            <a:rPr lang="en-US" altLang="ko-KR" sz="1600" b="0" i="0" dirty="0"/>
            <a:t>· </a:t>
          </a:r>
          <a:r>
            <a:rPr lang="ko-KR" altLang="en-US" sz="1600" b="0" i="0" dirty="0"/>
            <a:t>관광 경쟁력 순위에서 </a:t>
          </a:r>
          <a:endParaRPr lang="en-US" altLang="ko-KR" sz="1600" b="0" i="0" dirty="0"/>
        </a:p>
        <a:p>
          <a:r>
            <a:rPr lang="en-US" altLang="ko-KR" sz="1600" b="0" i="0" dirty="0"/>
            <a:t>136 </a:t>
          </a:r>
          <a:r>
            <a:rPr lang="ko-KR" altLang="en-US" sz="1600" b="0" i="0" dirty="0"/>
            <a:t>개국 중 스페인</a:t>
          </a:r>
          <a:r>
            <a:rPr lang="en-US" altLang="ko-KR" sz="1600" b="0" i="0" dirty="0"/>
            <a:t>, </a:t>
          </a:r>
          <a:r>
            <a:rPr lang="ko-KR" altLang="en-US" sz="1600" b="0" i="0" dirty="0"/>
            <a:t>프랑스</a:t>
          </a:r>
          <a:r>
            <a:rPr lang="en-US" altLang="ko-KR" sz="1600" b="0" i="0" dirty="0"/>
            <a:t>, </a:t>
          </a:r>
        </a:p>
        <a:p>
          <a:r>
            <a:rPr lang="ko-KR" altLang="en-US" sz="1600" b="0" i="0" dirty="0"/>
            <a:t>독일에 이은 </a:t>
          </a:r>
          <a:r>
            <a:rPr lang="en-US" altLang="ko-KR" sz="1600" b="0" i="0" dirty="0"/>
            <a:t>4</a:t>
          </a:r>
          <a:r>
            <a:rPr lang="ko-KR" altLang="en-US" sz="1600" b="0" i="0" dirty="0"/>
            <a:t>위의 관광 대국</a:t>
          </a:r>
          <a:endParaRPr lang="ko-KR" altLang="en-US" sz="1600" dirty="0"/>
        </a:p>
      </dgm:t>
    </dgm:pt>
    <dgm:pt modelId="{ED8EC74E-56D5-485A-B4AC-4DC77898F4B3}" type="parTrans" cxnId="{53C7D979-0EB9-4919-AE63-389D26BC8A8B}">
      <dgm:prSet/>
      <dgm:spPr/>
      <dgm:t>
        <a:bodyPr/>
        <a:lstStyle/>
        <a:p>
          <a:pPr latinLnBrk="1"/>
          <a:endParaRPr lang="ko-KR" altLang="en-US"/>
        </a:p>
      </dgm:t>
    </dgm:pt>
    <dgm:pt modelId="{81B6C7FD-E78D-4574-869D-345EE30441EE}" type="sibTrans" cxnId="{53C7D979-0EB9-4919-AE63-389D26BC8A8B}">
      <dgm:prSet/>
      <dgm:spPr/>
      <dgm:t>
        <a:bodyPr/>
        <a:lstStyle/>
        <a:p>
          <a:pPr latinLnBrk="1"/>
          <a:endParaRPr lang="ko-KR" altLang="en-US"/>
        </a:p>
      </dgm:t>
    </dgm:pt>
    <dgm:pt modelId="{EE8671E2-3926-4DEB-A8AA-3B319AF4B460}" type="pres">
      <dgm:prSet presAssocID="{170CD801-66EE-4452-8450-73CDCC3EA3E3}" presName="root" presStyleCnt="0">
        <dgm:presLayoutVars>
          <dgm:dir/>
          <dgm:resizeHandles val="exact"/>
        </dgm:presLayoutVars>
      </dgm:prSet>
      <dgm:spPr/>
    </dgm:pt>
    <dgm:pt modelId="{DBB44968-7243-4FFA-BD9E-7CE0B652AA7E}" type="pres">
      <dgm:prSet presAssocID="{92D444BD-C215-4E7A-A8CE-5440E382FBFD}" presName="compNode" presStyleCnt="0"/>
      <dgm:spPr/>
    </dgm:pt>
    <dgm:pt modelId="{8BBB6DA5-9847-4845-BC58-FEF62F9D87A0}" type="pres">
      <dgm:prSet presAssocID="{92D444BD-C215-4E7A-A8CE-5440E382FBFD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89B2F275-1576-40D8-9C26-D11D46238A69}" type="pres">
      <dgm:prSet presAssocID="{92D444BD-C215-4E7A-A8CE-5440E382FBFD}" presName="spaceRect" presStyleCnt="0"/>
      <dgm:spPr/>
    </dgm:pt>
    <dgm:pt modelId="{8B840F02-0015-45F3-ADF8-9350D0116B89}" type="pres">
      <dgm:prSet presAssocID="{92D444BD-C215-4E7A-A8CE-5440E382FBFD}" presName="textRect" presStyleLbl="revTx" presStyleIdx="0" presStyleCnt="4">
        <dgm:presLayoutVars>
          <dgm:chMax val="1"/>
          <dgm:chPref val="1"/>
        </dgm:presLayoutVars>
      </dgm:prSet>
      <dgm:spPr/>
    </dgm:pt>
    <dgm:pt modelId="{3B5971EF-CBD1-4CDE-907F-C2373168E1CB}" type="pres">
      <dgm:prSet presAssocID="{44CE0A71-FDE9-48E6-800E-65C7585AF380}" presName="sibTrans" presStyleCnt="0"/>
      <dgm:spPr/>
    </dgm:pt>
    <dgm:pt modelId="{ACBDD9D7-E657-4F3F-87B6-13C789C822B1}" type="pres">
      <dgm:prSet presAssocID="{3E28C487-3432-47F4-8FDD-01F6C6972AE3}" presName="compNode" presStyleCnt="0"/>
      <dgm:spPr/>
    </dgm:pt>
    <dgm:pt modelId="{10383073-C510-4E49-BD15-18B0AED54180}" type="pres">
      <dgm:prSet presAssocID="{3E28C487-3432-47F4-8FDD-01F6C6972AE3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지구본 - 아시아"/>
        </a:ext>
      </dgm:extLst>
    </dgm:pt>
    <dgm:pt modelId="{B3B8CA90-0713-4953-978A-64439838DE29}" type="pres">
      <dgm:prSet presAssocID="{3E28C487-3432-47F4-8FDD-01F6C6972AE3}" presName="spaceRect" presStyleCnt="0"/>
      <dgm:spPr/>
    </dgm:pt>
    <dgm:pt modelId="{4B95E743-975E-4C4B-BD08-9770D8CFFC95}" type="pres">
      <dgm:prSet presAssocID="{3E28C487-3432-47F4-8FDD-01F6C6972AE3}" presName="textRect" presStyleLbl="revTx" presStyleIdx="1" presStyleCnt="4">
        <dgm:presLayoutVars>
          <dgm:chMax val="1"/>
          <dgm:chPref val="1"/>
        </dgm:presLayoutVars>
      </dgm:prSet>
      <dgm:spPr/>
    </dgm:pt>
    <dgm:pt modelId="{E5CD158E-D5D8-4F01-B5A0-3682626E58D3}" type="pres">
      <dgm:prSet presAssocID="{D8E192F7-C4E0-455D-9ADA-393B4ABA5C82}" presName="sibTrans" presStyleCnt="0"/>
      <dgm:spPr/>
    </dgm:pt>
    <dgm:pt modelId="{3226D935-3802-4886-857F-72938494F6BF}" type="pres">
      <dgm:prSet presAssocID="{EB29641D-A920-4F7A-847A-58F3E762E916}" presName="compNode" presStyleCnt="0"/>
      <dgm:spPr/>
    </dgm:pt>
    <dgm:pt modelId="{32B04BBA-087D-4173-814C-0A46C02E7EA3}" type="pres">
      <dgm:prSet presAssocID="{EB29641D-A920-4F7A-847A-58F3E762E916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C9E357D5-3972-4ED7-8149-1D798EB67679}" type="pres">
      <dgm:prSet presAssocID="{EB29641D-A920-4F7A-847A-58F3E762E916}" presName="spaceRect" presStyleCnt="0"/>
      <dgm:spPr/>
    </dgm:pt>
    <dgm:pt modelId="{B6E70ED2-4871-44A9-90E9-2AFE53D420C2}" type="pres">
      <dgm:prSet presAssocID="{EB29641D-A920-4F7A-847A-58F3E762E916}" presName="textRect" presStyleLbl="revTx" presStyleIdx="2" presStyleCnt="4">
        <dgm:presLayoutVars>
          <dgm:chMax val="1"/>
          <dgm:chPref val="1"/>
        </dgm:presLayoutVars>
      </dgm:prSet>
      <dgm:spPr/>
    </dgm:pt>
    <dgm:pt modelId="{8CEC30EC-77D4-4BE6-9B35-B894BF5BCDC7}" type="pres">
      <dgm:prSet presAssocID="{45BDD18C-C9B1-4AD1-BC07-A5EC407212C1}" presName="sibTrans" presStyleCnt="0"/>
      <dgm:spPr/>
    </dgm:pt>
    <dgm:pt modelId="{00975913-F4A8-483A-9AA6-446447A47977}" type="pres">
      <dgm:prSet presAssocID="{9E93BA8C-7243-4FD2-BEED-1763FBBE3A13}" presName="compNode" presStyleCnt="0"/>
      <dgm:spPr/>
    </dgm:pt>
    <dgm:pt modelId="{163C3ADF-8682-4821-9446-72BD015A8E7F}" type="pres">
      <dgm:prSet presAssocID="{9E93BA8C-7243-4FD2-BEED-1763FBBE3A13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C121D02A-9921-4DC7-9D4A-6E1022E409F5}" type="pres">
      <dgm:prSet presAssocID="{9E93BA8C-7243-4FD2-BEED-1763FBBE3A13}" presName="spaceRect" presStyleCnt="0"/>
      <dgm:spPr/>
    </dgm:pt>
    <dgm:pt modelId="{2FF12AFA-0D30-49EA-8F0A-7B3EA55A2A23}" type="pres">
      <dgm:prSet presAssocID="{9E93BA8C-7243-4FD2-BEED-1763FBBE3A13}" presName="textRect" presStyleLbl="revTx" presStyleIdx="3" presStyleCnt="4" custScaleX="117169" custScaleY="100142">
        <dgm:presLayoutVars>
          <dgm:chMax val="1"/>
          <dgm:chPref val="1"/>
        </dgm:presLayoutVars>
      </dgm:prSet>
      <dgm:spPr/>
    </dgm:pt>
  </dgm:ptLst>
  <dgm:cxnLst>
    <dgm:cxn modelId="{6F06C11F-0D7C-4971-9D1F-FF5FAC37BD29}" srcId="{170CD801-66EE-4452-8450-73CDCC3EA3E3}" destId="{3E28C487-3432-47F4-8FDD-01F6C6972AE3}" srcOrd="1" destOrd="0" parTransId="{B9CD884A-2B8D-4D98-A0C0-0707CDCC2020}" sibTransId="{D8E192F7-C4E0-455D-9ADA-393B4ABA5C82}"/>
    <dgm:cxn modelId="{DF1A6D3C-3C36-40D3-ABDF-0853B7B3A968}" type="presOf" srcId="{9E93BA8C-7243-4FD2-BEED-1763FBBE3A13}" destId="{2FF12AFA-0D30-49EA-8F0A-7B3EA55A2A23}" srcOrd="0" destOrd="0" presId="urn:microsoft.com/office/officeart/2018/2/layout/IconLabelList"/>
    <dgm:cxn modelId="{E0A7235F-EDF8-457E-BCD6-8F990D09181A}" type="presOf" srcId="{170CD801-66EE-4452-8450-73CDCC3EA3E3}" destId="{EE8671E2-3926-4DEB-A8AA-3B319AF4B460}" srcOrd="0" destOrd="0" presId="urn:microsoft.com/office/officeart/2018/2/layout/IconLabelList"/>
    <dgm:cxn modelId="{5CD8A55F-666C-43D8-BA1B-7EAEA8A4F7B5}" srcId="{170CD801-66EE-4452-8450-73CDCC3EA3E3}" destId="{EB29641D-A920-4F7A-847A-58F3E762E916}" srcOrd="2" destOrd="0" parTransId="{4DEC12C6-A248-485D-81E5-61C05933F382}" sibTransId="{45BDD18C-C9B1-4AD1-BC07-A5EC407212C1}"/>
    <dgm:cxn modelId="{5528CB6A-488D-4ACB-BE84-9835C185F828}" type="presOf" srcId="{3E28C487-3432-47F4-8FDD-01F6C6972AE3}" destId="{4B95E743-975E-4C4B-BD08-9770D8CFFC95}" srcOrd="0" destOrd="0" presId="urn:microsoft.com/office/officeart/2018/2/layout/IconLabelList"/>
    <dgm:cxn modelId="{53C7D979-0EB9-4919-AE63-389D26BC8A8B}" srcId="{170CD801-66EE-4452-8450-73CDCC3EA3E3}" destId="{9E93BA8C-7243-4FD2-BEED-1763FBBE3A13}" srcOrd="3" destOrd="0" parTransId="{ED8EC74E-56D5-485A-B4AC-4DC77898F4B3}" sibTransId="{81B6C7FD-E78D-4574-869D-345EE30441EE}"/>
    <dgm:cxn modelId="{415817B3-456D-4DCD-B4B0-B6FE2CC07DE3}" srcId="{170CD801-66EE-4452-8450-73CDCC3EA3E3}" destId="{92D444BD-C215-4E7A-A8CE-5440E382FBFD}" srcOrd="0" destOrd="0" parTransId="{601BC832-7214-4806-B158-15DBCBE592EA}" sibTransId="{44CE0A71-FDE9-48E6-800E-65C7585AF380}"/>
    <dgm:cxn modelId="{A11347C5-9031-4193-B3B4-BC2B92B34FA6}" type="presOf" srcId="{EB29641D-A920-4F7A-847A-58F3E762E916}" destId="{B6E70ED2-4871-44A9-90E9-2AFE53D420C2}" srcOrd="0" destOrd="0" presId="urn:microsoft.com/office/officeart/2018/2/layout/IconLabelList"/>
    <dgm:cxn modelId="{7FB801FD-44BB-4E22-A41D-A2CA50226DEF}" type="presOf" srcId="{92D444BD-C215-4E7A-A8CE-5440E382FBFD}" destId="{8B840F02-0015-45F3-ADF8-9350D0116B89}" srcOrd="0" destOrd="0" presId="urn:microsoft.com/office/officeart/2018/2/layout/IconLabelList"/>
    <dgm:cxn modelId="{6587AE8C-668F-4BB0-B85E-8AB87A586067}" type="presParOf" srcId="{EE8671E2-3926-4DEB-A8AA-3B319AF4B460}" destId="{DBB44968-7243-4FFA-BD9E-7CE0B652AA7E}" srcOrd="0" destOrd="0" presId="urn:microsoft.com/office/officeart/2018/2/layout/IconLabelList"/>
    <dgm:cxn modelId="{6E088E97-CCA7-42ED-9081-1C91A9BF8770}" type="presParOf" srcId="{DBB44968-7243-4FFA-BD9E-7CE0B652AA7E}" destId="{8BBB6DA5-9847-4845-BC58-FEF62F9D87A0}" srcOrd="0" destOrd="0" presId="urn:microsoft.com/office/officeart/2018/2/layout/IconLabelList"/>
    <dgm:cxn modelId="{197B7199-BABB-4349-8A3A-090328240F13}" type="presParOf" srcId="{DBB44968-7243-4FFA-BD9E-7CE0B652AA7E}" destId="{89B2F275-1576-40D8-9C26-D11D46238A69}" srcOrd="1" destOrd="0" presId="urn:microsoft.com/office/officeart/2018/2/layout/IconLabelList"/>
    <dgm:cxn modelId="{98DA26ED-784B-473F-A4E4-F2BC281324CF}" type="presParOf" srcId="{DBB44968-7243-4FFA-BD9E-7CE0B652AA7E}" destId="{8B840F02-0015-45F3-ADF8-9350D0116B89}" srcOrd="2" destOrd="0" presId="urn:microsoft.com/office/officeart/2018/2/layout/IconLabelList"/>
    <dgm:cxn modelId="{CF56C397-8132-44F8-BEED-384390300065}" type="presParOf" srcId="{EE8671E2-3926-4DEB-A8AA-3B319AF4B460}" destId="{3B5971EF-CBD1-4CDE-907F-C2373168E1CB}" srcOrd="1" destOrd="0" presId="urn:microsoft.com/office/officeart/2018/2/layout/IconLabelList"/>
    <dgm:cxn modelId="{936DC3CB-124C-44C6-B29D-E4066401A273}" type="presParOf" srcId="{EE8671E2-3926-4DEB-A8AA-3B319AF4B460}" destId="{ACBDD9D7-E657-4F3F-87B6-13C789C822B1}" srcOrd="2" destOrd="0" presId="urn:microsoft.com/office/officeart/2018/2/layout/IconLabelList"/>
    <dgm:cxn modelId="{8EDF8EF0-771A-472E-819B-13E3E4C3D9F2}" type="presParOf" srcId="{ACBDD9D7-E657-4F3F-87B6-13C789C822B1}" destId="{10383073-C510-4E49-BD15-18B0AED54180}" srcOrd="0" destOrd="0" presId="urn:microsoft.com/office/officeart/2018/2/layout/IconLabelList"/>
    <dgm:cxn modelId="{599BFE5E-442A-4514-995E-D0BD7D4DD550}" type="presParOf" srcId="{ACBDD9D7-E657-4F3F-87B6-13C789C822B1}" destId="{B3B8CA90-0713-4953-978A-64439838DE29}" srcOrd="1" destOrd="0" presId="urn:microsoft.com/office/officeart/2018/2/layout/IconLabelList"/>
    <dgm:cxn modelId="{7D46A14A-9A8B-4209-B06D-9C9B58C85B4B}" type="presParOf" srcId="{ACBDD9D7-E657-4F3F-87B6-13C789C822B1}" destId="{4B95E743-975E-4C4B-BD08-9770D8CFFC95}" srcOrd="2" destOrd="0" presId="urn:microsoft.com/office/officeart/2018/2/layout/IconLabelList"/>
    <dgm:cxn modelId="{9A325446-D147-488F-9151-2203DC33E783}" type="presParOf" srcId="{EE8671E2-3926-4DEB-A8AA-3B319AF4B460}" destId="{E5CD158E-D5D8-4F01-B5A0-3682626E58D3}" srcOrd="3" destOrd="0" presId="urn:microsoft.com/office/officeart/2018/2/layout/IconLabelList"/>
    <dgm:cxn modelId="{7D568D9F-3463-4587-9435-3AAC1341322E}" type="presParOf" srcId="{EE8671E2-3926-4DEB-A8AA-3B319AF4B460}" destId="{3226D935-3802-4886-857F-72938494F6BF}" srcOrd="4" destOrd="0" presId="urn:microsoft.com/office/officeart/2018/2/layout/IconLabelList"/>
    <dgm:cxn modelId="{6AFF154A-C8D4-480A-86BB-1644024B8170}" type="presParOf" srcId="{3226D935-3802-4886-857F-72938494F6BF}" destId="{32B04BBA-087D-4173-814C-0A46C02E7EA3}" srcOrd="0" destOrd="0" presId="urn:microsoft.com/office/officeart/2018/2/layout/IconLabelList"/>
    <dgm:cxn modelId="{FBCEA589-888D-4D45-A4C8-0CDBB697ED37}" type="presParOf" srcId="{3226D935-3802-4886-857F-72938494F6BF}" destId="{C9E357D5-3972-4ED7-8149-1D798EB67679}" srcOrd="1" destOrd="0" presId="urn:microsoft.com/office/officeart/2018/2/layout/IconLabelList"/>
    <dgm:cxn modelId="{4C4769BC-44EE-447D-93FB-64C1265600E7}" type="presParOf" srcId="{3226D935-3802-4886-857F-72938494F6BF}" destId="{B6E70ED2-4871-44A9-90E9-2AFE53D420C2}" srcOrd="2" destOrd="0" presId="urn:microsoft.com/office/officeart/2018/2/layout/IconLabelList"/>
    <dgm:cxn modelId="{B6CCF11E-8B22-460E-946A-679712748582}" type="presParOf" srcId="{EE8671E2-3926-4DEB-A8AA-3B319AF4B460}" destId="{8CEC30EC-77D4-4BE6-9B35-B894BF5BCDC7}" srcOrd="5" destOrd="0" presId="urn:microsoft.com/office/officeart/2018/2/layout/IconLabelList"/>
    <dgm:cxn modelId="{BC85DF5F-A3B2-4D15-B0F2-9805506E3C47}" type="presParOf" srcId="{EE8671E2-3926-4DEB-A8AA-3B319AF4B460}" destId="{00975913-F4A8-483A-9AA6-446447A47977}" srcOrd="6" destOrd="0" presId="urn:microsoft.com/office/officeart/2018/2/layout/IconLabelList"/>
    <dgm:cxn modelId="{E5715A20-168B-4902-A94F-98E0703CA05F}" type="presParOf" srcId="{00975913-F4A8-483A-9AA6-446447A47977}" destId="{163C3ADF-8682-4821-9446-72BD015A8E7F}" srcOrd="0" destOrd="0" presId="urn:microsoft.com/office/officeart/2018/2/layout/IconLabelList"/>
    <dgm:cxn modelId="{FD64B501-AF44-4A5B-865D-38B7353CAC2F}" type="presParOf" srcId="{00975913-F4A8-483A-9AA6-446447A47977}" destId="{C121D02A-9921-4DC7-9D4A-6E1022E409F5}" srcOrd="1" destOrd="0" presId="urn:microsoft.com/office/officeart/2018/2/layout/IconLabelList"/>
    <dgm:cxn modelId="{9593C777-8B2D-4E60-94CC-E9572EE1E7E9}" type="presParOf" srcId="{00975913-F4A8-483A-9AA6-446447A47977}" destId="{2FF12AFA-0D30-49EA-8F0A-7B3EA55A2A2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5C9A3-9BFC-4AB0-B3B6-1FEB142BE844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298DD4E1-F00F-42C0-A324-639921EF467C}">
      <dgm:prSet phldrT="[텍스트]" custT="1"/>
      <dgm:spPr/>
      <dgm:t>
        <a:bodyPr/>
        <a:lstStyle/>
        <a:p>
          <a:pPr latinLnBrk="1"/>
          <a:r>
            <a:rPr lang="en-US" sz="2000" b="1" dirty="0"/>
            <a:t>2019 </a:t>
          </a:r>
          <a:r>
            <a:rPr lang="ko-KR" sz="2000" b="1" dirty="0"/>
            <a:t>년</a:t>
          </a:r>
          <a:r>
            <a:rPr lang="en-US" sz="2000" b="1" dirty="0"/>
            <a:t> 10 </a:t>
          </a:r>
          <a:r>
            <a:rPr lang="ko-KR" sz="2000" b="1" dirty="0"/>
            <a:t>월 방일 외국인</a:t>
          </a:r>
          <a:endParaRPr lang="en-US" altLang="ko-KR" sz="2000" b="1" dirty="0"/>
        </a:p>
        <a:p>
          <a:pPr latinLnBrk="1"/>
          <a:r>
            <a:rPr lang="en-US" altLang="ko-KR" sz="2000" b="1" dirty="0"/>
            <a:t> </a:t>
          </a:r>
          <a:r>
            <a:rPr lang="ko-KR" sz="2000" b="1" dirty="0"/>
            <a:t>전년도 대비</a:t>
          </a:r>
          <a:r>
            <a:rPr lang="en-US" sz="2000" b="1" dirty="0"/>
            <a:t> </a:t>
          </a:r>
        </a:p>
        <a:p>
          <a:pPr latinLnBrk="1"/>
          <a:r>
            <a:rPr lang="en-US" sz="2000" b="1" dirty="0"/>
            <a:t>5.5 % </a:t>
          </a:r>
          <a:r>
            <a:rPr lang="ko-KR" sz="2000" b="1" dirty="0"/>
            <a:t>감소</a:t>
          </a:r>
          <a:endParaRPr lang="ko-KR" altLang="en-US" sz="2000" b="1" dirty="0"/>
        </a:p>
      </dgm:t>
    </dgm:pt>
    <dgm:pt modelId="{14715862-F2AE-471F-B5C4-E83C176D962E}" type="parTrans" cxnId="{3B5A6A41-29B1-444D-B66F-717D9CB84F22}">
      <dgm:prSet/>
      <dgm:spPr/>
      <dgm:t>
        <a:bodyPr/>
        <a:lstStyle/>
        <a:p>
          <a:pPr latinLnBrk="1"/>
          <a:endParaRPr lang="ko-KR" altLang="en-US"/>
        </a:p>
      </dgm:t>
    </dgm:pt>
    <dgm:pt modelId="{E5FDBBDE-0719-4E7B-AE2A-2352F5A33FE3}" type="sibTrans" cxnId="{3B5A6A41-29B1-444D-B66F-717D9CB84F22}">
      <dgm:prSet/>
      <dgm:spPr/>
      <dgm:t>
        <a:bodyPr/>
        <a:lstStyle/>
        <a:p>
          <a:pPr latinLnBrk="1"/>
          <a:endParaRPr lang="ko-KR" altLang="en-US"/>
        </a:p>
      </dgm:t>
    </dgm:pt>
    <dgm:pt modelId="{74DA6D5C-07AD-469B-B4D8-4E67A81C4760}">
      <dgm:prSet phldrT="[텍스트]" custT="1"/>
      <dgm:spPr/>
      <dgm:t>
        <a:bodyPr/>
        <a:lstStyle/>
        <a:p>
          <a:pPr latinLnBrk="1"/>
          <a:r>
            <a:rPr lang="ko-KR" sz="2000" b="1" dirty="0"/>
            <a:t>전년도 대비 </a:t>
          </a:r>
          <a:endParaRPr lang="en-US" altLang="ko-KR" sz="2000" b="1" dirty="0"/>
        </a:p>
        <a:p>
          <a:pPr latinLnBrk="1"/>
          <a:r>
            <a:rPr lang="ko-KR" sz="2000" b="1" dirty="0" err="1"/>
            <a:t>감소수</a:t>
          </a:r>
          <a:r>
            <a:rPr lang="ko-KR" sz="2000" b="1" dirty="0"/>
            <a:t> </a:t>
          </a:r>
          <a:endParaRPr lang="en-US" altLang="ko-KR" sz="2000" b="1" dirty="0"/>
        </a:p>
        <a:p>
          <a:pPr latinLnBrk="1"/>
          <a:r>
            <a:rPr lang="ko-KR" sz="2000" b="1" dirty="0"/>
            <a:t>약</a:t>
          </a:r>
          <a:r>
            <a:rPr lang="en-US" sz="2000" b="1" dirty="0"/>
            <a:t> 14 </a:t>
          </a:r>
          <a:r>
            <a:rPr lang="ko-KR" sz="2000" b="1" dirty="0"/>
            <a:t>만명</a:t>
          </a:r>
          <a:endParaRPr lang="ko-KR" altLang="en-US" sz="2000" b="1" dirty="0"/>
        </a:p>
      </dgm:t>
    </dgm:pt>
    <dgm:pt modelId="{D84A08B5-7871-410D-8934-BC47509D0265}" type="parTrans" cxnId="{4B834459-9F46-42A1-9257-36C05BE7EAB4}">
      <dgm:prSet/>
      <dgm:spPr/>
      <dgm:t>
        <a:bodyPr/>
        <a:lstStyle/>
        <a:p>
          <a:pPr latinLnBrk="1"/>
          <a:endParaRPr lang="ko-KR" altLang="en-US"/>
        </a:p>
      </dgm:t>
    </dgm:pt>
    <dgm:pt modelId="{D1A5F09F-AAFF-44CB-9494-D66B9A41AA1C}" type="sibTrans" cxnId="{4B834459-9F46-42A1-9257-36C05BE7EAB4}">
      <dgm:prSet/>
      <dgm:spPr/>
      <dgm:t>
        <a:bodyPr/>
        <a:lstStyle/>
        <a:p>
          <a:pPr latinLnBrk="1"/>
          <a:endParaRPr lang="ko-KR" altLang="en-US"/>
        </a:p>
      </dgm:t>
    </dgm:pt>
    <dgm:pt modelId="{33F6739F-1892-4D6B-BCB6-7B0E4B280FA3}">
      <dgm:prSet phldrT="[텍스트]" custT="1"/>
      <dgm:spPr/>
      <dgm:t>
        <a:bodyPr/>
        <a:lstStyle/>
        <a:p>
          <a:pPr latinLnBrk="1"/>
          <a:r>
            <a:rPr lang="ko-KR" sz="2000" b="1" dirty="0"/>
            <a:t>감소 요인</a:t>
          </a:r>
          <a:endParaRPr lang="en-US" altLang="ko-KR" sz="2000" b="1" dirty="0"/>
        </a:p>
        <a:p>
          <a:pPr latinLnBrk="1"/>
          <a:r>
            <a:rPr lang="en-US" altLang="ko-KR" sz="2000" b="1" dirty="0"/>
            <a:t>=</a:t>
          </a:r>
          <a:r>
            <a:rPr lang="ko-KR" sz="2000" b="1" dirty="0"/>
            <a:t>한국</a:t>
          </a:r>
          <a:endParaRPr lang="ko-KR" altLang="en-US" sz="2000" b="1" dirty="0"/>
        </a:p>
      </dgm:t>
    </dgm:pt>
    <dgm:pt modelId="{CAE5FCDC-3E3E-4748-91E4-72492250E3DB}" type="parTrans" cxnId="{4406DBE2-85EC-448B-87EA-C442B5FD72B9}">
      <dgm:prSet/>
      <dgm:spPr/>
      <dgm:t>
        <a:bodyPr/>
        <a:lstStyle/>
        <a:p>
          <a:pPr latinLnBrk="1"/>
          <a:endParaRPr lang="ko-KR" altLang="en-US"/>
        </a:p>
      </dgm:t>
    </dgm:pt>
    <dgm:pt modelId="{48988E18-2C79-4611-B124-87DE717B3CD3}" type="sibTrans" cxnId="{4406DBE2-85EC-448B-87EA-C442B5FD72B9}">
      <dgm:prSet/>
      <dgm:spPr/>
      <dgm:t>
        <a:bodyPr/>
        <a:lstStyle/>
        <a:p>
          <a:pPr latinLnBrk="1"/>
          <a:endParaRPr lang="ko-KR" altLang="en-US"/>
        </a:p>
      </dgm:t>
    </dgm:pt>
    <dgm:pt modelId="{735646ED-5310-4EF6-A4C4-368C82EECFE1}" type="pres">
      <dgm:prSet presAssocID="{89F5C9A3-9BFC-4AB0-B3B6-1FEB142BE844}" presName="Name0" presStyleCnt="0">
        <dgm:presLayoutVars>
          <dgm:dir/>
          <dgm:resizeHandles val="exact"/>
        </dgm:presLayoutVars>
      </dgm:prSet>
      <dgm:spPr/>
    </dgm:pt>
    <dgm:pt modelId="{930F0765-6776-48BB-B830-ADAB709C9D86}" type="pres">
      <dgm:prSet presAssocID="{298DD4E1-F00F-42C0-A324-639921EF467C}" presName="node" presStyleLbl="node1" presStyleIdx="0" presStyleCnt="3">
        <dgm:presLayoutVars>
          <dgm:bulletEnabled val="1"/>
        </dgm:presLayoutVars>
      </dgm:prSet>
      <dgm:spPr/>
    </dgm:pt>
    <dgm:pt modelId="{3DD19E0E-FAA1-4ADD-BC6D-6AC52C5848AA}" type="pres">
      <dgm:prSet presAssocID="{E5FDBBDE-0719-4E7B-AE2A-2352F5A33FE3}" presName="sibTrans" presStyleCnt="0"/>
      <dgm:spPr/>
    </dgm:pt>
    <dgm:pt modelId="{3C7067F9-A438-421D-B4DD-93217007B5B1}" type="pres">
      <dgm:prSet presAssocID="{74DA6D5C-07AD-469B-B4D8-4E67A81C4760}" presName="node" presStyleLbl="node1" presStyleIdx="1" presStyleCnt="3">
        <dgm:presLayoutVars>
          <dgm:bulletEnabled val="1"/>
        </dgm:presLayoutVars>
      </dgm:prSet>
      <dgm:spPr/>
    </dgm:pt>
    <dgm:pt modelId="{3BE31C59-7504-4952-9BF7-2A5E85D7C18F}" type="pres">
      <dgm:prSet presAssocID="{D1A5F09F-AAFF-44CB-9494-D66B9A41AA1C}" presName="sibTrans" presStyleCnt="0"/>
      <dgm:spPr/>
    </dgm:pt>
    <dgm:pt modelId="{E37E05F8-5DAD-4B42-B6FE-2659919B54B7}" type="pres">
      <dgm:prSet presAssocID="{33F6739F-1892-4D6B-BCB6-7B0E4B280FA3}" presName="node" presStyleLbl="node1" presStyleIdx="2" presStyleCnt="3">
        <dgm:presLayoutVars>
          <dgm:bulletEnabled val="1"/>
        </dgm:presLayoutVars>
      </dgm:prSet>
      <dgm:spPr/>
    </dgm:pt>
  </dgm:ptLst>
  <dgm:cxnLst>
    <dgm:cxn modelId="{AEC18422-7BC2-47E8-AC0E-9CCD4FBD3567}" type="presOf" srcId="{298DD4E1-F00F-42C0-A324-639921EF467C}" destId="{930F0765-6776-48BB-B830-ADAB709C9D86}" srcOrd="0" destOrd="0" presId="urn:microsoft.com/office/officeart/2005/8/layout/hList6"/>
    <dgm:cxn modelId="{3B5A6A41-29B1-444D-B66F-717D9CB84F22}" srcId="{89F5C9A3-9BFC-4AB0-B3B6-1FEB142BE844}" destId="{298DD4E1-F00F-42C0-A324-639921EF467C}" srcOrd="0" destOrd="0" parTransId="{14715862-F2AE-471F-B5C4-E83C176D962E}" sibTransId="{E5FDBBDE-0719-4E7B-AE2A-2352F5A33FE3}"/>
    <dgm:cxn modelId="{4B834459-9F46-42A1-9257-36C05BE7EAB4}" srcId="{89F5C9A3-9BFC-4AB0-B3B6-1FEB142BE844}" destId="{74DA6D5C-07AD-469B-B4D8-4E67A81C4760}" srcOrd="1" destOrd="0" parTransId="{D84A08B5-7871-410D-8934-BC47509D0265}" sibTransId="{D1A5F09F-AAFF-44CB-9494-D66B9A41AA1C}"/>
    <dgm:cxn modelId="{9CC2DE90-4517-4A0D-9693-43667A9456F9}" type="presOf" srcId="{74DA6D5C-07AD-469B-B4D8-4E67A81C4760}" destId="{3C7067F9-A438-421D-B4DD-93217007B5B1}" srcOrd="0" destOrd="0" presId="urn:microsoft.com/office/officeart/2005/8/layout/hList6"/>
    <dgm:cxn modelId="{35B179A4-B4CA-4DEC-8F2B-22230E13FECC}" type="presOf" srcId="{89F5C9A3-9BFC-4AB0-B3B6-1FEB142BE844}" destId="{735646ED-5310-4EF6-A4C4-368C82EECFE1}" srcOrd="0" destOrd="0" presId="urn:microsoft.com/office/officeart/2005/8/layout/hList6"/>
    <dgm:cxn modelId="{1E75DAD2-BFEA-451C-84A5-8E04B00240C6}" type="presOf" srcId="{33F6739F-1892-4D6B-BCB6-7B0E4B280FA3}" destId="{E37E05F8-5DAD-4B42-B6FE-2659919B54B7}" srcOrd="0" destOrd="0" presId="urn:microsoft.com/office/officeart/2005/8/layout/hList6"/>
    <dgm:cxn modelId="{4406DBE2-85EC-448B-87EA-C442B5FD72B9}" srcId="{89F5C9A3-9BFC-4AB0-B3B6-1FEB142BE844}" destId="{33F6739F-1892-4D6B-BCB6-7B0E4B280FA3}" srcOrd="2" destOrd="0" parTransId="{CAE5FCDC-3E3E-4748-91E4-72492250E3DB}" sibTransId="{48988E18-2C79-4611-B124-87DE717B3CD3}"/>
    <dgm:cxn modelId="{AD689C45-4B32-41AB-8F50-8DE4A4C26F9F}" type="presParOf" srcId="{735646ED-5310-4EF6-A4C4-368C82EECFE1}" destId="{930F0765-6776-48BB-B830-ADAB709C9D86}" srcOrd="0" destOrd="0" presId="urn:microsoft.com/office/officeart/2005/8/layout/hList6"/>
    <dgm:cxn modelId="{F31A14CB-9826-4114-A055-15126C8B0AF9}" type="presParOf" srcId="{735646ED-5310-4EF6-A4C4-368C82EECFE1}" destId="{3DD19E0E-FAA1-4ADD-BC6D-6AC52C5848AA}" srcOrd="1" destOrd="0" presId="urn:microsoft.com/office/officeart/2005/8/layout/hList6"/>
    <dgm:cxn modelId="{D3AB1A98-74CE-425E-8C75-205244C29A0C}" type="presParOf" srcId="{735646ED-5310-4EF6-A4C4-368C82EECFE1}" destId="{3C7067F9-A438-421D-B4DD-93217007B5B1}" srcOrd="2" destOrd="0" presId="urn:microsoft.com/office/officeart/2005/8/layout/hList6"/>
    <dgm:cxn modelId="{345C0C64-C505-44A7-AFC9-5B7DFE1406C2}" type="presParOf" srcId="{735646ED-5310-4EF6-A4C4-368C82EECFE1}" destId="{3BE31C59-7504-4952-9BF7-2A5E85D7C18F}" srcOrd="3" destOrd="0" presId="urn:microsoft.com/office/officeart/2005/8/layout/hList6"/>
    <dgm:cxn modelId="{8343CD8B-3442-46B0-95F2-841D349AA84A}" type="presParOf" srcId="{735646ED-5310-4EF6-A4C4-368C82EECFE1}" destId="{E37E05F8-5DAD-4B42-B6FE-2659919B54B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B6DA5-9847-4845-BC58-FEF62F9D87A0}">
      <dsp:nvSpPr>
        <dsp:cNvPr id="0" name=""/>
        <dsp:cNvSpPr/>
      </dsp:nvSpPr>
      <dsp:spPr>
        <a:xfrm>
          <a:off x="762366" y="1053210"/>
          <a:ext cx="1082915" cy="10829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40F02-0015-45F3-ADF8-9350D0116B89}">
      <dsp:nvSpPr>
        <dsp:cNvPr id="0" name=""/>
        <dsp:cNvSpPr/>
      </dsp:nvSpPr>
      <dsp:spPr>
        <a:xfrm>
          <a:off x="100585" y="2540712"/>
          <a:ext cx="2406478" cy="120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0" i="0" u="none" kern="1200" dirty="0">
              <a:hlinkClick xmlns:r="http://schemas.openxmlformats.org/officeDocument/2006/relationships" r:id="rId3" tooltip="여행 · 관광 경쟁력 보고서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[</a:t>
          </a:r>
          <a:r>
            <a:rPr lang="ko-KR" altLang="en-US" sz="1600" b="0" i="0" u="none" kern="1200" dirty="0">
              <a:hlinkClick xmlns:r="http://schemas.openxmlformats.org/officeDocument/2006/relationships" r:id="rId3" tooltip="여행 · 관광 경쟁력 보고서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여행 </a:t>
          </a:r>
          <a:r>
            <a:rPr lang="en-US" altLang="ko-KR" sz="1600" b="0" i="0" u="none" kern="1200" dirty="0">
              <a:hlinkClick xmlns:r="http://schemas.openxmlformats.org/officeDocument/2006/relationships" r:id="rId3" tooltip="여행 · 관광 경쟁력 보고서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· </a:t>
          </a:r>
          <a:r>
            <a:rPr lang="ko-KR" altLang="en-US" sz="1600" b="0" i="0" u="none" kern="1200" dirty="0">
              <a:hlinkClick xmlns:r="http://schemas.openxmlformats.org/officeDocument/2006/relationships" r:id="rId3" tooltip="여행 · 관광 경쟁력 보고서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관광 경쟁력 보고서</a:t>
          </a:r>
          <a:r>
            <a:rPr lang="en-US" altLang="ko-KR" sz="1600" b="0" i="0" u="none" kern="1200" dirty="0"/>
            <a:t>]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0" i="0" u="none" kern="1200" dirty="0"/>
            <a:t>일본 종합 </a:t>
          </a:r>
          <a:r>
            <a:rPr lang="en-US" altLang="ko-KR" sz="1600" b="0" i="0" u="none" kern="1200" dirty="0"/>
            <a:t>4</a:t>
          </a:r>
          <a:r>
            <a:rPr lang="ko-KR" altLang="en-US" sz="1600" b="0" i="0" u="none" kern="1200" dirty="0"/>
            <a:t>위</a:t>
          </a:r>
          <a:endParaRPr lang="ko-KR" altLang="en-US" sz="1600" u="none" kern="1200" dirty="0"/>
        </a:p>
      </dsp:txBody>
      <dsp:txXfrm>
        <a:off x="100585" y="2540712"/>
        <a:ext cx="2406478" cy="1207427"/>
      </dsp:txXfrm>
    </dsp:sp>
    <dsp:sp modelId="{10383073-C510-4E49-BD15-18B0AED54180}">
      <dsp:nvSpPr>
        <dsp:cNvPr id="0" name=""/>
        <dsp:cNvSpPr/>
      </dsp:nvSpPr>
      <dsp:spPr>
        <a:xfrm>
          <a:off x="3589978" y="1053210"/>
          <a:ext cx="1082915" cy="108291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5E743-975E-4C4B-BD08-9770D8CFFC95}">
      <dsp:nvSpPr>
        <dsp:cNvPr id="0" name=""/>
        <dsp:cNvSpPr/>
      </dsp:nvSpPr>
      <dsp:spPr>
        <a:xfrm>
          <a:off x="2928197" y="2540712"/>
          <a:ext cx="2406478" cy="120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0" i="0" u="none" kern="1200" dirty="0"/>
            <a:t>[</a:t>
          </a:r>
          <a:r>
            <a:rPr lang="ko-KR" altLang="en-US" sz="1600" b="0" i="0" u="none" kern="1200" dirty="0" err="1"/>
            <a:t>트립</a:t>
          </a:r>
          <a:r>
            <a:rPr lang="ko-KR" altLang="en-US" sz="1600" b="0" i="0" u="none" kern="1200" dirty="0"/>
            <a:t> </a:t>
          </a:r>
          <a:r>
            <a:rPr lang="ko-KR" altLang="en-US" sz="1600" b="0" i="0" u="none" kern="1200" dirty="0" err="1"/>
            <a:t>어드바이저</a:t>
          </a:r>
          <a:r>
            <a:rPr lang="en-US" altLang="ko-KR" sz="1600" b="0" i="0" u="none" kern="1200" dirty="0"/>
            <a:t>]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0" i="0" u="none" kern="1200" dirty="0"/>
            <a:t>도쿄 세계 </a:t>
          </a:r>
          <a:r>
            <a:rPr lang="en-US" altLang="ko-KR" sz="1600" b="0" i="0" u="none" kern="1200" dirty="0"/>
            <a:t>1</a:t>
          </a:r>
          <a:r>
            <a:rPr lang="ko-KR" altLang="en-US" sz="1600" b="0" i="0" u="none" kern="1200" dirty="0"/>
            <a:t>위</a:t>
          </a:r>
          <a:endParaRPr lang="ko-KR" altLang="en-US" sz="1600" u="none" kern="1200" dirty="0"/>
        </a:p>
      </dsp:txBody>
      <dsp:txXfrm>
        <a:off x="2928197" y="2540712"/>
        <a:ext cx="2406478" cy="1207427"/>
      </dsp:txXfrm>
    </dsp:sp>
    <dsp:sp modelId="{32B04BBA-087D-4173-814C-0A46C02E7EA3}">
      <dsp:nvSpPr>
        <dsp:cNvPr id="0" name=""/>
        <dsp:cNvSpPr/>
      </dsp:nvSpPr>
      <dsp:spPr>
        <a:xfrm>
          <a:off x="6417590" y="1053210"/>
          <a:ext cx="1082915" cy="108291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70ED2-4871-44A9-90E9-2AFE53D420C2}">
      <dsp:nvSpPr>
        <dsp:cNvPr id="0" name=""/>
        <dsp:cNvSpPr/>
      </dsp:nvSpPr>
      <dsp:spPr>
        <a:xfrm>
          <a:off x="5755809" y="2540712"/>
          <a:ext cx="2406478" cy="120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0" i="0" u="none" kern="1200" dirty="0">
              <a:hlinkClick xmlns:r="http://schemas.openxmlformats.org/officeDocument/2006/relationships" r:id="rId8" tooltip="호텔 스 닷컴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[</a:t>
          </a:r>
          <a:r>
            <a:rPr lang="ko-KR" altLang="en-US" sz="1600" b="0" i="0" u="none" kern="1200" dirty="0" err="1">
              <a:hlinkClick xmlns:r="http://schemas.openxmlformats.org/officeDocument/2006/relationships" r:id="rId8" tooltip="호텔 스 닷컴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호텔스</a:t>
          </a:r>
          <a:r>
            <a:rPr lang="ko-KR" altLang="en-US" sz="1600" b="0" i="0" u="none" kern="1200" dirty="0">
              <a:hlinkClick xmlns:r="http://schemas.openxmlformats.org/officeDocument/2006/relationships" r:id="rId8" tooltip="호텔 스 닷컴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닷컴</a:t>
          </a:r>
          <a:r>
            <a:rPr lang="en-US" altLang="ko-KR" sz="1600" b="0" i="0" u="none" kern="1200" dirty="0"/>
            <a:t>]</a:t>
          </a:r>
          <a:r>
            <a:rPr lang="ko-KR" altLang="en-US" sz="1600" b="0" i="0" u="none" kern="1200" dirty="0"/>
            <a:t> </a:t>
          </a:r>
          <a:r>
            <a:rPr lang="ko-KR" altLang="en-US" sz="1600" b="0" i="0" u="none" kern="1200" dirty="0">
              <a:hlinkClick xmlns:r="http://schemas.openxmlformats.org/officeDocument/2006/relationships" r:id="rId9" tooltip="아시아 태평양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아시아 태평양</a:t>
          </a:r>
          <a:r>
            <a:rPr lang="ko-KR" altLang="en-US" sz="1600" b="0" i="0" u="none" kern="1200" dirty="0"/>
            <a:t> 지역 도시 별 인기 순위 도쿄 </a:t>
          </a:r>
          <a:r>
            <a:rPr lang="en-US" altLang="ko-KR" sz="1600" b="0" i="0" u="none" kern="1200" dirty="0"/>
            <a:t>1</a:t>
          </a:r>
          <a:r>
            <a:rPr lang="ko-KR" altLang="en-US" sz="1600" b="0" i="0" u="none" kern="1200" dirty="0"/>
            <a:t>위 </a:t>
          </a:r>
          <a:endParaRPr lang="ko-KR" altLang="en-US" sz="1600" u="none" kern="1200" dirty="0"/>
        </a:p>
      </dsp:txBody>
      <dsp:txXfrm>
        <a:off x="5755809" y="2540712"/>
        <a:ext cx="2406478" cy="1207427"/>
      </dsp:txXfrm>
    </dsp:sp>
    <dsp:sp modelId="{163C3ADF-8682-4821-9446-72BD015A8E7F}">
      <dsp:nvSpPr>
        <dsp:cNvPr id="0" name=""/>
        <dsp:cNvSpPr/>
      </dsp:nvSpPr>
      <dsp:spPr>
        <a:xfrm>
          <a:off x="9451786" y="1052756"/>
          <a:ext cx="1082915" cy="1082915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12AFA-0D30-49EA-8F0A-7B3EA55A2A23}">
      <dsp:nvSpPr>
        <dsp:cNvPr id="0" name=""/>
        <dsp:cNvSpPr/>
      </dsp:nvSpPr>
      <dsp:spPr>
        <a:xfrm>
          <a:off x="8583421" y="2539400"/>
          <a:ext cx="2819646" cy="1209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0" i="0" kern="1200" dirty="0"/>
            <a:t>여행 </a:t>
          </a:r>
          <a:r>
            <a:rPr lang="en-US" altLang="ko-KR" sz="1600" b="0" i="0" kern="1200" dirty="0"/>
            <a:t>· </a:t>
          </a:r>
          <a:r>
            <a:rPr lang="ko-KR" altLang="en-US" sz="1600" b="0" i="0" kern="1200" dirty="0"/>
            <a:t>관광 경쟁력 순위에서 </a:t>
          </a:r>
          <a:endParaRPr lang="en-US" altLang="ko-KR" sz="1600" b="0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0" i="0" kern="1200" dirty="0"/>
            <a:t>136 </a:t>
          </a:r>
          <a:r>
            <a:rPr lang="ko-KR" altLang="en-US" sz="1600" b="0" i="0" kern="1200" dirty="0"/>
            <a:t>개국 중 스페인</a:t>
          </a:r>
          <a:r>
            <a:rPr lang="en-US" altLang="ko-KR" sz="1600" b="0" i="0" kern="1200" dirty="0"/>
            <a:t>, </a:t>
          </a:r>
          <a:r>
            <a:rPr lang="ko-KR" altLang="en-US" sz="1600" b="0" i="0" kern="1200" dirty="0"/>
            <a:t>프랑스</a:t>
          </a:r>
          <a:r>
            <a:rPr lang="en-US" altLang="ko-KR" sz="1600" b="0" i="0" kern="1200" dirty="0"/>
            <a:t>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0" i="0" kern="1200" dirty="0"/>
            <a:t>독일에 이은 </a:t>
          </a:r>
          <a:r>
            <a:rPr lang="en-US" altLang="ko-KR" sz="1600" b="0" i="0" kern="1200" dirty="0"/>
            <a:t>4</a:t>
          </a:r>
          <a:r>
            <a:rPr lang="ko-KR" altLang="en-US" sz="1600" b="0" i="0" kern="1200" dirty="0"/>
            <a:t>위의 관광 대국</a:t>
          </a:r>
          <a:endParaRPr lang="ko-KR" altLang="en-US" sz="1600" kern="1200" dirty="0"/>
        </a:p>
      </dsp:txBody>
      <dsp:txXfrm>
        <a:off x="8583421" y="2539400"/>
        <a:ext cx="2819646" cy="1209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F0765-6776-48BB-B830-ADAB709C9D86}">
      <dsp:nvSpPr>
        <dsp:cNvPr id="0" name=""/>
        <dsp:cNvSpPr/>
      </dsp:nvSpPr>
      <dsp:spPr>
        <a:xfrm rot="16200000">
          <a:off x="-1063891" y="1064657"/>
          <a:ext cx="4121064" cy="199174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2019 </a:t>
          </a:r>
          <a:r>
            <a:rPr lang="ko-KR" sz="2000" b="1" kern="1200" dirty="0"/>
            <a:t>년</a:t>
          </a:r>
          <a:r>
            <a:rPr lang="en-US" sz="2000" b="1" kern="1200" dirty="0"/>
            <a:t> 10 </a:t>
          </a:r>
          <a:r>
            <a:rPr lang="ko-KR" sz="2000" b="1" kern="1200" dirty="0"/>
            <a:t>월 방일 외국인</a:t>
          </a:r>
          <a:endParaRPr lang="en-US" altLang="ko-KR" sz="2000" b="1" kern="1200" dirty="0"/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/>
            <a:t> </a:t>
          </a:r>
          <a:r>
            <a:rPr lang="ko-KR" sz="2000" b="1" kern="1200" dirty="0"/>
            <a:t>전년도 대비</a:t>
          </a:r>
          <a:r>
            <a:rPr lang="en-US" sz="2000" b="1" kern="1200" dirty="0"/>
            <a:t> </a:t>
          </a: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5.5 % </a:t>
          </a:r>
          <a:r>
            <a:rPr lang="ko-KR" sz="2000" b="1" kern="1200" dirty="0"/>
            <a:t>감소</a:t>
          </a:r>
          <a:endParaRPr lang="ko-KR" altLang="en-US" sz="2000" b="1" kern="1200" dirty="0"/>
        </a:p>
      </dsp:txBody>
      <dsp:txXfrm rot="5400000">
        <a:off x="767" y="824212"/>
        <a:ext cx="1991748" cy="2472638"/>
      </dsp:txXfrm>
    </dsp:sp>
    <dsp:sp modelId="{3C7067F9-A438-421D-B4DD-93217007B5B1}">
      <dsp:nvSpPr>
        <dsp:cNvPr id="0" name=""/>
        <dsp:cNvSpPr/>
      </dsp:nvSpPr>
      <dsp:spPr>
        <a:xfrm rot="16200000">
          <a:off x="1077237" y="1064657"/>
          <a:ext cx="4121064" cy="1991748"/>
        </a:xfrm>
        <a:prstGeom prst="flowChartManualOperati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b="1" kern="1200" dirty="0"/>
            <a:t>전년도 대비 </a:t>
          </a:r>
          <a:endParaRPr lang="en-US" altLang="ko-KR" sz="2000" b="1" kern="1200" dirty="0"/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b="1" kern="1200" dirty="0" err="1"/>
            <a:t>감소수</a:t>
          </a:r>
          <a:r>
            <a:rPr lang="ko-KR" sz="2000" b="1" kern="1200" dirty="0"/>
            <a:t> </a:t>
          </a:r>
          <a:endParaRPr lang="en-US" altLang="ko-KR" sz="2000" b="1" kern="1200" dirty="0"/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b="1" kern="1200" dirty="0"/>
            <a:t>약</a:t>
          </a:r>
          <a:r>
            <a:rPr lang="en-US" sz="2000" b="1" kern="1200" dirty="0"/>
            <a:t> 14 </a:t>
          </a:r>
          <a:r>
            <a:rPr lang="ko-KR" sz="2000" b="1" kern="1200" dirty="0"/>
            <a:t>만명</a:t>
          </a:r>
          <a:endParaRPr lang="ko-KR" altLang="en-US" sz="2000" b="1" kern="1200" dirty="0"/>
        </a:p>
      </dsp:txBody>
      <dsp:txXfrm rot="5400000">
        <a:off x="2141895" y="824212"/>
        <a:ext cx="1991748" cy="2472638"/>
      </dsp:txXfrm>
    </dsp:sp>
    <dsp:sp modelId="{E37E05F8-5DAD-4B42-B6FE-2659919B54B7}">
      <dsp:nvSpPr>
        <dsp:cNvPr id="0" name=""/>
        <dsp:cNvSpPr/>
      </dsp:nvSpPr>
      <dsp:spPr>
        <a:xfrm rot="16200000">
          <a:off x="3218366" y="1064657"/>
          <a:ext cx="4121064" cy="1991748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b="1" kern="1200" dirty="0"/>
            <a:t>감소 요인</a:t>
          </a:r>
          <a:endParaRPr lang="en-US" altLang="ko-KR" sz="2000" b="1" kern="1200" dirty="0"/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/>
            <a:t>=</a:t>
          </a:r>
          <a:r>
            <a:rPr lang="ko-KR" sz="2000" b="1" kern="1200" dirty="0"/>
            <a:t>한국</a:t>
          </a:r>
          <a:endParaRPr lang="ko-KR" altLang="en-US" sz="2000" b="1" kern="1200" dirty="0"/>
        </a:p>
      </dsp:txBody>
      <dsp:txXfrm rot="5400000">
        <a:off x="4283024" y="824212"/>
        <a:ext cx="1991748" cy="2472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E469D2-F4CB-40CD-95E3-DF66E9310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F796AF-5A7B-47D3-A110-0CED38DE3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3B55B4-1877-4F99-970F-A411BA4A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A31-3D8C-41FC-A335-83BB66CB4FA7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41073F-86AD-4859-9AD3-90BED77F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06498A-BF0D-4BA1-8AE4-9AB1738A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242-3A90-4604-96FF-DF68E414B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14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FC1964-1988-4E37-866D-81362CBF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D6BE939-FA0A-4FA2-8FB5-E577D9BFF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E0D60E-BFF5-40C5-B855-C0DD47C4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A31-3D8C-41FC-A335-83BB66CB4FA7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B6C413-A4AD-41B5-A859-C56F343B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8A090A-793E-4E68-927F-1B03B512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242-3A90-4604-96FF-DF68E414B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65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B30C428-501A-489E-AA6C-30583E93B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7797B3-E94D-4A3C-BB17-53E302E37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6AF0AC-0113-4297-884E-5DA9BBA4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A31-3D8C-41FC-A335-83BB66CB4FA7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D7F5CE-3419-445A-A3D7-6F38A73BD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2440A9-D808-4033-A554-B7E6D358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242-3A90-4604-96FF-DF68E414B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51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82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2">
            <a:extLst>
              <a:ext uri="{FF2B5EF4-FFF2-40B4-BE49-F238E27FC236}">
                <a16:creationId xmlns:a16="http://schemas.microsoft.com/office/drawing/2014/main" id="{DE386A9B-AD8A-4125-8DD6-47F4302D2F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8163727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12662227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362874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47726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06613858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2034285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86306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72033383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5046633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62150978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1638697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843063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8049683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9554936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94647997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19899814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1749512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0371891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8727262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16250326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63724525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69181994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54322731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7455839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2979193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4919256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35213855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8723741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8477924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8116074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76869618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9918027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62965995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594303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1476635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07692565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2376298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3836353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06649135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4162595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208235416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501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07581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26075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96325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26549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9375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44814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72517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51541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33342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8043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59692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5892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0916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11977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09965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88979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63685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88673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82264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59342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45121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97516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13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397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60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algn="ctr"/>
            <a:fld id="{453F7A83-B5B7-4266-8D27-EF99E7F4AEB0}" type="slidenum">
              <a:rPr lang="en-US" altLang="ko-KR" smtClean="0"/>
              <a:pPr algn="ctr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62606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827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97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4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Half 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CBCFD3"/>
              </a:gs>
              <a:gs pos="0">
                <a:srgbClr val="E1E4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8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70B489-9D84-44A6-B885-BB461F10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494BAD-29B7-4153-9031-A04ECBFD9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86187-BAB7-4523-9D9C-455B8C95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A31-3D8C-41FC-A335-83BB66CB4FA7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543C8A-06F0-410C-9082-AF460FF9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8A5695-ACAE-4C73-961D-6EA9D62C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242-3A90-4604-96FF-DF68E414B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571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944553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4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77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6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25304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Personal &amp; Non-Commercial works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Redistribution &amp; Resale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For Commercial works, You must be </a:t>
            </a:r>
            <a:br>
              <a:rPr lang="en-US" altLang="ko-KR" sz="1600" dirty="0">
                <a:solidFill>
                  <a:schemeClr val="bg1"/>
                </a:solidFill>
                <a:latin typeface="+mn-ea"/>
              </a:rPr>
            </a:b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allowed. E-mail to jaywon1116@gmail.com </a:t>
            </a:r>
            <a:endParaRPr lang="ko-KR" altLang="en-US" sz="16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indent="-266700"/>
            <a:r>
              <a:rPr lang="en-US" altLang="ko-KR" sz="5400" dirty="0">
                <a:latin typeface="Arial" panose="020B0604020202020204" pitchFamily="34" charset="0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100" dirty="0">
                <a:hlinkClick r:id="rId3"/>
              </a:rPr>
              <a:t>https://powerpoint-free.blogspot.com/</a:t>
            </a:r>
            <a:endParaRPr lang="ko-KR" altLang="en-US" sz="1100" dirty="0"/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3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9B5932-4382-4718-BE62-BAF584BF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AE4AAAF-42C2-4F85-9F63-6FCCB05D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296D7C-F622-45AA-AA38-5C24B92E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A31-3D8C-41FC-A335-83BB66CB4FA7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879B2A-AFAE-4FCE-BCCF-2D23A2BA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64DB05-6E72-4EA3-9E5B-000447B3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242-3A90-4604-96FF-DF68E414B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98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4F0B12-69AF-4BED-BEE0-9F00CECE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E6FAD7-CF9A-4282-9ACF-57C3FFD0D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4048CD-7B78-466B-AA1E-D2A346D52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6CEAADE-D4BC-4374-B139-3CA5E1DF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A31-3D8C-41FC-A335-83BB66CB4FA7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A03D427-232B-4BCD-A923-82B9EA43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ADE1A44-E092-4F95-9A85-20F44AC4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242-3A90-4604-96FF-DF68E414B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92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E38B30-E8A2-4046-BD8E-CFFA521A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645FF7-6663-4F87-8280-02F9100E6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6C1837-A6FB-4706-8377-5DBA4FAF8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B40F0B3-46B2-48E2-B147-B1699DFA6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50D5AB2-2FD3-4E8E-8F55-51A530E6B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55E5AE3-9942-4989-B014-EE39C9FE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A31-3D8C-41FC-A335-83BB66CB4FA7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C47CCAF-4540-4C35-9E4F-2C038029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D452853-4E7A-4988-9712-ED5777BC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242-3A90-4604-96FF-DF68E414B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05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BDB9C7-5BE3-400B-9BE5-0392319E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3D39C2F-B94F-48B0-9ADA-AF57BF34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A31-3D8C-41FC-A335-83BB66CB4FA7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1D4824-DDC2-4EF9-AB46-24E8DCFC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51F79F1-38C9-4782-AAB6-24FDC786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242-3A90-4604-96FF-DF68E414B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16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0C27F0C-6527-4805-BA8D-53A39539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A31-3D8C-41FC-A335-83BB66CB4FA7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6CC58B1-85ED-4DF2-B154-9916E014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09D13D-D2C4-41DC-9734-7AAD4FDA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242-3A90-4604-96FF-DF68E414B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83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199A63-E830-40A7-AD81-973ED401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0E71C6-6BD9-483A-A861-CBB01ADF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7DC44E-FA82-49B5-9A6C-37DF82EC3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7E006E-0ABE-40DB-8E4C-A41FCEC0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A31-3D8C-41FC-A335-83BB66CB4FA7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0B8336-CB82-457A-BA43-C3AEF1C0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16B334-846A-4D38-8D8E-7A67B34B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242-3A90-4604-96FF-DF68E414B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31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BE5104-694F-4F78-8E49-45793161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781A97A-531C-49D2-A597-0A45EEB16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E22709-0699-4714-901F-F997B8960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473CC84-0345-4873-B26B-749D1FD8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A31-3D8C-41FC-A335-83BB66CB4FA7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0167CF-4E81-4F05-948F-0E531D82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C19914-827C-4440-82F1-FCDDE5E1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242-3A90-4604-96FF-DF68E414B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41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56381C3-4875-4AFC-8758-C5A8A4D3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0E7670B-4392-47A6-8459-7DEA661A3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62E47A-508B-40E6-B8EA-E6C770BE5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1A31-3D8C-41FC-A335-83BB66CB4FA7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62B43F-7895-47B9-B953-39CF0AAF5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1DBABB-EEAF-41CB-9BEA-5DA4BEF9A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D242-3A90-4604-96FF-DF68E414B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23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600" dirty="0">
                <a:solidFill>
                  <a:srgbClr val="E6E6E6"/>
                </a:solidFill>
                <a:latin typeface="Arial" panose="020B0604020202020204" pitchFamily="34" charset="0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7A83-B5B7-4266-8D27-EF99E7F4AEB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778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eetfolio?utm_source=unsplash&amp;utm_medium=referral&amp;utm_content=creditCopyTex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s://unsplash.com/collections/4887732/for-powerpoint-templates?utm_source=unsplash&amp;utm_medium=referral&amp;utm_content=creditCopyTex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hanbangcenter/221927279922" TargetMode="External"/><Relationship Id="rId2" Type="http://schemas.openxmlformats.org/officeDocument/2006/relationships/hyperlink" Target="https://ja.wikipedia.org/wiki/%E6%97%A5%E6%9C%AC%E3%81%AE%E8%A6%B3%E5%85%89#%E6%97%A5%E6%9C%AC%E3%81%AE%E8%A6%B3%E5%85%89%E3%81%AE%E8%A9%95%E4%BE%A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erms.naver.com/entry.nhn?docId=1176988&amp;cid=40942&amp;categoryId=39945" TargetMode="External"/><Relationship Id="rId4" Type="http://schemas.openxmlformats.org/officeDocument/2006/relationships/hyperlink" Target="https://www.hankyung.com/international/article/202005030206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sv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B7E840A-A274-4BFD-91BC-754E7DB09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877"/>
            <a:ext cx="6260015" cy="6260015"/>
          </a:xfrm>
          <a:prstGeom prst="rect">
            <a:avLst/>
          </a:prstGeom>
        </p:spPr>
      </p:pic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A0B08DF6-1C5B-43BA-8340-D8DC79F16C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5038758 h 6858000"/>
              <a:gd name="connsiteX1" fmla="*/ 11902 w 12192000"/>
              <a:gd name="connsiteY1" fmla="*/ 5063465 h 6858000"/>
              <a:gd name="connsiteX2" fmla="*/ 3027040 w 12192000"/>
              <a:gd name="connsiteY2" fmla="*/ 6858000 h 6858000"/>
              <a:gd name="connsiteX3" fmla="*/ 0 w 12192000"/>
              <a:gd name="connsiteY3" fmla="*/ 6858000 h 6858000"/>
              <a:gd name="connsiteX4" fmla="*/ 302704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3027040 w 12192000"/>
              <a:gd name="connsiteY7" fmla="*/ 6858000 h 6858000"/>
              <a:gd name="connsiteX8" fmla="*/ 6456040 w 12192000"/>
              <a:gd name="connsiteY8" fmla="*/ 3429000 h 6858000"/>
              <a:gd name="connsiteX9" fmla="*/ 3027040 w 12192000"/>
              <a:gd name="connsiteY9" fmla="*/ 0 h 6858000"/>
              <a:gd name="connsiteX10" fmla="*/ 0 w 12192000"/>
              <a:gd name="connsiteY10" fmla="*/ 0 h 6858000"/>
              <a:gd name="connsiteX11" fmla="*/ 3027040 w 12192000"/>
              <a:gd name="connsiteY11" fmla="*/ 0 h 6858000"/>
              <a:gd name="connsiteX12" fmla="*/ 11902 w 12192000"/>
              <a:gd name="connsiteY12" fmla="*/ 1794535 h 6858000"/>
              <a:gd name="connsiteX13" fmla="*/ 0 w 12192000"/>
              <a:gd name="connsiteY13" fmla="*/ 18192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5038758"/>
                </a:moveTo>
                <a:lnTo>
                  <a:pt x="11902" y="5063465"/>
                </a:lnTo>
                <a:cubicBezTo>
                  <a:pt x="592567" y="6132371"/>
                  <a:pt x="1725064" y="6858000"/>
                  <a:pt x="3027040" y="6858000"/>
                </a:cubicBezTo>
                <a:lnTo>
                  <a:pt x="0" y="6858000"/>
                </a:lnTo>
                <a:close/>
                <a:moveTo>
                  <a:pt x="302704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3027040" y="6858000"/>
                </a:lnTo>
                <a:cubicBezTo>
                  <a:pt x="4920824" y="6858000"/>
                  <a:pt x="6456040" y="5322784"/>
                  <a:pt x="6456040" y="3429000"/>
                </a:cubicBezTo>
                <a:cubicBezTo>
                  <a:pt x="6456040" y="1535216"/>
                  <a:pt x="4920824" y="0"/>
                  <a:pt x="3027040" y="0"/>
                </a:cubicBezTo>
                <a:close/>
                <a:moveTo>
                  <a:pt x="0" y="0"/>
                </a:moveTo>
                <a:lnTo>
                  <a:pt x="3027040" y="0"/>
                </a:lnTo>
                <a:cubicBezTo>
                  <a:pt x="1725064" y="0"/>
                  <a:pt x="592567" y="725630"/>
                  <a:pt x="11902" y="1794535"/>
                </a:cubicBezTo>
                <a:lnTo>
                  <a:pt x="0" y="1819242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막힌 원호 4">
            <a:extLst>
              <a:ext uri="{FF2B5EF4-FFF2-40B4-BE49-F238E27FC236}">
                <a16:creationId xmlns:a16="http://schemas.microsoft.com/office/drawing/2014/main" id="{B63A37C1-565D-46BC-BC44-D77E8C1F9DDE}"/>
              </a:ext>
            </a:extLst>
          </p:cNvPr>
          <p:cNvSpPr/>
          <p:nvPr/>
        </p:nvSpPr>
        <p:spPr>
          <a:xfrm>
            <a:off x="-1668164" y="-1266540"/>
            <a:ext cx="9391080" cy="9391080"/>
          </a:xfrm>
          <a:prstGeom prst="blockArc">
            <a:avLst>
              <a:gd name="adj1" fmla="val 16462868"/>
              <a:gd name="adj2" fmla="val 4828206"/>
              <a:gd name="adj3" fmla="val 13558"/>
            </a:avLst>
          </a:prstGeom>
          <a:gradFill>
            <a:gsLst>
              <a:gs pos="0">
                <a:srgbClr val="F87C5A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막힌 원호 6">
            <a:extLst>
              <a:ext uri="{FF2B5EF4-FFF2-40B4-BE49-F238E27FC236}">
                <a16:creationId xmlns:a16="http://schemas.microsoft.com/office/drawing/2014/main" id="{6837F263-E3CC-4059-BE99-5A2CD7E93558}"/>
              </a:ext>
            </a:extLst>
          </p:cNvPr>
          <p:cNvSpPr/>
          <p:nvPr/>
        </p:nvSpPr>
        <p:spPr>
          <a:xfrm>
            <a:off x="-3346877" y="-2932553"/>
            <a:ext cx="12723106" cy="12723106"/>
          </a:xfrm>
          <a:prstGeom prst="blockArc">
            <a:avLst>
              <a:gd name="adj1" fmla="val 16462868"/>
              <a:gd name="adj2" fmla="val 4579848"/>
              <a:gd name="adj3" fmla="val 13037"/>
            </a:avLst>
          </a:prstGeom>
          <a:gradFill>
            <a:gsLst>
              <a:gs pos="0">
                <a:srgbClr val="91D6C9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DF199-0D8F-4CB6-A22D-1B48065A4B98}"/>
              </a:ext>
            </a:extLst>
          </p:cNvPr>
          <p:cNvSpPr txBox="1"/>
          <p:nvPr/>
        </p:nvSpPr>
        <p:spPr>
          <a:xfrm>
            <a:off x="6747451" y="1700808"/>
            <a:ext cx="5313919" cy="13681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>
              <a:defRPr sz="3200">
                <a:latin typeface="Bahnschrift SemiBold" panose="020B0502040204020203" pitchFamily="34" charset="0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4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일본의 관광 발전 현황</a:t>
            </a:r>
            <a:endParaRPr lang="ko-KR" altLang="en-US" sz="4000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4E66CF-83C9-41E7-AF52-36DB06C44DDD}"/>
              </a:ext>
            </a:extLst>
          </p:cNvPr>
          <p:cNvSpPr txBox="1"/>
          <p:nvPr/>
        </p:nvSpPr>
        <p:spPr>
          <a:xfrm>
            <a:off x="5608926" y="3127702"/>
            <a:ext cx="531391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3200">
                <a:latin typeface="Bahnschrift SemiBold" panose="020B0502040204020203" pitchFamily="34" charset="0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12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일본사회와 관광 중간고사 과제</a:t>
            </a:r>
            <a:endParaRPr lang="en-US" altLang="ko-KR" sz="1200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r"/>
            <a:r>
              <a:rPr lang="en-US" altLang="ko-KR" sz="12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21*02**3 </a:t>
            </a:r>
            <a:r>
              <a:rPr lang="ko-KR" altLang="en-US" sz="12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성</a:t>
            </a:r>
            <a:r>
              <a:rPr lang="en-US" altLang="ko-KR" sz="12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*</a:t>
            </a:r>
            <a:r>
              <a:rPr lang="ko-KR" altLang="en-US" sz="12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혜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EB3E801-7052-45AC-BABA-86D67CAD8B04}"/>
              </a:ext>
            </a:extLst>
          </p:cNvPr>
          <p:cNvSpPr/>
          <p:nvPr/>
        </p:nvSpPr>
        <p:spPr>
          <a:xfrm>
            <a:off x="10761800" y="6916742"/>
            <a:ext cx="14302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3"/>
              </a:rPr>
              <a:t>Patrick 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Reichboth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4"/>
              </a:rPr>
              <a:t>Unsplash</a:t>
            </a:r>
            <a:endParaRPr lang="ko-KR" altLang="en-US" sz="600" dirty="0"/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34B1DC10-6B6F-4F06-A548-DED867AFE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71" y="1441766"/>
            <a:ext cx="1698999" cy="16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6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A9D14F5B-F632-4A81-9FE6-3ABEDB42C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2" y="942041"/>
            <a:ext cx="5069670" cy="5571067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7DC47022-1C5F-42C2-A7EA-A72018299A34}"/>
              </a:ext>
            </a:extLst>
          </p:cNvPr>
          <p:cNvSpPr/>
          <p:nvPr/>
        </p:nvSpPr>
        <p:spPr>
          <a:xfrm>
            <a:off x="0" y="122614"/>
            <a:ext cx="397551" cy="819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D7C3B488-1F63-417F-89FD-6050CBDD6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395623"/>
              </p:ext>
            </p:extLst>
          </p:nvPr>
        </p:nvGraphicFramePr>
        <p:xfrm>
          <a:off x="5690993" y="1794895"/>
          <a:ext cx="6275539" cy="412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제목 1">
            <a:extLst>
              <a:ext uri="{FF2B5EF4-FFF2-40B4-BE49-F238E27FC236}">
                <a16:creationId xmlns:a16="http://schemas.microsoft.com/office/drawing/2014/main" id="{4E6E066B-CF24-41B7-8EBC-21CB7836878F}"/>
              </a:ext>
            </a:extLst>
          </p:cNvPr>
          <p:cNvSpPr txBox="1">
            <a:spLocks/>
          </p:cNvSpPr>
          <p:nvPr/>
        </p:nvSpPr>
        <p:spPr>
          <a:xfrm>
            <a:off x="397551" y="126066"/>
            <a:ext cx="6542907" cy="815975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한국의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보이콧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영향</a:t>
            </a:r>
          </a:p>
        </p:txBody>
      </p:sp>
    </p:spTree>
    <p:extLst>
      <p:ext uri="{BB962C8B-B14F-4D97-AF65-F5344CB8AC3E}">
        <p14:creationId xmlns:p14="http://schemas.microsoft.com/office/powerpoint/2010/main" val="256992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30754FD8-0D92-4EF7-A75F-92DCD4FB1A6C}"/>
              </a:ext>
            </a:extLst>
          </p:cNvPr>
          <p:cNvSpPr/>
          <p:nvPr/>
        </p:nvSpPr>
        <p:spPr>
          <a:xfrm>
            <a:off x="2359152" y="5729404"/>
            <a:ext cx="7406640" cy="83099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B584AAA-70C5-4DAF-9A88-1BF042BE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41" y="585216"/>
            <a:ext cx="4224923" cy="49313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4DCB8DB-CFAB-41EB-89F1-4052C2D26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548"/>
            <a:ext cx="396274" cy="823031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DD3E57BF-BE34-4C1D-94A8-12F55EB9F420}"/>
              </a:ext>
            </a:extLst>
          </p:cNvPr>
          <p:cNvGrpSpPr/>
          <p:nvPr/>
        </p:nvGrpSpPr>
        <p:grpSpPr>
          <a:xfrm>
            <a:off x="942657" y="1658344"/>
            <a:ext cx="5452693" cy="2708426"/>
            <a:chOff x="307865" y="1813176"/>
            <a:chExt cx="6623287" cy="3217901"/>
          </a:xfrm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6CBA0EA8-56B7-4DEE-AB96-E417E890E930}"/>
                </a:ext>
              </a:extLst>
            </p:cNvPr>
            <p:cNvSpPr/>
            <p:nvPr/>
          </p:nvSpPr>
          <p:spPr>
            <a:xfrm>
              <a:off x="307865" y="1813176"/>
              <a:ext cx="6623287" cy="964602"/>
            </a:xfrm>
            <a:custGeom>
              <a:avLst/>
              <a:gdLst>
                <a:gd name="connsiteX0" fmla="*/ 0 w 6623287"/>
                <a:gd name="connsiteY0" fmla="*/ 241151 h 964602"/>
                <a:gd name="connsiteX1" fmla="*/ 6140986 w 6623287"/>
                <a:gd name="connsiteY1" fmla="*/ 241151 h 964602"/>
                <a:gd name="connsiteX2" fmla="*/ 6140986 w 6623287"/>
                <a:gd name="connsiteY2" fmla="*/ 0 h 964602"/>
                <a:gd name="connsiteX3" fmla="*/ 6623287 w 6623287"/>
                <a:gd name="connsiteY3" fmla="*/ 482301 h 964602"/>
                <a:gd name="connsiteX4" fmla="*/ 6140986 w 6623287"/>
                <a:gd name="connsiteY4" fmla="*/ 964602 h 964602"/>
                <a:gd name="connsiteX5" fmla="*/ 6140986 w 6623287"/>
                <a:gd name="connsiteY5" fmla="*/ 723452 h 964602"/>
                <a:gd name="connsiteX6" fmla="*/ 0 w 6623287"/>
                <a:gd name="connsiteY6" fmla="*/ 723452 h 964602"/>
                <a:gd name="connsiteX7" fmla="*/ 0 w 6623287"/>
                <a:gd name="connsiteY7" fmla="*/ 241151 h 96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3287" h="964602">
                  <a:moveTo>
                    <a:pt x="0" y="241151"/>
                  </a:moveTo>
                  <a:lnTo>
                    <a:pt x="6140986" y="241151"/>
                  </a:lnTo>
                  <a:lnTo>
                    <a:pt x="6140986" y="0"/>
                  </a:lnTo>
                  <a:lnTo>
                    <a:pt x="6623287" y="482301"/>
                  </a:lnTo>
                  <a:lnTo>
                    <a:pt x="6140986" y="964602"/>
                  </a:lnTo>
                  <a:lnTo>
                    <a:pt x="6140986" y="723452"/>
                  </a:lnTo>
                  <a:lnTo>
                    <a:pt x="0" y="723452"/>
                  </a:lnTo>
                  <a:lnTo>
                    <a:pt x="0" y="24115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290681" rIns="495150" bIns="394281" numCol="1" spcCol="1270" anchor="ctr" anchorCtr="0">
              <a:noAutofit/>
            </a:bodyPr>
            <a:lstStyle/>
            <a:p>
              <a:pPr marL="0" lvl="0" indent="0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ko-KR" altLang="en-US" sz="1300" kern="1200" dirty="0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A7300D32-D3D4-4238-86BA-8417C9C45A77}"/>
                </a:ext>
              </a:extLst>
            </p:cNvPr>
            <p:cNvSpPr/>
            <p:nvPr/>
          </p:nvSpPr>
          <p:spPr>
            <a:xfrm>
              <a:off x="307865" y="2557024"/>
              <a:ext cx="2039972" cy="1858180"/>
            </a:xfrm>
            <a:custGeom>
              <a:avLst/>
              <a:gdLst>
                <a:gd name="connsiteX0" fmla="*/ 0 w 2039972"/>
                <a:gd name="connsiteY0" fmla="*/ 0 h 1858180"/>
                <a:gd name="connsiteX1" fmla="*/ 2039972 w 2039972"/>
                <a:gd name="connsiteY1" fmla="*/ 0 h 1858180"/>
                <a:gd name="connsiteX2" fmla="*/ 2039972 w 2039972"/>
                <a:gd name="connsiteY2" fmla="*/ 1858180 h 1858180"/>
                <a:gd name="connsiteX3" fmla="*/ 0 w 2039972"/>
                <a:gd name="connsiteY3" fmla="*/ 1858180 h 1858180"/>
                <a:gd name="connsiteX4" fmla="*/ 0 w 2039972"/>
                <a:gd name="connsiteY4" fmla="*/ 0 h 185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972" h="1858180">
                  <a:moveTo>
                    <a:pt x="0" y="0"/>
                  </a:moveTo>
                  <a:lnTo>
                    <a:pt x="2039972" y="0"/>
                  </a:lnTo>
                  <a:lnTo>
                    <a:pt x="2039972" y="1858180"/>
                  </a:lnTo>
                  <a:lnTo>
                    <a:pt x="0" y="18581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t" anchorCtr="0">
              <a:noAutofit/>
            </a:bodyPr>
            <a:lstStyle/>
            <a:p>
              <a:pPr marL="0" lvl="0" indent="0" algn="l" defTabSz="1822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ko-KR" altLang="en-US" sz="4100" kern="1200" dirty="0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85912E4D-FDD7-4B75-A09C-96EC7A11D2CE}"/>
                </a:ext>
              </a:extLst>
            </p:cNvPr>
            <p:cNvSpPr/>
            <p:nvPr/>
          </p:nvSpPr>
          <p:spPr>
            <a:xfrm>
              <a:off x="2347837" y="2134710"/>
              <a:ext cx="4583314" cy="964602"/>
            </a:xfrm>
            <a:custGeom>
              <a:avLst/>
              <a:gdLst>
                <a:gd name="connsiteX0" fmla="*/ 0 w 4583314"/>
                <a:gd name="connsiteY0" fmla="*/ 241151 h 964602"/>
                <a:gd name="connsiteX1" fmla="*/ 4101013 w 4583314"/>
                <a:gd name="connsiteY1" fmla="*/ 241151 h 964602"/>
                <a:gd name="connsiteX2" fmla="*/ 4101013 w 4583314"/>
                <a:gd name="connsiteY2" fmla="*/ 0 h 964602"/>
                <a:gd name="connsiteX3" fmla="*/ 4583314 w 4583314"/>
                <a:gd name="connsiteY3" fmla="*/ 482301 h 964602"/>
                <a:gd name="connsiteX4" fmla="*/ 4101013 w 4583314"/>
                <a:gd name="connsiteY4" fmla="*/ 964602 h 964602"/>
                <a:gd name="connsiteX5" fmla="*/ 4101013 w 4583314"/>
                <a:gd name="connsiteY5" fmla="*/ 723452 h 964602"/>
                <a:gd name="connsiteX6" fmla="*/ 0 w 4583314"/>
                <a:gd name="connsiteY6" fmla="*/ 723452 h 964602"/>
                <a:gd name="connsiteX7" fmla="*/ 0 w 4583314"/>
                <a:gd name="connsiteY7" fmla="*/ 241151 h 96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3314" h="964602">
                  <a:moveTo>
                    <a:pt x="0" y="241151"/>
                  </a:moveTo>
                  <a:lnTo>
                    <a:pt x="4101013" y="241151"/>
                  </a:lnTo>
                  <a:lnTo>
                    <a:pt x="4101013" y="0"/>
                  </a:lnTo>
                  <a:lnTo>
                    <a:pt x="4583314" y="482301"/>
                  </a:lnTo>
                  <a:lnTo>
                    <a:pt x="4101013" y="964602"/>
                  </a:lnTo>
                  <a:lnTo>
                    <a:pt x="4101013" y="723452"/>
                  </a:lnTo>
                  <a:lnTo>
                    <a:pt x="0" y="723452"/>
                  </a:lnTo>
                  <a:lnTo>
                    <a:pt x="0" y="24115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290681" rIns="495150" bIns="394281" numCol="1" spcCol="1270" anchor="ctr" anchorCtr="0">
              <a:noAutofit/>
            </a:bodyPr>
            <a:lstStyle/>
            <a:p>
              <a:pPr marL="0" lvl="0" indent="0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ko-KR" altLang="en-US" sz="1300" kern="1200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7618F93E-DF48-453D-834F-56C0A488B43E}"/>
                </a:ext>
              </a:extLst>
            </p:cNvPr>
            <p:cNvSpPr/>
            <p:nvPr/>
          </p:nvSpPr>
          <p:spPr>
            <a:xfrm>
              <a:off x="2347837" y="2860274"/>
              <a:ext cx="2039972" cy="1858180"/>
            </a:xfrm>
            <a:custGeom>
              <a:avLst/>
              <a:gdLst>
                <a:gd name="connsiteX0" fmla="*/ 0 w 2039972"/>
                <a:gd name="connsiteY0" fmla="*/ 0 h 1858180"/>
                <a:gd name="connsiteX1" fmla="*/ 2039972 w 2039972"/>
                <a:gd name="connsiteY1" fmla="*/ 0 h 1858180"/>
                <a:gd name="connsiteX2" fmla="*/ 2039972 w 2039972"/>
                <a:gd name="connsiteY2" fmla="*/ 1858180 h 1858180"/>
                <a:gd name="connsiteX3" fmla="*/ 0 w 2039972"/>
                <a:gd name="connsiteY3" fmla="*/ 1858180 h 1858180"/>
                <a:gd name="connsiteX4" fmla="*/ 0 w 2039972"/>
                <a:gd name="connsiteY4" fmla="*/ 0 h 185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972" h="1858180">
                  <a:moveTo>
                    <a:pt x="0" y="0"/>
                  </a:moveTo>
                  <a:lnTo>
                    <a:pt x="2039972" y="0"/>
                  </a:lnTo>
                  <a:lnTo>
                    <a:pt x="2039972" y="1858180"/>
                  </a:lnTo>
                  <a:lnTo>
                    <a:pt x="0" y="18581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t" anchorCtr="0">
              <a:noAutofit/>
            </a:bodyPr>
            <a:lstStyle/>
            <a:p>
              <a:pPr marL="0" lvl="0" indent="0" algn="l" defTabSz="1822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ko-KR" altLang="en-US" sz="4100" kern="1200" dirty="0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B04092E9-1212-4D8B-A3DD-EF8186DFC2E3}"/>
                </a:ext>
              </a:extLst>
            </p:cNvPr>
            <p:cNvSpPr/>
            <p:nvPr/>
          </p:nvSpPr>
          <p:spPr>
            <a:xfrm>
              <a:off x="4387809" y="2456244"/>
              <a:ext cx="2543342" cy="964602"/>
            </a:xfrm>
            <a:custGeom>
              <a:avLst/>
              <a:gdLst>
                <a:gd name="connsiteX0" fmla="*/ 0 w 2543342"/>
                <a:gd name="connsiteY0" fmla="*/ 241151 h 964602"/>
                <a:gd name="connsiteX1" fmla="*/ 2061041 w 2543342"/>
                <a:gd name="connsiteY1" fmla="*/ 241151 h 964602"/>
                <a:gd name="connsiteX2" fmla="*/ 2061041 w 2543342"/>
                <a:gd name="connsiteY2" fmla="*/ 0 h 964602"/>
                <a:gd name="connsiteX3" fmla="*/ 2543342 w 2543342"/>
                <a:gd name="connsiteY3" fmla="*/ 482301 h 964602"/>
                <a:gd name="connsiteX4" fmla="*/ 2061041 w 2543342"/>
                <a:gd name="connsiteY4" fmla="*/ 964602 h 964602"/>
                <a:gd name="connsiteX5" fmla="*/ 2061041 w 2543342"/>
                <a:gd name="connsiteY5" fmla="*/ 723452 h 964602"/>
                <a:gd name="connsiteX6" fmla="*/ 0 w 2543342"/>
                <a:gd name="connsiteY6" fmla="*/ 723452 h 964602"/>
                <a:gd name="connsiteX7" fmla="*/ 0 w 2543342"/>
                <a:gd name="connsiteY7" fmla="*/ 241151 h 96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3342" h="964602">
                  <a:moveTo>
                    <a:pt x="0" y="241151"/>
                  </a:moveTo>
                  <a:lnTo>
                    <a:pt x="2061041" y="241151"/>
                  </a:lnTo>
                  <a:lnTo>
                    <a:pt x="2061041" y="0"/>
                  </a:lnTo>
                  <a:lnTo>
                    <a:pt x="2543342" y="482301"/>
                  </a:lnTo>
                  <a:lnTo>
                    <a:pt x="2061041" y="964602"/>
                  </a:lnTo>
                  <a:lnTo>
                    <a:pt x="2061041" y="723452"/>
                  </a:lnTo>
                  <a:lnTo>
                    <a:pt x="0" y="723452"/>
                  </a:lnTo>
                  <a:lnTo>
                    <a:pt x="0" y="24115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290681" rIns="495150" bIns="394281" numCol="1" spcCol="1270" anchor="ctr" anchorCtr="0">
              <a:noAutofit/>
            </a:bodyPr>
            <a:lstStyle/>
            <a:p>
              <a:pPr marL="0" lvl="0" indent="0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ko-KR" altLang="en-US" sz="1300" kern="1200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F576AD52-56F0-4B0C-BD72-995DD89EE944}"/>
                </a:ext>
              </a:extLst>
            </p:cNvPr>
            <p:cNvSpPr/>
            <p:nvPr/>
          </p:nvSpPr>
          <p:spPr>
            <a:xfrm>
              <a:off x="4387809" y="3200092"/>
              <a:ext cx="2039972" cy="1830985"/>
            </a:xfrm>
            <a:custGeom>
              <a:avLst/>
              <a:gdLst>
                <a:gd name="connsiteX0" fmla="*/ 0 w 2039972"/>
                <a:gd name="connsiteY0" fmla="*/ 0 h 1830985"/>
                <a:gd name="connsiteX1" fmla="*/ 2039972 w 2039972"/>
                <a:gd name="connsiteY1" fmla="*/ 0 h 1830985"/>
                <a:gd name="connsiteX2" fmla="*/ 2039972 w 2039972"/>
                <a:gd name="connsiteY2" fmla="*/ 1830985 h 1830985"/>
                <a:gd name="connsiteX3" fmla="*/ 0 w 2039972"/>
                <a:gd name="connsiteY3" fmla="*/ 1830985 h 1830985"/>
                <a:gd name="connsiteX4" fmla="*/ 0 w 2039972"/>
                <a:gd name="connsiteY4" fmla="*/ 0 h 18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972" h="1830985">
                  <a:moveTo>
                    <a:pt x="0" y="0"/>
                  </a:moveTo>
                  <a:lnTo>
                    <a:pt x="2039972" y="0"/>
                  </a:lnTo>
                  <a:lnTo>
                    <a:pt x="2039972" y="1830985"/>
                  </a:lnTo>
                  <a:lnTo>
                    <a:pt x="0" y="183098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t" anchorCtr="0">
              <a:noAutofit/>
            </a:bodyPr>
            <a:lstStyle/>
            <a:p>
              <a:pPr marL="0" lvl="0" indent="0" algn="l" defTabSz="1822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ko-KR" altLang="en-US" sz="4100" kern="1200"/>
            </a:p>
          </p:txBody>
        </p:sp>
      </p:grpSp>
      <p:sp>
        <p:nvSpPr>
          <p:cNvPr id="45" name="제목 1">
            <a:extLst>
              <a:ext uri="{FF2B5EF4-FFF2-40B4-BE49-F238E27FC236}">
                <a16:creationId xmlns:a16="http://schemas.microsoft.com/office/drawing/2014/main" id="{D50016AE-DC83-4740-923C-E5ED8E8FC8F8}"/>
              </a:ext>
            </a:extLst>
          </p:cNvPr>
          <p:cNvSpPr txBox="1">
            <a:spLocks/>
          </p:cNvSpPr>
          <p:nvPr/>
        </p:nvSpPr>
        <p:spPr>
          <a:xfrm>
            <a:off x="397551" y="126066"/>
            <a:ext cx="6542907" cy="815975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코로나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사태로 인한 타격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7C1D6F-11C8-49A7-A622-5A545910F243}"/>
              </a:ext>
            </a:extLst>
          </p:cNvPr>
          <p:cNvSpPr txBox="1"/>
          <p:nvPr/>
        </p:nvSpPr>
        <p:spPr>
          <a:xfrm>
            <a:off x="1757198" y="1391684"/>
            <a:ext cx="414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올해</a:t>
            </a:r>
            <a:r>
              <a:rPr lang="en-US" altLang="ko-KR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2000</a:t>
            </a:r>
            <a:r>
              <a:rPr lang="ko-KR" altLang="ko-KR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만</a:t>
            </a:r>
            <a:r>
              <a:rPr lang="en-US" altLang="ko-KR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·4000</a:t>
            </a:r>
            <a:r>
              <a:rPr lang="ko-KR" altLang="ko-KR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만 목표 불가능</a:t>
            </a:r>
          </a:p>
          <a:p>
            <a:endParaRPr lang="ko-KR" altLang="en-US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321FE3-58AA-4931-B392-F6F9AE165BC9}"/>
              </a:ext>
            </a:extLst>
          </p:cNvPr>
          <p:cNvSpPr txBox="1"/>
          <p:nvPr/>
        </p:nvSpPr>
        <p:spPr>
          <a:xfrm>
            <a:off x="8265497" y="5239603"/>
            <a:ext cx="2761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(</a:t>
            </a:r>
            <a:r>
              <a:rPr lang="ko-KR" altLang="en-US" sz="1200" dirty="0"/>
              <a:t>일본정부관광국</a:t>
            </a:r>
            <a:r>
              <a:rPr lang="en-US" altLang="ko-KR" sz="1200" dirty="0"/>
              <a:t>(JNTO)</a:t>
            </a:r>
            <a:r>
              <a:rPr lang="ko-KR" altLang="en-US" sz="1200" dirty="0"/>
              <a:t>제공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pic>
        <p:nvPicPr>
          <p:cNvPr id="59" name="그래픽 58" descr="확인 표시">
            <a:extLst>
              <a:ext uri="{FF2B5EF4-FFF2-40B4-BE49-F238E27FC236}">
                <a16:creationId xmlns:a16="http://schemas.microsoft.com/office/drawing/2014/main" id="{7F85EECF-DDBA-4D80-BC5D-7D0476BDA1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3434" y="5406238"/>
            <a:ext cx="646331" cy="64633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907828A-D713-4DFF-93D3-D6E1BE397872}"/>
              </a:ext>
            </a:extLst>
          </p:cNvPr>
          <p:cNvSpPr txBox="1"/>
          <p:nvPr/>
        </p:nvSpPr>
        <p:spPr>
          <a:xfrm>
            <a:off x="1947672" y="5729404"/>
            <a:ext cx="822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</a:rPr>
              <a:t>지난 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</a:rPr>
              <a:t>월 </a:t>
            </a:r>
            <a:r>
              <a:rPr lang="ko-KR" altLang="ko-KR" sz="2400" dirty="0">
                <a:solidFill>
                  <a:schemeClr val="bg2">
                    <a:lumMod val="25000"/>
                  </a:schemeClr>
                </a:solidFill>
              </a:rPr>
              <a:t>방일 외국인 여행객은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</a:rPr>
              <a:t> 19</a:t>
            </a:r>
            <a:r>
              <a:rPr lang="ko-KR" altLang="ko-KR" sz="2400" dirty="0">
                <a:solidFill>
                  <a:schemeClr val="bg2">
                    <a:lumMod val="25000"/>
                  </a:schemeClr>
                </a:solidFill>
              </a:rPr>
              <a:t>만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</a:rPr>
              <a:t>3700</a:t>
            </a:r>
            <a:r>
              <a:rPr lang="ko-KR" altLang="ko-KR" sz="2400" dirty="0">
                <a:solidFill>
                  <a:schemeClr val="bg2">
                    <a:lumMod val="25000"/>
                  </a:schemeClr>
                </a:solidFill>
              </a:rPr>
              <a:t>명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</a:rPr>
              <a:t>으로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pPr algn="ctr"/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ko-KR" sz="2400" dirty="0">
                <a:solidFill>
                  <a:schemeClr val="bg2">
                    <a:lumMod val="25000"/>
                  </a:schemeClr>
                </a:solidFill>
              </a:rPr>
              <a:t>전년 동월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</a:rPr>
              <a:t>(276</a:t>
            </a:r>
            <a:r>
              <a:rPr lang="ko-KR" altLang="ko-KR" sz="2400" dirty="0">
                <a:solidFill>
                  <a:schemeClr val="bg2">
                    <a:lumMod val="25000"/>
                  </a:schemeClr>
                </a:solidFill>
              </a:rPr>
              <a:t>만명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ko-KR" altLang="ko-KR" sz="2400" dirty="0">
                <a:solidFill>
                  <a:schemeClr val="bg2">
                    <a:lumMod val="25000"/>
                  </a:schemeClr>
                </a:solidFill>
              </a:rPr>
              <a:t>대비</a:t>
            </a:r>
            <a:r>
              <a:rPr lang="en-US" altLang="ko-KR" sz="2400" dirty="0"/>
              <a:t> </a:t>
            </a:r>
            <a:r>
              <a:rPr lang="en-US" altLang="ko-KR" sz="2400" b="1" dirty="0">
                <a:solidFill>
                  <a:srgbClr val="C00000"/>
                </a:solidFill>
              </a:rPr>
              <a:t>93%</a:t>
            </a:r>
            <a:r>
              <a:rPr lang="en-US" altLang="ko-KR" sz="2400" b="1" dirty="0"/>
              <a:t>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감소</a:t>
            </a:r>
            <a:r>
              <a:rPr lang="ko-KR" alt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64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5BDB5A8-0428-48A6-93AA-B3BC4F9F005A}"/>
              </a:ext>
            </a:extLst>
          </p:cNvPr>
          <p:cNvSpPr/>
          <p:nvPr/>
        </p:nvSpPr>
        <p:spPr>
          <a:xfrm>
            <a:off x="198775" y="1037486"/>
            <a:ext cx="11693254" cy="55538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706E538-8B9D-4AE4-BA30-AC1E400686B2}"/>
              </a:ext>
            </a:extLst>
          </p:cNvPr>
          <p:cNvSpPr/>
          <p:nvPr/>
        </p:nvSpPr>
        <p:spPr>
          <a:xfrm>
            <a:off x="0" y="122614"/>
            <a:ext cx="397551" cy="819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F58EDDFC-9682-487E-90CA-D6BD8E8333D1}"/>
              </a:ext>
            </a:extLst>
          </p:cNvPr>
          <p:cNvSpPr txBox="1">
            <a:spLocks/>
          </p:cNvSpPr>
          <p:nvPr/>
        </p:nvSpPr>
        <p:spPr>
          <a:xfrm>
            <a:off x="397552" y="126066"/>
            <a:ext cx="1754805" cy="815975"/>
          </a:xfrm>
          <a:prstGeom prst="rect">
            <a:avLst/>
          </a:prstGeom>
          <a:ln>
            <a:noFill/>
            <a:prstDash val="dash"/>
          </a:ln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결론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A4A9746-A780-488B-9031-E44BD8D89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66" y="1956362"/>
            <a:ext cx="2473122" cy="3857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14E8BE-3B1E-4495-9787-B197C8A5ACB4}"/>
              </a:ext>
            </a:extLst>
          </p:cNvPr>
          <p:cNvSpPr txBox="1"/>
          <p:nvPr/>
        </p:nvSpPr>
        <p:spPr>
          <a:xfrm>
            <a:off x="7823001" y="1679913"/>
            <a:ext cx="613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/>
              <a:t>경제위기가 심화할 경우 여행수요 </a:t>
            </a:r>
            <a:endParaRPr lang="en-US" altLang="ko-KR" dirty="0"/>
          </a:p>
          <a:p>
            <a:r>
              <a:rPr lang="ko-KR" altLang="ko-KR" dirty="0"/>
              <a:t>회복을 기대</a:t>
            </a:r>
            <a:r>
              <a:rPr lang="ko-KR" altLang="en-US" dirty="0"/>
              <a:t>하기 어려움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0C1B66-0CEB-4024-A4B2-87A1ECD7BB36}"/>
              </a:ext>
            </a:extLst>
          </p:cNvPr>
          <p:cNvSpPr txBox="1"/>
          <p:nvPr/>
        </p:nvSpPr>
        <p:spPr>
          <a:xfrm>
            <a:off x="7481444" y="5662855"/>
            <a:ext cx="429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-윤고딕350" panose="02030504000101010101" pitchFamily="18" charset="-127"/>
              </a:rPr>
              <a:t>국내 여행비용 절반 보조 등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ea typeface="-윤고딕350" panose="02030504000101010101" pitchFamily="18" charset="-127"/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-윤고딕350" panose="02030504000101010101" pitchFamily="18" charset="-127"/>
              </a:rPr>
              <a:t>관광 지원책을 마련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ea typeface="-윤고딕350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DAF2-A8F6-4B18-AF5E-C365B51A5C8C}"/>
              </a:ext>
            </a:extLst>
          </p:cNvPr>
          <p:cNvSpPr txBox="1"/>
          <p:nvPr/>
        </p:nvSpPr>
        <p:spPr>
          <a:xfrm>
            <a:off x="1159109" y="2073650"/>
            <a:ext cx="3325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도쿄 올림픽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연기됐으나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취소 가능성 다분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F1A54E78-C7DC-432F-B3A3-E4DD4D3F8AF1}"/>
              </a:ext>
            </a:extLst>
          </p:cNvPr>
          <p:cNvSpPr/>
          <p:nvPr/>
        </p:nvSpPr>
        <p:spPr>
          <a:xfrm>
            <a:off x="3921418" y="1601714"/>
            <a:ext cx="4495218" cy="442535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A2C4376-6FBE-4E7A-B149-62B9D6EE9439}"/>
              </a:ext>
            </a:extLst>
          </p:cNvPr>
          <p:cNvSpPr/>
          <p:nvPr/>
        </p:nvSpPr>
        <p:spPr>
          <a:xfrm>
            <a:off x="7405588" y="1956362"/>
            <a:ext cx="244590" cy="23457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903B7DF8-7D1B-44CD-9B8F-20130EE22A90}"/>
              </a:ext>
            </a:extLst>
          </p:cNvPr>
          <p:cNvSpPr/>
          <p:nvPr/>
        </p:nvSpPr>
        <p:spPr>
          <a:xfrm>
            <a:off x="8247853" y="3697104"/>
            <a:ext cx="244590" cy="23457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A79E0C3-319F-4A12-98AF-FFF01ADB8B8E}"/>
              </a:ext>
            </a:extLst>
          </p:cNvPr>
          <p:cNvSpPr/>
          <p:nvPr/>
        </p:nvSpPr>
        <p:spPr>
          <a:xfrm>
            <a:off x="7236854" y="5543786"/>
            <a:ext cx="244590" cy="23457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FCA07FBB-8B67-44BF-9411-604FEA08DCE9}"/>
              </a:ext>
            </a:extLst>
          </p:cNvPr>
          <p:cNvSpPr/>
          <p:nvPr/>
        </p:nvSpPr>
        <p:spPr>
          <a:xfrm>
            <a:off x="4090201" y="4710163"/>
            <a:ext cx="244590" cy="23457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3B1AA1C6-5930-45D4-B328-62EBCBF6E62A}"/>
              </a:ext>
            </a:extLst>
          </p:cNvPr>
          <p:cNvSpPr/>
          <p:nvPr/>
        </p:nvSpPr>
        <p:spPr>
          <a:xfrm>
            <a:off x="4241636" y="2349763"/>
            <a:ext cx="244590" cy="23457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B3F105-5196-47F4-BCE8-72716F8AB82C}"/>
              </a:ext>
            </a:extLst>
          </p:cNvPr>
          <p:cNvSpPr txBox="1"/>
          <p:nvPr/>
        </p:nvSpPr>
        <p:spPr>
          <a:xfrm>
            <a:off x="8492443" y="3603732"/>
            <a:ext cx="429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/>
              <a:t>코로나 종식 후 국내여행 </a:t>
            </a:r>
            <a:endParaRPr lang="en-US" altLang="ko-KR" dirty="0"/>
          </a:p>
          <a:p>
            <a:r>
              <a:rPr lang="ko-KR" altLang="ko-KR" dirty="0"/>
              <a:t>활성화를 통한 위기 돌파</a:t>
            </a:r>
            <a:r>
              <a:rPr lang="en-US" altLang="ko-KR" dirty="0"/>
              <a:t> </a:t>
            </a:r>
            <a:r>
              <a:rPr lang="ko-KR" altLang="en-US" dirty="0"/>
              <a:t>가능성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ea typeface="-윤고딕350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0901B-04C5-424A-A509-E24B99E3A2A2}"/>
              </a:ext>
            </a:extLst>
          </p:cNvPr>
          <p:cNvSpPr txBox="1"/>
          <p:nvPr/>
        </p:nvSpPr>
        <p:spPr>
          <a:xfrm>
            <a:off x="134793" y="4609955"/>
            <a:ext cx="4106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코로나 </a:t>
            </a:r>
            <a:r>
              <a:rPr lang="en-US" altLang="ko-KR" dirty="0"/>
              <a:t>19</a:t>
            </a:r>
            <a:r>
              <a:rPr lang="ko-KR" altLang="en-US" dirty="0"/>
              <a:t>사태로 </a:t>
            </a:r>
            <a:r>
              <a:rPr lang="ko-KR" altLang="ko-KR" dirty="0"/>
              <a:t>전 세계 관광시장이 모두 침체되며 빚어진 불가피한 결과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ea typeface="-윤고딕35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492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C37EA5-EF8B-4809-B4FD-3B9BAC65683D}"/>
              </a:ext>
            </a:extLst>
          </p:cNvPr>
          <p:cNvSpPr txBox="1"/>
          <p:nvPr/>
        </p:nvSpPr>
        <p:spPr>
          <a:xfrm>
            <a:off x="2843784" y="2540478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감사합니다</a:t>
            </a:r>
            <a:r>
              <a:rPr lang="en-US" altLang="ko-KR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A13CFDB-03C5-4C2C-B4DA-934D244DC4FB}"/>
              </a:ext>
            </a:extLst>
          </p:cNvPr>
          <p:cNvSpPr/>
          <p:nvPr/>
        </p:nvSpPr>
        <p:spPr>
          <a:xfrm>
            <a:off x="198775" y="1037486"/>
            <a:ext cx="11693254" cy="55538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3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CE05EC-DD27-42ED-B6C1-2928B1200291}"/>
              </a:ext>
            </a:extLst>
          </p:cNvPr>
          <p:cNvSpPr txBox="1"/>
          <p:nvPr/>
        </p:nvSpPr>
        <p:spPr>
          <a:xfrm>
            <a:off x="2029968" y="3905166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https://ja.wikipedia.org/wiki/%E6%97%A5%E6%9C%AC%E3%81%AE%E8%A6%B3%E5%85%89#%E6%97%A5%E6%9C%AC%E3%81%AE%E8%A6%B3%E5%85%89%E3%81%AE%E8%A9%95%E4%BE%A1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10CB9-68A6-43DD-9B17-51BF89EFFC01}"/>
              </a:ext>
            </a:extLst>
          </p:cNvPr>
          <p:cNvSpPr txBox="1"/>
          <p:nvPr/>
        </p:nvSpPr>
        <p:spPr>
          <a:xfrm>
            <a:off x="2029968" y="2797171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https://blog.naver.com/hanbangcenter/221927279922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https://www.hankyung.com/international/article/2020050302067</a:t>
            </a:r>
            <a:endParaRPr lang="en-US" altLang="ko-KR" dirty="0"/>
          </a:p>
          <a:p>
            <a:r>
              <a:rPr lang="en-US" altLang="ko-KR" dirty="0">
                <a:hlinkClick r:id="rId5"/>
              </a:rPr>
              <a:t>https://terms.naver.com/entry.nhn?docId=1176988&amp;cid=40942&amp;categoryId=39945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2CDAA-0502-417B-B846-354682633240}"/>
              </a:ext>
            </a:extLst>
          </p:cNvPr>
          <p:cNvSpPr txBox="1"/>
          <p:nvPr/>
        </p:nvSpPr>
        <p:spPr>
          <a:xfrm>
            <a:off x="4672584" y="1294215"/>
            <a:ext cx="347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/>
              <a:t>-</a:t>
            </a:r>
            <a:r>
              <a:rPr lang="ko-KR" altLang="en-US" sz="6000" dirty="0"/>
              <a:t>출처</a:t>
            </a:r>
            <a:r>
              <a:rPr lang="en-US" altLang="ko-KR" sz="6000" dirty="0"/>
              <a:t>-</a:t>
            </a:r>
            <a:endParaRPr lang="ko-KR" altLang="en-US" sz="6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5BDE6E-FF0A-4224-A2B3-01658FCBE8A2}"/>
              </a:ext>
            </a:extLst>
          </p:cNvPr>
          <p:cNvSpPr/>
          <p:nvPr/>
        </p:nvSpPr>
        <p:spPr>
          <a:xfrm>
            <a:off x="198775" y="1037486"/>
            <a:ext cx="11693254" cy="55538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53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E6C2A53-F5B5-4562-AF01-E7D1EEDBF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8" y="1025540"/>
            <a:ext cx="5931877" cy="583246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37A3941-7D43-40EC-9316-B3142D4F7485}"/>
              </a:ext>
            </a:extLst>
          </p:cNvPr>
          <p:cNvSpPr/>
          <p:nvPr/>
        </p:nvSpPr>
        <p:spPr>
          <a:xfrm>
            <a:off x="0" y="0"/>
            <a:ext cx="5711483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5E5EC-A4AA-4D93-BD40-A02242C3B242}"/>
              </a:ext>
            </a:extLst>
          </p:cNvPr>
          <p:cNvSpPr txBox="1"/>
          <p:nvPr/>
        </p:nvSpPr>
        <p:spPr>
          <a:xfrm>
            <a:off x="393895" y="14851"/>
            <a:ext cx="419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Contents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F8FF884-A843-4741-B650-2C3A6E5EAC66}"/>
              </a:ext>
            </a:extLst>
          </p:cNvPr>
          <p:cNvSpPr/>
          <p:nvPr/>
        </p:nvSpPr>
        <p:spPr>
          <a:xfrm>
            <a:off x="0" y="0"/>
            <a:ext cx="393895" cy="6611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20EA866-511B-4C9E-8BDB-9F0520AC606A}"/>
              </a:ext>
            </a:extLst>
          </p:cNvPr>
          <p:cNvSpPr/>
          <p:nvPr/>
        </p:nvSpPr>
        <p:spPr>
          <a:xfrm>
            <a:off x="393895" y="1269071"/>
            <a:ext cx="5317588" cy="5627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CACE037-6A5E-486D-9F5F-37AB981AAAFC}"/>
              </a:ext>
            </a:extLst>
          </p:cNvPr>
          <p:cNvSpPr/>
          <p:nvPr/>
        </p:nvSpPr>
        <p:spPr>
          <a:xfrm>
            <a:off x="393895" y="2183471"/>
            <a:ext cx="5317588" cy="5627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41527B3-0666-447D-A0F7-E1AD6B8FE506}"/>
              </a:ext>
            </a:extLst>
          </p:cNvPr>
          <p:cNvSpPr/>
          <p:nvPr/>
        </p:nvSpPr>
        <p:spPr>
          <a:xfrm>
            <a:off x="393895" y="3148129"/>
            <a:ext cx="5317588" cy="5627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9C2A57B-25C5-4880-8E19-160AC7B2B7B5}"/>
              </a:ext>
            </a:extLst>
          </p:cNvPr>
          <p:cNvSpPr/>
          <p:nvPr/>
        </p:nvSpPr>
        <p:spPr>
          <a:xfrm>
            <a:off x="393895" y="4016812"/>
            <a:ext cx="5317588" cy="5627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271C71C-4289-4105-A43F-619731AD6518}"/>
              </a:ext>
            </a:extLst>
          </p:cNvPr>
          <p:cNvSpPr/>
          <p:nvPr/>
        </p:nvSpPr>
        <p:spPr>
          <a:xfrm>
            <a:off x="393895" y="4927628"/>
            <a:ext cx="5317588" cy="5627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F3E3CB3-65D1-4B5C-BD47-D6F3E7234C81}"/>
              </a:ext>
            </a:extLst>
          </p:cNvPr>
          <p:cNvSpPr/>
          <p:nvPr/>
        </p:nvSpPr>
        <p:spPr>
          <a:xfrm>
            <a:off x="393895" y="5892814"/>
            <a:ext cx="5317588" cy="5627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5F851-A27B-431D-A2D1-E53531774D16}"/>
              </a:ext>
            </a:extLst>
          </p:cNvPr>
          <p:cNvSpPr txBox="1"/>
          <p:nvPr/>
        </p:nvSpPr>
        <p:spPr>
          <a:xfrm>
            <a:off x="475488" y="1355265"/>
            <a:ext cx="3950208" cy="38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4"/>
                </a:solidFill>
              </a:rPr>
              <a:t>일본의 다양한 관광자원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2E686-4B3B-4418-A0DB-5C93AE11476C}"/>
              </a:ext>
            </a:extLst>
          </p:cNvPr>
          <p:cNvSpPr txBox="1"/>
          <p:nvPr/>
        </p:nvSpPr>
        <p:spPr>
          <a:xfrm>
            <a:off x="475488" y="2286000"/>
            <a:ext cx="276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4"/>
                </a:solidFill>
              </a:rPr>
              <a:t>일본에 대한 관광평가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E68216-1238-4A1E-8778-1B20CA79DCAE}"/>
              </a:ext>
            </a:extLst>
          </p:cNvPr>
          <p:cNvSpPr txBox="1"/>
          <p:nvPr/>
        </p:nvSpPr>
        <p:spPr>
          <a:xfrm>
            <a:off x="514877" y="3202026"/>
            <a:ext cx="276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VISIT JAPAN CAMPAGIN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E3C2AD-20EA-43C9-A253-DFF5F682EDCD}"/>
              </a:ext>
            </a:extLst>
          </p:cNvPr>
          <p:cNvSpPr txBox="1"/>
          <p:nvPr/>
        </p:nvSpPr>
        <p:spPr>
          <a:xfrm>
            <a:off x="475488" y="4107185"/>
            <a:ext cx="3950208" cy="38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4"/>
                </a:solidFill>
              </a:rPr>
              <a:t>일본의 관광객 추이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3027CE-B9B0-4B5C-9967-000311938873}"/>
              </a:ext>
            </a:extLst>
          </p:cNvPr>
          <p:cNvSpPr txBox="1"/>
          <p:nvPr/>
        </p:nvSpPr>
        <p:spPr>
          <a:xfrm>
            <a:off x="514877" y="5018001"/>
            <a:ext cx="3950208" cy="38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4"/>
                </a:solidFill>
              </a:rPr>
              <a:t>한국의 </a:t>
            </a:r>
            <a:r>
              <a:rPr lang="en-US" altLang="ko-KR" dirty="0">
                <a:solidFill>
                  <a:schemeClr val="accent4"/>
                </a:solidFill>
              </a:rPr>
              <a:t>“</a:t>
            </a:r>
            <a:r>
              <a:rPr lang="ko-KR" altLang="en-US" dirty="0">
                <a:solidFill>
                  <a:schemeClr val="accent4"/>
                </a:solidFill>
              </a:rPr>
              <a:t>일본 보이콧</a:t>
            </a:r>
            <a:r>
              <a:rPr lang="en-US" altLang="ko-KR" dirty="0">
                <a:solidFill>
                  <a:schemeClr val="accent4"/>
                </a:solidFill>
              </a:rPr>
              <a:t>”</a:t>
            </a:r>
            <a:r>
              <a:rPr lang="ko-KR" altLang="en-US" dirty="0">
                <a:solidFill>
                  <a:schemeClr val="accent4"/>
                </a:solidFill>
              </a:rPr>
              <a:t> 영향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DD9335-0424-4200-82BE-42FAC5B237CC}"/>
              </a:ext>
            </a:extLst>
          </p:cNvPr>
          <p:cNvSpPr txBox="1"/>
          <p:nvPr/>
        </p:nvSpPr>
        <p:spPr>
          <a:xfrm>
            <a:off x="514877" y="5983187"/>
            <a:ext cx="3950208" cy="38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4"/>
                </a:solidFill>
              </a:rPr>
              <a:t>코로나 </a:t>
            </a:r>
            <a:r>
              <a:rPr lang="en-US" altLang="ko-KR" dirty="0">
                <a:solidFill>
                  <a:schemeClr val="accent4"/>
                </a:solidFill>
              </a:rPr>
              <a:t>19</a:t>
            </a:r>
            <a:r>
              <a:rPr lang="ko-KR" altLang="en-US" dirty="0">
                <a:solidFill>
                  <a:schemeClr val="accent4"/>
                </a:solidFill>
              </a:rPr>
              <a:t>사태로 인한 타격</a:t>
            </a:r>
          </a:p>
        </p:txBody>
      </p:sp>
    </p:spTree>
    <p:extLst>
      <p:ext uri="{BB962C8B-B14F-4D97-AF65-F5344CB8AC3E}">
        <p14:creationId xmlns:p14="http://schemas.microsoft.com/office/powerpoint/2010/main" val="318851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C1DF203-2F98-4B9A-A2BF-E4BAEAE3A457}"/>
              </a:ext>
            </a:extLst>
          </p:cNvPr>
          <p:cNvSpPr/>
          <p:nvPr/>
        </p:nvSpPr>
        <p:spPr>
          <a:xfrm>
            <a:off x="2052274" y="1665000"/>
            <a:ext cx="8064532" cy="5662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324B0BF-4B0F-4CA3-9151-7F966820B2D0}"/>
              </a:ext>
            </a:extLst>
          </p:cNvPr>
          <p:cNvSpPr/>
          <p:nvPr/>
        </p:nvSpPr>
        <p:spPr>
          <a:xfrm>
            <a:off x="198775" y="1037486"/>
            <a:ext cx="11693254" cy="55538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4F0B1F4-D099-4180-9577-F9D4FB91B3C2}"/>
              </a:ext>
            </a:extLst>
          </p:cNvPr>
          <p:cNvSpPr/>
          <p:nvPr/>
        </p:nvSpPr>
        <p:spPr>
          <a:xfrm>
            <a:off x="0" y="122614"/>
            <a:ext cx="397551" cy="819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524296E-892F-487B-9014-DDE6EDA939FA}"/>
              </a:ext>
            </a:extLst>
          </p:cNvPr>
          <p:cNvSpPr txBox="1">
            <a:spLocks/>
          </p:cNvSpPr>
          <p:nvPr/>
        </p:nvSpPr>
        <p:spPr>
          <a:xfrm>
            <a:off x="397551" y="126066"/>
            <a:ext cx="4124345" cy="911420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관광자원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AA6E6F-C844-4903-BF73-81C7FF3B30B5}"/>
              </a:ext>
            </a:extLst>
          </p:cNvPr>
          <p:cNvSpPr txBox="1"/>
          <p:nvPr/>
        </p:nvSpPr>
        <p:spPr>
          <a:xfrm>
            <a:off x="814572" y="1699817"/>
            <a:ext cx="1046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800" dirty="0"/>
              <a:t>자연적 관광자원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928509-5BF2-454E-A513-276766D70302}"/>
              </a:ext>
            </a:extLst>
          </p:cNvPr>
          <p:cNvSpPr txBox="1"/>
          <p:nvPr/>
        </p:nvSpPr>
        <p:spPr>
          <a:xfrm>
            <a:off x="3570144" y="4869239"/>
            <a:ext cx="515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3600" dirty="0"/>
              <a:t>외국인 관광객이 많이 찾는 국제적인 관광도시</a:t>
            </a:r>
            <a:endParaRPr lang="en-US" altLang="ko-KR" sz="3600" dirty="0">
              <a:solidFill>
                <a:srgbClr val="FFC000"/>
              </a:soli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C48CA40-1F57-465B-A456-704368D1F352}"/>
              </a:ext>
            </a:extLst>
          </p:cNvPr>
          <p:cNvSpPr/>
          <p:nvPr/>
        </p:nvSpPr>
        <p:spPr>
          <a:xfrm>
            <a:off x="2070354" y="3155213"/>
            <a:ext cx="8064532" cy="5662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D1756C-821F-46D9-B73F-A19BB578321A}"/>
              </a:ext>
            </a:extLst>
          </p:cNvPr>
          <p:cNvSpPr txBox="1"/>
          <p:nvPr/>
        </p:nvSpPr>
        <p:spPr>
          <a:xfrm>
            <a:off x="871790" y="3182551"/>
            <a:ext cx="1046165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ko-KR" sz="2800" dirty="0"/>
              <a:t>역사적 관광자원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FDBE52-A697-4AFE-B809-59FA25F113FB}"/>
              </a:ext>
            </a:extLst>
          </p:cNvPr>
          <p:cNvSpPr txBox="1"/>
          <p:nvPr/>
        </p:nvSpPr>
        <p:spPr>
          <a:xfrm>
            <a:off x="2778317" y="4447244"/>
            <a:ext cx="7893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dirty="0">
                <a:solidFill>
                  <a:srgbClr val="FFC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[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40BB00-73DC-4905-8F19-ABB905E653AE}"/>
              </a:ext>
            </a:extLst>
          </p:cNvPr>
          <p:cNvSpPr txBox="1"/>
          <p:nvPr/>
        </p:nvSpPr>
        <p:spPr>
          <a:xfrm>
            <a:off x="8157915" y="4447244"/>
            <a:ext cx="19588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dirty="0">
                <a:solidFill>
                  <a:srgbClr val="FFC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]</a:t>
            </a:r>
          </a:p>
        </p:txBody>
      </p:sp>
      <p:sp>
        <p:nvSpPr>
          <p:cNvPr id="19" name="화살표: 갈매기형 수장 18">
            <a:extLst>
              <a:ext uri="{FF2B5EF4-FFF2-40B4-BE49-F238E27FC236}">
                <a16:creationId xmlns:a16="http://schemas.microsoft.com/office/drawing/2014/main" id="{92F4C670-B1A2-4F27-9D5A-C8A056113D66}"/>
              </a:ext>
            </a:extLst>
          </p:cNvPr>
          <p:cNvSpPr/>
          <p:nvPr/>
        </p:nvSpPr>
        <p:spPr>
          <a:xfrm rot="5400000">
            <a:off x="5860304" y="3933213"/>
            <a:ext cx="484632" cy="484632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FE52B4-3C5B-476D-8C84-A9D8EDF99F31}"/>
              </a:ext>
            </a:extLst>
          </p:cNvPr>
          <p:cNvSpPr txBox="1"/>
          <p:nvPr/>
        </p:nvSpPr>
        <p:spPr>
          <a:xfrm flipV="1">
            <a:off x="5696940" y="2223037"/>
            <a:ext cx="811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r>
              <a:rPr lang="en-US" altLang="ko-KR" sz="72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  <a:endParaRPr lang="ko-KR" altLang="en-US" sz="7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1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17DB15A8-0835-44B5-8CB0-E2DBD5745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553416"/>
              </p:ext>
            </p:extLst>
          </p:nvPr>
        </p:nvGraphicFramePr>
        <p:xfrm>
          <a:off x="328683" y="1114817"/>
          <a:ext cx="11503653" cy="480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그래픽 14" descr="갈매기형 화살표">
            <a:extLst>
              <a:ext uri="{FF2B5EF4-FFF2-40B4-BE49-F238E27FC236}">
                <a16:creationId xmlns:a16="http://schemas.microsoft.com/office/drawing/2014/main" id="{DD565691-0CC5-45CA-8D07-1DA0C8830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4741" y="2706624"/>
            <a:ext cx="914400" cy="9144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7B4BADD6-727C-4989-B8D5-2EEB64C3B756}"/>
              </a:ext>
            </a:extLst>
          </p:cNvPr>
          <p:cNvSpPr/>
          <p:nvPr/>
        </p:nvSpPr>
        <p:spPr>
          <a:xfrm>
            <a:off x="0" y="122614"/>
            <a:ext cx="397551" cy="819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438667B-9FCC-42EF-8356-D85702DC0553}"/>
              </a:ext>
            </a:extLst>
          </p:cNvPr>
          <p:cNvSpPr/>
          <p:nvPr/>
        </p:nvSpPr>
        <p:spPr>
          <a:xfrm>
            <a:off x="198775" y="1037486"/>
            <a:ext cx="11693254" cy="55538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id="{F2B76075-3693-4504-A5B0-D053B3B82651}"/>
              </a:ext>
            </a:extLst>
          </p:cNvPr>
          <p:cNvSpPr txBox="1">
            <a:spLocks/>
          </p:cNvSpPr>
          <p:nvPr/>
        </p:nvSpPr>
        <p:spPr>
          <a:xfrm>
            <a:off x="397551" y="126066"/>
            <a:ext cx="5262585" cy="751758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일본에 대한 관광평가</a:t>
            </a:r>
          </a:p>
        </p:txBody>
      </p:sp>
    </p:spTree>
    <p:extLst>
      <p:ext uri="{BB962C8B-B14F-4D97-AF65-F5344CB8AC3E}">
        <p14:creationId xmlns:p14="http://schemas.microsoft.com/office/powerpoint/2010/main" val="308789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남자, 정장, 넥타이이(가) 표시된 사진&#10;&#10;자동 생성된 설명">
            <a:extLst>
              <a:ext uri="{FF2B5EF4-FFF2-40B4-BE49-F238E27FC236}">
                <a16:creationId xmlns:a16="http://schemas.microsoft.com/office/drawing/2014/main" id="{8B87D4B5-9184-4D2C-A072-74431DF5E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48" b="6827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5F733-5DA9-4F54-AE79-66CE57721489}"/>
              </a:ext>
            </a:extLst>
          </p:cNvPr>
          <p:cNvSpPr txBox="1"/>
          <p:nvPr/>
        </p:nvSpPr>
        <p:spPr>
          <a:xfrm>
            <a:off x="6831875" y="2302633"/>
            <a:ext cx="4754880" cy="36933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solidFill>
                  <a:schemeClr val="bg2">
                    <a:lumMod val="75000"/>
                  </a:schemeClr>
                </a:solidFill>
              </a:rPr>
              <a:t>“관광은 일본 성장전략의 큰 기둥”</a:t>
            </a:r>
            <a:endParaRPr lang="ko-KR" alt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FD5CC-D0B3-4472-96A2-286E3817C869}"/>
              </a:ext>
            </a:extLst>
          </p:cNvPr>
          <p:cNvSpPr txBox="1"/>
          <p:nvPr/>
        </p:nvSpPr>
        <p:spPr>
          <a:xfrm>
            <a:off x="7092416" y="2921163"/>
            <a:ext cx="4233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chemeClr val="accent4"/>
                </a:solidFill>
              </a:rPr>
              <a:t>[</a:t>
            </a:r>
            <a:r>
              <a:rPr lang="ko-KR" altLang="en-US" sz="4800" dirty="0">
                <a:solidFill>
                  <a:schemeClr val="bg2">
                    <a:lumMod val="90000"/>
                  </a:schemeClr>
                </a:solidFill>
              </a:rPr>
              <a:t>관광입국정책</a:t>
            </a:r>
            <a:r>
              <a:rPr lang="en-US" altLang="ko-KR" sz="6000" dirty="0">
                <a:solidFill>
                  <a:schemeClr val="accent4"/>
                </a:solidFill>
              </a:rPr>
              <a:t>]</a:t>
            </a:r>
            <a:endParaRPr lang="ko-KR" altLang="en-US"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9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73986DBD-8A51-401C-9018-94DAFA6838C8}"/>
              </a:ext>
            </a:extLst>
          </p:cNvPr>
          <p:cNvSpPr/>
          <p:nvPr/>
        </p:nvSpPr>
        <p:spPr>
          <a:xfrm>
            <a:off x="2871537" y="1191126"/>
            <a:ext cx="6448926" cy="44757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5C9481C-7051-4C17-B18C-8DA050FF6FCE}"/>
              </a:ext>
            </a:extLst>
          </p:cNvPr>
          <p:cNvSpPr/>
          <p:nvPr/>
        </p:nvSpPr>
        <p:spPr>
          <a:xfrm>
            <a:off x="3005328" y="1830659"/>
            <a:ext cx="618134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400" b="1" dirty="0">
                <a:cs typeface="Times New Roman" panose="02020603050405020304" pitchFamily="18" charset="0"/>
              </a:rPr>
              <a:t>“Visit JAPAN Campaign”</a:t>
            </a:r>
          </a:p>
          <a:p>
            <a:pPr algn="ctr"/>
            <a:endParaRPr lang="en-US" altLang="ko-KR" dirty="0">
              <a:cs typeface="Times New Roman" panose="02020603050405020304" pitchFamily="18" charset="0"/>
            </a:endParaRPr>
          </a:p>
          <a:p>
            <a:pPr algn="ctr"/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일본 </a:t>
            </a:r>
            <a:r>
              <a:rPr lang="ko-KR" altLang="ko-KR" sz="32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국토 교통성</a:t>
            </a: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이 구축한 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sz="32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방일 외국인 여행 촉진 캠페인</a:t>
            </a:r>
            <a:endParaRPr lang="ko-KR" alt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F84C083-D052-44DC-A19E-71CC98DDD536}"/>
              </a:ext>
            </a:extLst>
          </p:cNvPr>
          <p:cNvSpPr/>
          <p:nvPr/>
        </p:nvSpPr>
        <p:spPr>
          <a:xfrm>
            <a:off x="0" y="122614"/>
            <a:ext cx="397551" cy="819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C3E53BC7-9452-4A19-B504-B85A7E734259}"/>
              </a:ext>
            </a:extLst>
          </p:cNvPr>
          <p:cNvSpPr txBox="1">
            <a:spLocks/>
          </p:cNvSpPr>
          <p:nvPr/>
        </p:nvSpPr>
        <p:spPr>
          <a:xfrm>
            <a:off x="397551" y="126066"/>
            <a:ext cx="6604498" cy="819427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Visit JAPAN Campaign?</a:t>
            </a:r>
          </a:p>
        </p:txBody>
      </p:sp>
    </p:spTree>
    <p:extLst>
      <p:ext uri="{BB962C8B-B14F-4D97-AF65-F5344CB8AC3E}">
        <p14:creationId xmlns:p14="http://schemas.microsoft.com/office/powerpoint/2010/main" val="249218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 descr="지구본 - 아시아">
            <a:extLst>
              <a:ext uri="{FF2B5EF4-FFF2-40B4-BE49-F238E27FC236}">
                <a16:creationId xmlns:a16="http://schemas.microsoft.com/office/drawing/2014/main" id="{E9A0B195-4746-45B1-A543-CE1B35ECFC4D}"/>
              </a:ext>
            </a:extLst>
          </p:cNvPr>
          <p:cNvSpPr/>
          <p:nvPr/>
        </p:nvSpPr>
        <p:spPr>
          <a:xfrm>
            <a:off x="4744507" y="2049629"/>
            <a:ext cx="2718003" cy="2753245"/>
          </a:xfrm>
          <a:prstGeom prst="ellipse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3" name="원호 52">
            <a:extLst>
              <a:ext uri="{FF2B5EF4-FFF2-40B4-BE49-F238E27FC236}">
                <a16:creationId xmlns:a16="http://schemas.microsoft.com/office/drawing/2014/main" id="{F02ADE09-2A72-4633-85FB-2DF41B896FBD}"/>
              </a:ext>
            </a:extLst>
          </p:cNvPr>
          <p:cNvSpPr/>
          <p:nvPr/>
        </p:nvSpPr>
        <p:spPr>
          <a:xfrm>
            <a:off x="4921584" y="2011040"/>
            <a:ext cx="2922962" cy="2922962"/>
          </a:xfrm>
          <a:prstGeom prst="arc">
            <a:avLst/>
          </a:prstGeom>
          <a:noFill/>
          <a:ln>
            <a:solidFill>
              <a:srgbClr val="F99121"/>
            </a:solidFill>
            <a:head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원호 53">
            <a:extLst>
              <a:ext uri="{FF2B5EF4-FFF2-40B4-BE49-F238E27FC236}">
                <a16:creationId xmlns:a16="http://schemas.microsoft.com/office/drawing/2014/main" id="{D9B4614C-EB9E-4E53-8E88-5269D1492B68}"/>
              </a:ext>
            </a:extLst>
          </p:cNvPr>
          <p:cNvSpPr/>
          <p:nvPr/>
        </p:nvSpPr>
        <p:spPr>
          <a:xfrm>
            <a:off x="4711317" y="1532491"/>
            <a:ext cx="3608347" cy="3608347"/>
          </a:xfrm>
          <a:prstGeom prst="arc">
            <a:avLst>
              <a:gd name="adj1" fmla="val 21574923"/>
              <a:gd name="adj2" fmla="val 7504083"/>
            </a:avLst>
          </a:prstGeom>
          <a:noFill/>
          <a:ln>
            <a:solidFill>
              <a:srgbClr val="E0C435"/>
            </a:solidFill>
            <a:head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원호 64">
            <a:extLst>
              <a:ext uri="{FF2B5EF4-FFF2-40B4-BE49-F238E27FC236}">
                <a16:creationId xmlns:a16="http://schemas.microsoft.com/office/drawing/2014/main" id="{82435A36-47B2-49ED-A8E6-59DBC9E5B607}"/>
              </a:ext>
            </a:extLst>
          </p:cNvPr>
          <p:cNvSpPr/>
          <p:nvPr/>
        </p:nvSpPr>
        <p:spPr>
          <a:xfrm>
            <a:off x="3976801" y="1484958"/>
            <a:ext cx="4253414" cy="4253414"/>
          </a:xfrm>
          <a:prstGeom prst="arc">
            <a:avLst>
              <a:gd name="adj1" fmla="val 4203483"/>
              <a:gd name="adj2" fmla="val 9622206"/>
            </a:avLst>
          </a:prstGeom>
          <a:noFill/>
          <a:ln>
            <a:solidFill>
              <a:srgbClr val="90C647"/>
            </a:solidFill>
            <a:head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원호 66">
            <a:extLst>
              <a:ext uri="{FF2B5EF4-FFF2-40B4-BE49-F238E27FC236}">
                <a16:creationId xmlns:a16="http://schemas.microsoft.com/office/drawing/2014/main" id="{DAD3242A-27E8-4F5D-BE7B-2A848192A97E}"/>
              </a:ext>
            </a:extLst>
          </p:cNvPr>
          <p:cNvSpPr/>
          <p:nvPr/>
        </p:nvSpPr>
        <p:spPr>
          <a:xfrm>
            <a:off x="3619417" y="1188951"/>
            <a:ext cx="3945289" cy="4383287"/>
          </a:xfrm>
          <a:prstGeom prst="arc">
            <a:avLst>
              <a:gd name="adj1" fmla="val 10803226"/>
              <a:gd name="adj2" fmla="val 16205467"/>
            </a:avLst>
          </a:prstGeom>
          <a:noFill/>
          <a:ln>
            <a:solidFill>
              <a:srgbClr val="E9453A"/>
            </a:solidFill>
            <a:head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D287E7-8963-4399-85DB-6C40EA3CC268}"/>
              </a:ext>
            </a:extLst>
          </p:cNvPr>
          <p:cNvSpPr txBox="1"/>
          <p:nvPr/>
        </p:nvSpPr>
        <p:spPr>
          <a:xfrm>
            <a:off x="5086924" y="3089353"/>
            <a:ext cx="2018152" cy="6792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>
              <a:defRPr sz="3200">
                <a:latin typeface="Bahnschrift SemiBold" panose="020B0502040204020203" pitchFamily="34" charset="0"/>
                <a:ea typeface="나눔스퀘어 ExtraBold" panose="020B0600000101010101" pitchFamily="50" charset="-127"/>
              </a:defRPr>
            </a:lvl1pPr>
          </a:lstStyle>
          <a:p>
            <a:pPr algn="ctr"/>
            <a:r>
              <a:rPr lang="ko-KR" altLang="en-US" sz="2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글로벌 관광 전략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D1D5ED9-8ADC-4092-8888-12940F296260}"/>
              </a:ext>
            </a:extLst>
          </p:cNvPr>
          <p:cNvSpPr txBox="1"/>
          <p:nvPr/>
        </p:nvSpPr>
        <p:spPr>
          <a:xfrm>
            <a:off x="6052277" y="1119628"/>
            <a:ext cx="1792269" cy="7793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외국어로 된 안내 등 외국인 여행자를 위한 정보의 정비를 </a:t>
            </a:r>
            <a:endParaRPr lang="en-US" altLang="ko-KR" sz="1000" dirty="0">
              <a:solidFill>
                <a:schemeClr val="tx1">
                  <a:alpha val="65000"/>
                </a:schemeClr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실시</a:t>
            </a:r>
            <a:r>
              <a:rPr lang="en-US" altLang="ko-KR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ko-KR" altLang="en-US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관광지 등에서 외국인 여행자를 환영하는 분위기 조성</a:t>
            </a:r>
            <a:endParaRPr lang="en-US" altLang="ko-KR" sz="1000" dirty="0">
              <a:solidFill>
                <a:schemeClr val="tx1">
                  <a:alpha val="6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CF4D537-6097-4D26-903D-58B601E99A14}"/>
              </a:ext>
            </a:extLst>
          </p:cNvPr>
          <p:cNvSpPr txBox="1"/>
          <p:nvPr/>
        </p:nvSpPr>
        <p:spPr>
          <a:xfrm>
            <a:off x="6053283" y="919603"/>
            <a:ext cx="1792269" cy="184666"/>
          </a:xfrm>
          <a:prstGeom prst="rect">
            <a:avLst/>
          </a:prstGeom>
          <a:solidFill>
            <a:srgbClr val="F99121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외국인 여행자 수용 전략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4E1C0FD-57D2-4BD2-82A1-C2D40D48F9F4}"/>
              </a:ext>
            </a:extLst>
          </p:cNvPr>
          <p:cNvSpPr txBox="1"/>
          <p:nvPr/>
        </p:nvSpPr>
        <p:spPr>
          <a:xfrm>
            <a:off x="8441112" y="3377016"/>
            <a:ext cx="1729843" cy="9794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관광 산업을 더욱 발전시켜 나가기 위해 새로운 관광 사업 전개를 도모</a:t>
            </a:r>
            <a:r>
              <a:rPr lang="en-US" altLang="ko-KR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,</a:t>
            </a:r>
            <a:r>
              <a:rPr lang="ko-KR" altLang="en-US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 사업자에 대한 지원 실시</a:t>
            </a:r>
            <a:r>
              <a:rPr lang="en-US" altLang="ko-KR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ko-KR" altLang="en-US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관광 관련 산업의 연계 강화를 지원</a:t>
            </a:r>
            <a:endParaRPr lang="ko-KR" altLang="en-US" sz="1000" dirty="0">
              <a:solidFill>
                <a:schemeClr val="tx1">
                  <a:alpha val="6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D5446AA-0A08-4E83-A150-7AF8EC1F7243}"/>
              </a:ext>
            </a:extLst>
          </p:cNvPr>
          <p:cNvSpPr txBox="1"/>
          <p:nvPr/>
        </p:nvSpPr>
        <p:spPr>
          <a:xfrm>
            <a:off x="8441112" y="3181371"/>
            <a:ext cx="1729844" cy="184666"/>
          </a:xfrm>
          <a:prstGeom prst="rect">
            <a:avLst/>
          </a:prstGeom>
          <a:solidFill>
            <a:srgbClr val="E0C435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관광 산업 고도화 전략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757FD8-BACD-499B-B42E-09ED916EE340}"/>
              </a:ext>
            </a:extLst>
          </p:cNvPr>
          <p:cNvSpPr txBox="1"/>
          <p:nvPr/>
        </p:nvSpPr>
        <p:spPr>
          <a:xfrm>
            <a:off x="7015213" y="5531938"/>
            <a:ext cx="1729843" cy="7793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이러한 전략을 민관이 연계하여 추진하고</a:t>
            </a:r>
            <a:r>
              <a:rPr lang="en-US" altLang="ko-KR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ko-KR" altLang="en-US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각 시책의 목표 달성도를 항상 측정 새로운 전략을 구축 할 것</a:t>
            </a:r>
            <a:endParaRPr lang="ko-KR" altLang="en-US" sz="1000" dirty="0">
              <a:solidFill>
                <a:schemeClr val="tx1">
                  <a:alpha val="6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57F53A0-4F79-4CAC-9499-ECBB9E70EB7D}"/>
              </a:ext>
            </a:extLst>
          </p:cNvPr>
          <p:cNvSpPr txBox="1"/>
          <p:nvPr/>
        </p:nvSpPr>
        <p:spPr>
          <a:xfrm>
            <a:off x="7015213" y="5347272"/>
            <a:ext cx="1729843" cy="184666"/>
          </a:xfrm>
          <a:prstGeom prst="rect">
            <a:avLst/>
          </a:prstGeom>
          <a:solidFill>
            <a:srgbClr val="90C647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추진 전략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9C8CC7-DA95-4DAE-A853-8F06169BDF69}"/>
              </a:ext>
            </a:extLst>
          </p:cNvPr>
          <p:cNvSpPr txBox="1"/>
          <p:nvPr/>
        </p:nvSpPr>
        <p:spPr>
          <a:xfrm>
            <a:off x="1895927" y="3921414"/>
            <a:ext cx="1957895" cy="7793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더 많은 외국인의 일본 방문을 촉진하기 위해 조사 등을 실시하고 시장 파악 후</a:t>
            </a:r>
            <a:r>
              <a:rPr lang="en-US" altLang="ko-KR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ko-KR" altLang="en-US" sz="1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</a:rPr>
              <a:t>그 요구에 맞는 여행 상품을 개발하고 이를 해외에 홍보</a:t>
            </a:r>
            <a:endParaRPr lang="ko-KR" altLang="en-US" sz="1000" dirty="0">
              <a:solidFill>
                <a:schemeClr val="tx1">
                  <a:alpha val="6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CE6672-80B4-4CB8-A33C-A6883B0ACA1D}"/>
              </a:ext>
            </a:extLst>
          </p:cNvPr>
          <p:cNvSpPr txBox="1"/>
          <p:nvPr/>
        </p:nvSpPr>
        <p:spPr>
          <a:xfrm>
            <a:off x="1901952" y="3721892"/>
            <a:ext cx="2003832" cy="184666"/>
          </a:xfrm>
          <a:prstGeom prst="rect">
            <a:avLst/>
          </a:prstGeom>
          <a:solidFill>
            <a:srgbClr val="E9453A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외국인 여행자 방일 촉진 전략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E7E4AC6-E6EE-4D5B-8660-FC40F20D5D41}"/>
              </a:ext>
            </a:extLst>
          </p:cNvPr>
          <p:cNvSpPr/>
          <p:nvPr/>
        </p:nvSpPr>
        <p:spPr>
          <a:xfrm>
            <a:off x="0" y="122614"/>
            <a:ext cx="397551" cy="819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6623B1ED-4EB4-4CD9-9D04-40BFB4AC7B33}"/>
              </a:ext>
            </a:extLst>
          </p:cNvPr>
          <p:cNvSpPr txBox="1">
            <a:spLocks/>
          </p:cNvSpPr>
          <p:nvPr/>
        </p:nvSpPr>
        <p:spPr>
          <a:xfrm>
            <a:off x="397551" y="126066"/>
            <a:ext cx="3571742" cy="815975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등장배경</a:t>
            </a:r>
          </a:p>
        </p:txBody>
      </p:sp>
    </p:spTree>
    <p:extLst>
      <p:ext uri="{BB962C8B-B14F-4D97-AF65-F5344CB8AC3E}">
        <p14:creationId xmlns:p14="http://schemas.microsoft.com/office/powerpoint/2010/main" val="302950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572267-9ADC-42A5-8E06-A171C71BFEF3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2159471" y="4699477"/>
            <a:ext cx="7873061" cy="0"/>
          </a:xfrm>
          <a:prstGeom prst="line">
            <a:avLst/>
          </a:prstGeom>
          <a:ln w="12700">
            <a:solidFill>
              <a:schemeClr val="tx1"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588FDA2F-1925-4110-97DA-E17FADA1689A}"/>
              </a:ext>
            </a:extLst>
          </p:cNvPr>
          <p:cNvSpPr/>
          <p:nvPr/>
        </p:nvSpPr>
        <p:spPr>
          <a:xfrm>
            <a:off x="1920832" y="4580158"/>
            <a:ext cx="238639" cy="238639"/>
          </a:xfrm>
          <a:prstGeom prst="ellipse">
            <a:avLst/>
          </a:prstGeom>
          <a:solidFill>
            <a:srgbClr val="FF8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E1EF57-7A81-49A8-ACFB-25BD56EB23AB}"/>
              </a:ext>
            </a:extLst>
          </p:cNvPr>
          <p:cNvSpPr txBox="1"/>
          <p:nvPr/>
        </p:nvSpPr>
        <p:spPr>
          <a:xfrm>
            <a:off x="1716114" y="4900518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2003</a:t>
            </a:r>
            <a:endParaRPr lang="ko-KR" altLang="en-US" sz="12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FAF02458-BBA2-4DA2-BA97-EE0EC9049B29}"/>
              </a:ext>
            </a:extLst>
          </p:cNvPr>
          <p:cNvSpPr/>
          <p:nvPr/>
        </p:nvSpPr>
        <p:spPr>
          <a:xfrm>
            <a:off x="3543172" y="4580158"/>
            <a:ext cx="238639" cy="238639"/>
          </a:xfrm>
          <a:prstGeom prst="ellipse">
            <a:avLst/>
          </a:prstGeom>
          <a:solidFill>
            <a:srgbClr val="16C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AE3236-A31E-4A08-A5A1-39102453A3E5}"/>
              </a:ext>
            </a:extLst>
          </p:cNvPr>
          <p:cNvSpPr txBox="1"/>
          <p:nvPr/>
        </p:nvSpPr>
        <p:spPr>
          <a:xfrm>
            <a:off x="3338454" y="4900518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2004</a:t>
            </a:r>
            <a:endParaRPr lang="ko-KR" altLang="en-US" sz="12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5" name="타원 74">
            <a:extLst>
              <a:ext uri="{FF2B5EF4-FFF2-40B4-BE49-F238E27FC236}">
                <a16:creationId xmlns:a16="http://schemas.microsoft.com/office/drawing/2014/main" id="{53803ACF-5D24-46E2-B120-4EBC8FDEB965}"/>
              </a:ext>
            </a:extLst>
          </p:cNvPr>
          <p:cNvSpPr/>
          <p:nvPr/>
        </p:nvSpPr>
        <p:spPr>
          <a:xfrm>
            <a:off x="5165512" y="4580158"/>
            <a:ext cx="238639" cy="238639"/>
          </a:xfrm>
          <a:prstGeom prst="ellipse">
            <a:avLst/>
          </a:prstGeom>
          <a:solidFill>
            <a:srgbClr val="00A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FA99358-9284-4360-9765-5440289F988F}"/>
              </a:ext>
            </a:extLst>
          </p:cNvPr>
          <p:cNvSpPr txBox="1"/>
          <p:nvPr/>
        </p:nvSpPr>
        <p:spPr>
          <a:xfrm>
            <a:off x="4960794" y="4900518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2005</a:t>
            </a:r>
            <a:endParaRPr lang="ko-KR" altLang="en-US" sz="12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9" name="타원 78">
            <a:extLst>
              <a:ext uri="{FF2B5EF4-FFF2-40B4-BE49-F238E27FC236}">
                <a16:creationId xmlns:a16="http://schemas.microsoft.com/office/drawing/2014/main" id="{A3CFB8B8-77A8-4C5B-94AD-F3F5DCDF0286}"/>
              </a:ext>
            </a:extLst>
          </p:cNvPr>
          <p:cNvSpPr/>
          <p:nvPr/>
        </p:nvSpPr>
        <p:spPr>
          <a:xfrm>
            <a:off x="6787852" y="4580158"/>
            <a:ext cx="238639" cy="238639"/>
          </a:xfrm>
          <a:prstGeom prst="ellipse">
            <a:avLst/>
          </a:prstGeom>
          <a:solidFill>
            <a:srgbClr val="2B4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5443CA-73AD-45BB-ADA0-025CD1E5037C}"/>
              </a:ext>
            </a:extLst>
          </p:cNvPr>
          <p:cNvSpPr txBox="1"/>
          <p:nvPr/>
        </p:nvSpPr>
        <p:spPr>
          <a:xfrm>
            <a:off x="6583134" y="4900518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2010</a:t>
            </a:r>
            <a:endParaRPr lang="ko-KR" altLang="en-US" sz="12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B0525ABE-D156-4D00-8DF7-42A06F7C743B}"/>
              </a:ext>
            </a:extLst>
          </p:cNvPr>
          <p:cNvSpPr/>
          <p:nvPr/>
        </p:nvSpPr>
        <p:spPr>
          <a:xfrm>
            <a:off x="8410192" y="4580158"/>
            <a:ext cx="238639" cy="238639"/>
          </a:xfrm>
          <a:prstGeom prst="ellipse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04F1BBF-78EA-46FC-8DAD-434958800885}"/>
              </a:ext>
            </a:extLst>
          </p:cNvPr>
          <p:cNvSpPr txBox="1"/>
          <p:nvPr/>
        </p:nvSpPr>
        <p:spPr>
          <a:xfrm>
            <a:off x="8205474" y="4900518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2012</a:t>
            </a:r>
            <a:endParaRPr lang="ko-KR" altLang="en-US" sz="12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45C101F-2E1F-4194-8961-4E098F776319}"/>
              </a:ext>
            </a:extLst>
          </p:cNvPr>
          <p:cNvSpPr/>
          <p:nvPr/>
        </p:nvSpPr>
        <p:spPr>
          <a:xfrm>
            <a:off x="1920831" y="4149080"/>
            <a:ext cx="1860979" cy="140928"/>
          </a:xfrm>
          <a:prstGeom prst="roundRect">
            <a:avLst>
              <a:gd name="adj" fmla="val 50000"/>
            </a:avLst>
          </a:prstGeom>
          <a:solidFill>
            <a:srgbClr val="FF8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237186D-8584-4D5B-A8A3-560BAF1C9E33}"/>
              </a:ext>
            </a:extLst>
          </p:cNvPr>
          <p:cNvSpPr txBox="1"/>
          <p:nvPr/>
        </p:nvSpPr>
        <p:spPr>
          <a:xfrm>
            <a:off x="1976226" y="1541792"/>
            <a:ext cx="1444572" cy="24622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defTabSz="457200" latinLnBrk="0"/>
            <a:r>
              <a:rPr lang="en-US" altLang="ko-KR" b="1" dirty="0">
                <a:solidFill>
                  <a:srgbClr val="FF8201"/>
                </a:solidFill>
                <a:latin typeface="+mn-ea"/>
                <a:ea typeface="+mn-ea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FF8201"/>
                </a:solidFill>
                <a:latin typeface="+mn-ea"/>
                <a:ea typeface="+mn-ea"/>
                <a:cs typeface="Arial" panose="020B0604020202020204" pitchFamily="34" charset="0"/>
              </a:rPr>
              <a:t>한국</a:t>
            </a:r>
            <a:endParaRPr lang="en-US" altLang="ko-KR" b="1" dirty="0">
              <a:solidFill>
                <a:srgbClr val="FF820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defTabSz="457200" latinLnBrk="0"/>
            <a:r>
              <a:rPr lang="en-US" altLang="ko-KR" b="1" dirty="0">
                <a:solidFill>
                  <a:srgbClr val="FF8201"/>
                </a:solidFill>
                <a:latin typeface="+mn-ea"/>
                <a:ea typeface="+mn-ea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FF8201"/>
                </a:solidFill>
                <a:latin typeface="+mn-ea"/>
                <a:ea typeface="+mn-ea"/>
                <a:cs typeface="Arial" panose="020B0604020202020204" pitchFamily="34" charset="0"/>
              </a:rPr>
              <a:t>대만</a:t>
            </a:r>
            <a:endParaRPr lang="en-US" altLang="ko-KR" b="1" dirty="0">
              <a:solidFill>
                <a:srgbClr val="FF820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defTabSz="457200" latinLnBrk="0"/>
            <a:r>
              <a:rPr lang="en-US" altLang="ko-KR" b="1" dirty="0">
                <a:solidFill>
                  <a:srgbClr val="FF8201"/>
                </a:solidFill>
                <a:latin typeface="+mn-ea"/>
                <a:ea typeface="+mn-ea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FF8201"/>
                </a:solidFill>
                <a:latin typeface="+mn-ea"/>
                <a:ea typeface="+mn-ea"/>
                <a:cs typeface="Arial" panose="020B0604020202020204" pitchFamily="34" charset="0"/>
              </a:rPr>
              <a:t>미국</a:t>
            </a:r>
            <a:endParaRPr lang="en-US" altLang="ko-KR" b="1" dirty="0">
              <a:solidFill>
                <a:srgbClr val="FF820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defTabSz="457200" latinLnBrk="0"/>
            <a:r>
              <a:rPr lang="en-US" altLang="ko-KR" b="1" dirty="0">
                <a:solidFill>
                  <a:srgbClr val="FF8201"/>
                </a:solidFill>
                <a:latin typeface="+mn-ea"/>
                <a:ea typeface="+mn-ea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FF8201"/>
                </a:solidFill>
                <a:latin typeface="+mn-ea"/>
                <a:ea typeface="+mn-ea"/>
                <a:cs typeface="Arial" panose="020B0604020202020204" pitchFamily="34" charset="0"/>
              </a:rPr>
              <a:t>중국</a:t>
            </a:r>
            <a:endParaRPr lang="en-US" altLang="ko-KR" b="1" dirty="0">
              <a:solidFill>
                <a:srgbClr val="FF820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defTabSz="457200" latinLnBrk="0"/>
            <a:r>
              <a:rPr lang="en-US" altLang="ko-KR" b="1" dirty="0">
                <a:solidFill>
                  <a:srgbClr val="FF8201"/>
                </a:solidFill>
                <a:latin typeface="+mn-ea"/>
                <a:ea typeface="+mn-ea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FF8201"/>
                </a:solidFill>
                <a:latin typeface="+mn-ea"/>
                <a:ea typeface="+mn-ea"/>
                <a:cs typeface="Arial" panose="020B0604020202020204" pitchFamily="34" charset="0"/>
              </a:rPr>
              <a:t>홍콩</a:t>
            </a:r>
          </a:p>
        </p:txBody>
      </p:sp>
      <p:sp>
        <p:nvSpPr>
          <p:cNvPr id="91" name="사각형: 둥근 모서리 90">
            <a:extLst>
              <a:ext uri="{FF2B5EF4-FFF2-40B4-BE49-F238E27FC236}">
                <a16:creationId xmlns:a16="http://schemas.microsoft.com/office/drawing/2014/main" id="{273A8EF2-9AD0-4BE4-9110-87212343F36B}"/>
              </a:ext>
            </a:extLst>
          </p:cNvPr>
          <p:cNvSpPr/>
          <p:nvPr/>
        </p:nvSpPr>
        <p:spPr>
          <a:xfrm>
            <a:off x="3543407" y="3754604"/>
            <a:ext cx="1860979" cy="140928"/>
          </a:xfrm>
          <a:prstGeom prst="roundRect">
            <a:avLst>
              <a:gd name="adj" fmla="val 50000"/>
            </a:avLst>
          </a:prstGeom>
          <a:solidFill>
            <a:srgbClr val="16C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6CC50E2-4555-4CF7-9620-2A5EB360C27C}"/>
              </a:ext>
            </a:extLst>
          </p:cNvPr>
          <p:cNvSpPr txBox="1"/>
          <p:nvPr/>
        </p:nvSpPr>
        <p:spPr>
          <a:xfrm>
            <a:off x="3649332" y="2088523"/>
            <a:ext cx="144457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defTabSz="457200" latinLnBrk="0"/>
            <a:r>
              <a:rPr lang="en-US" altLang="ko-KR" b="1" dirty="0">
                <a:solidFill>
                  <a:srgbClr val="16C475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16C475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영국 </a:t>
            </a:r>
            <a:endParaRPr lang="en-US" altLang="ko-KR" b="1" dirty="0">
              <a:solidFill>
                <a:srgbClr val="16C475"/>
              </a:solidFill>
              <a:latin typeface="+mn-lt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defTabSz="457200" latinLnBrk="0"/>
            <a:r>
              <a:rPr lang="en-US" altLang="ko-KR" b="1" dirty="0">
                <a:solidFill>
                  <a:srgbClr val="16C475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16C475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독일</a:t>
            </a:r>
            <a:endParaRPr lang="en-US" altLang="ko-KR" b="1" dirty="0">
              <a:solidFill>
                <a:srgbClr val="16C475"/>
              </a:solidFill>
              <a:latin typeface="+mn-lt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defTabSz="457200" latinLnBrk="0"/>
            <a:r>
              <a:rPr lang="en-US" altLang="ko-KR" b="1" dirty="0">
                <a:solidFill>
                  <a:srgbClr val="16C475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16C475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프랑스</a:t>
            </a:r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9D3F9FDE-368A-4889-9A22-AED2247A960A}"/>
              </a:ext>
            </a:extLst>
          </p:cNvPr>
          <p:cNvSpPr/>
          <p:nvPr/>
        </p:nvSpPr>
        <p:spPr>
          <a:xfrm>
            <a:off x="5165983" y="3360129"/>
            <a:ext cx="1860979" cy="140928"/>
          </a:xfrm>
          <a:prstGeom prst="roundRect">
            <a:avLst>
              <a:gd name="adj" fmla="val 50000"/>
            </a:avLst>
          </a:prstGeom>
          <a:solidFill>
            <a:srgbClr val="00A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BE53522-3072-4C91-BB5C-17647B3B80DC}"/>
              </a:ext>
            </a:extLst>
          </p:cNvPr>
          <p:cNvSpPr txBox="1"/>
          <p:nvPr/>
        </p:nvSpPr>
        <p:spPr>
          <a:xfrm>
            <a:off x="5165512" y="1223531"/>
            <a:ext cx="1444572" cy="19697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defTabSz="457200" latinLnBrk="0"/>
            <a:r>
              <a:rPr lang="en-US" altLang="ko-KR" b="1" dirty="0">
                <a:solidFill>
                  <a:srgbClr val="00ABD1"/>
                </a:solidFill>
                <a:latin typeface="+mn-lt"/>
                <a:ea typeface="+mj-ea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00ABD1"/>
                </a:solidFill>
                <a:latin typeface="+mn-lt"/>
                <a:ea typeface="+mj-ea"/>
                <a:cs typeface="Arial" panose="020B0604020202020204" pitchFamily="34" charset="0"/>
              </a:rPr>
              <a:t>태국</a:t>
            </a:r>
            <a:endParaRPr lang="en-US" altLang="ko-KR" b="1" dirty="0">
              <a:solidFill>
                <a:srgbClr val="00ABD1"/>
              </a:solidFill>
              <a:latin typeface="+mn-lt"/>
              <a:ea typeface="+mj-ea"/>
              <a:cs typeface="Arial" panose="020B0604020202020204" pitchFamily="34" charset="0"/>
            </a:endParaRPr>
          </a:p>
          <a:p>
            <a:pPr defTabSz="457200" latinLnBrk="0"/>
            <a:r>
              <a:rPr lang="en-US" altLang="ko-KR" b="1" dirty="0">
                <a:solidFill>
                  <a:srgbClr val="00ABD1"/>
                </a:solidFill>
                <a:latin typeface="+mn-lt"/>
                <a:ea typeface="+mj-ea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00ABD1"/>
                </a:solidFill>
                <a:latin typeface="+mn-lt"/>
                <a:ea typeface="+mj-ea"/>
                <a:cs typeface="Arial" panose="020B0604020202020204" pitchFamily="34" charset="0"/>
              </a:rPr>
              <a:t>싱가폴</a:t>
            </a:r>
            <a:endParaRPr lang="en-US" altLang="ko-KR" b="1" dirty="0">
              <a:solidFill>
                <a:srgbClr val="00ABD1"/>
              </a:solidFill>
              <a:latin typeface="+mn-lt"/>
              <a:ea typeface="+mj-ea"/>
              <a:cs typeface="Arial" panose="020B0604020202020204" pitchFamily="34" charset="0"/>
            </a:endParaRPr>
          </a:p>
          <a:p>
            <a:pPr defTabSz="457200" latinLnBrk="0"/>
            <a:r>
              <a:rPr lang="en-US" altLang="ko-KR" b="1" dirty="0">
                <a:solidFill>
                  <a:srgbClr val="00ABD1"/>
                </a:solidFill>
                <a:latin typeface="+mn-lt"/>
                <a:ea typeface="+mj-ea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00ABD1"/>
                </a:solidFill>
                <a:latin typeface="+mn-lt"/>
                <a:ea typeface="+mj-ea"/>
                <a:cs typeface="Arial" panose="020B0604020202020204" pitchFamily="34" charset="0"/>
              </a:rPr>
              <a:t>호주</a:t>
            </a:r>
            <a:endParaRPr lang="en-US" altLang="ko-KR" b="1" dirty="0">
              <a:solidFill>
                <a:srgbClr val="00ABD1"/>
              </a:solidFill>
              <a:latin typeface="+mn-lt"/>
              <a:ea typeface="+mj-ea"/>
              <a:cs typeface="Arial" panose="020B0604020202020204" pitchFamily="34" charset="0"/>
            </a:endParaRPr>
          </a:p>
          <a:p>
            <a:pPr defTabSz="457200" latinLnBrk="0"/>
            <a:r>
              <a:rPr lang="en-US" altLang="ko-KR" b="1" dirty="0">
                <a:solidFill>
                  <a:srgbClr val="00ABD1"/>
                </a:solidFill>
                <a:latin typeface="+mn-lt"/>
                <a:ea typeface="+mj-ea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00ABD1"/>
                </a:solidFill>
                <a:latin typeface="+mn-lt"/>
                <a:ea typeface="+mj-ea"/>
                <a:cs typeface="Arial" panose="020B0604020202020204" pitchFamily="34" charset="0"/>
              </a:rPr>
              <a:t>캐나다</a:t>
            </a:r>
          </a:p>
        </p:txBody>
      </p:sp>
      <p:sp>
        <p:nvSpPr>
          <p:cNvPr id="114" name="사각형: 둥근 모서리 113">
            <a:extLst>
              <a:ext uri="{FF2B5EF4-FFF2-40B4-BE49-F238E27FC236}">
                <a16:creationId xmlns:a16="http://schemas.microsoft.com/office/drawing/2014/main" id="{26002303-72D6-4032-A9C9-E702E8BD3477}"/>
              </a:ext>
            </a:extLst>
          </p:cNvPr>
          <p:cNvSpPr/>
          <p:nvPr/>
        </p:nvSpPr>
        <p:spPr>
          <a:xfrm>
            <a:off x="6788560" y="2965654"/>
            <a:ext cx="1860979" cy="140928"/>
          </a:xfrm>
          <a:prstGeom prst="roundRect">
            <a:avLst>
              <a:gd name="adj" fmla="val 50000"/>
            </a:avLst>
          </a:prstGeom>
          <a:solidFill>
            <a:srgbClr val="2B4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6B7F0CD-9B99-47E8-828B-B9EE4D6BA45A}"/>
              </a:ext>
            </a:extLst>
          </p:cNvPr>
          <p:cNvSpPr txBox="1"/>
          <p:nvPr/>
        </p:nvSpPr>
        <p:spPr>
          <a:xfrm>
            <a:off x="6739650" y="1321522"/>
            <a:ext cx="222813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b="1" dirty="0">
                <a:solidFill>
                  <a:srgbClr val="2B474A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2B474A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말레이시아</a:t>
            </a:r>
          </a:p>
          <a:p>
            <a:pPr algn="l"/>
            <a:r>
              <a:rPr lang="en-US" altLang="ko-KR" b="1" dirty="0">
                <a:solidFill>
                  <a:srgbClr val="2B474A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2B474A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인도</a:t>
            </a:r>
          </a:p>
          <a:p>
            <a:pPr algn="l"/>
            <a:r>
              <a:rPr lang="en-US" altLang="ko-KR" b="1" dirty="0">
                <a:solidFill>
                  <a:srgbClr val="2B474A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2B474A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러시아</a:t>
            </a:r>
          </a:p>
        </p:txBody>
      </p:sp>
      <p:sp>
        <p:nvSpPr>
          <p:cNvPr id="118" name="사각형: 둥근 모서리 117">
            <a:extLst>
              <a:ext uri="{FF2B5EF4-FFF2-40B4-BE49-F238E27FC236}">
                <a16:creationId xmlns:a16="http://schemas.microsoft.com/office/drawing/2014/main" id="{E2FA5185-1BB5-4F7D-845B-452D33DCCB37}"/>
              </a:ext>
            </a:extLst>
          </p:cNvPr>
          <p:cNvSpPr/>
          <p:nvPr/>
        </p:nvSpPr>
        <p:spPr>
          <a:xfrm>
            <a:off x="8776897" y="2590765"/>
            <a:ext cx="1860979" cy="140928"/>
          </a:xfrm>
          <a:prstGeom prst="roundRect">
            <a:avLst>
              <a:gd name="adj" fmla="val 50000"/>
            </a:avLst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6E48075-343A-4837-B22E-BB382A098F72}"/>
              </a:ext>
            </a:extLst>
          </p:cNvPr>
          <p:cNvSpPr txBox="1"/>
          <p:nvPr/>
        </p:nvSpPr>
        <p:spPr>
          <a:xfrm>
            <a:off x="9097348" y="942041"/>
            <a:ext cx="24004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b="1" dirty="0">
                <a:solidFill>
                  <a:srgbClr val="9933FF"/>
                </a:solidFill>
                <a:latin typeface="+mn-ea"/>
                <a:ea typeface="+mn-ea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9933FF"/>
                </a:solidFill>
                <a:latin typeface="+mn-ea"/>
                <a:ea typeface="+mn-ea"/>
                <a:cs typeface="Arial" panose="020B0604020202020204" pitchFamily="34" charset="0"/>
              </a:rPr>
              <a:t>인도네시아</a:t>
            </a:r>
          </a:p>
          <a:p>
            <a:pPr algn="l"/>
            <a:r>
              <a:rPr lang="en-US" altLang="ko-KR" b="1" dirty="0">
                <a:solidFill>
                  <a:srgbClr val="9933FF"/>
                </a:solidFill>
                <a:latin typeface="+mn-ea"/>
                <a:ea typeface="+mn-ea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9933FF"/>
                </a:solidFill>
                <a:latin typeface="+mn-ea"/>
                <a:ea typeface="+mn-ea"/>
                <a:cs typeface="Arial" panose="020B0604020202020204" pitchFamily="34" charset="0"/>
              </a:rPr>
              <a:t>필리핀</a:t>
            </a:r>
          </a:p>
          <a:p>
            <a:pPr algn="l"/>
            <a:r>
              <a:rPr lang="en-US" altLang="ko-KR" b="1" dirty="0">
                <a:solidFill>
                  <a:srgbClr val="9933FF"/>
                </a:solidFill>
                <a:latin typeface="+mn-ea"/>
                <a:ea typeface="+mn-ea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rgbClr val="9933FF"/>
                </a:solidFill>
                <a:latin typeface="+mn-ea"/>
                <a:ea typeface="+mn-ea"/>
                <a:cs typeface="Arial" panose="020B0604020202020204" pitchFamily="34" charset="0"/>
              </a:rPr>
              <a:t>베트남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AF2A87E-ABCE-4250-82B9-F4391E59C1CD}"/>
              </a:ext>
            </a:extLst>
          </p:cNvPr>
          <p:cNvSpPr/>
          <p:nvPr/>
        </p:nvSpPr>
        <p:spPr>
          <a:xfrm>
            <a:off x="0" y="122614"/>
            <a:ext cx="397551" cy="819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DBB4A156-70A8-460F-801D-0C9628754D07}"/>
              </a:ext>
            </a:extLst>
          </p:cNvPr>
          <p:cNvSpPr txBox="1">
            <a:spLocks/>
          </p:cNvSpPr>
          <p:nvPr/>
        </p:nvSpPr>
        <p:spPr>
          <a:xfrm>
            <a:off x="397551" y="126066"/>
            <a:ext cx="6542907" cy="815975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방일 촉진 중점 국가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·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지역</a:t>
            </a:r>
          </a:p>
        </p:txBody>
      </p:sp>
    </p:spTree>
    <p:extLst>
      <p:ext uri="{BB962C8B-B14F-4D97-AF65-F5344CB8AC3E}">
        <p14:creationId xmlns:p14="http://schemas.microsoft.com/office/powerpoint/2010/main" val="124954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그리기이(가) 표시된 사진&#10;&#10;자동 생성된 설명">
            <a:extLst>
              <a:ext uri="{FF2B5EF4-FFF2-40B4-BE49-F238E27FC236}">
                <a16:creationId xmlns:a16="http://schemas.microsoft.com/office/drawing/2014/main" id="{34E04814-71C0-4C14-82D8-74392EEC8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90748"/>
            <a:ext cx="6752429" cy="3899527"/>
          </a:xfrm>
          <a:prstGeom prst="rect">
            <a:avLst/>
          </a:prstGeom>
        </p:spPr>
      </p:pic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749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0E312946-5B13-4BB3-A9C0-F860F1DAB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6221" y="1086699"/>
            <a:ext cx="4444880" cy="4703576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36C43039-8585-4B87-8C10-B8DB0A383A5E}"/>
              </a:ext>
            </a:extLst>
          </p:cNvPr>
          <p:cNvSpPr/>
          <p:nvPr/>
        </p:nvSpPr>
        <p:spPr>
          <a:xfrm>
            <a:off x="0" y="122614"/>
            <a:ext cx="397551" cy="819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제목 1">
            <a:extLst>
              <a:ext uri="{FF2B5EF4-FFF2-40B4-BE49-F238E27FC236}">
                <a16:creationId xmlns:a16="http://schemas.microsoft.com/office/drawing/2014/main" id="{C79F96BF-58A4-4AAB-A845-7DEFEE185423}"/>
              </a:ext>
            </a:extLst>
          </p:cNvPr>
          <p:cNvSpPr txBox="1">
            <a:spLocks/>
          </p:cNvSpPr>
          <p:nvPr/>
        </p:nvSpPr>
        <p:spPr>
          <a:xfrm>
            <a:off x="397550" y="126066"/>
            <a:ext cx="4403049" cy="815975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관광객 추이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19C5B-D25F-45F2-81DD-0856FC6B6D30}"/>
              </a:ext>
            </a:extLst>
          </p:cNvPr>
          <p:cNvSpPr txBox="1"/>
          <p:nvPr/>
        </p:nvSpPr>
        <p:spPr>
          <a:xfrm>
            <a:off x="7949473" y="5941286"/>
            <a:ext cx="37202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800" b="1" dirty="0">
                <a:solidFill>
                  <a:schemeClr val="accent4">
                    <a:lumMod val="75000"/>
                  </a:schemeClr>
                </a:solidFill>
              </a:rPr>
              <a:t>2015</a:t>
            </a:r>
            <a:r>
              <a:rPr lang="ko-KR" altLang="ko-KR" sz="2800" b="1" dirty="0">
                <a:solidFill>
                  <a:schemeClr val="accent4">
                    <a:lumMod val="75000"/>
                  </a:schemeClr>
                </a:solidFill>
              </a:rPr>
              <a:t>년부터 흑자전환</a:t>
            </a:r>
            <a:endParaRPr lang="ko-KR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" name="그래픽 15" descr="갈매기형 화살표">
            <a:extLst>
              <a:ext uri="{FF2B5EF4-FFF2-40B4-BE49-F238E27FC236}">
                <a16:creationId xmlns:a16="http://schemas.microsoft.com/office/drawing/2014/main" id="{561B0D13-72C2-494E-8CAC-89EDB54CF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66117" y="5722614"/>
            <a:ext cx="868229" cy="8682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D4D40B-F26E-4E91-B980-5919A7103291}"/>
              </a:ext>
            </a:extLst>
          </p:cNvPr>
          <p:cNvSpPr txBox="1"/>
          <p:nvPr/>
        </p:nvSpPr>
        <p:spPr>
          <a:xfrm>
            <a:off x="509771" y="5953812"/>
            <a:ext cx="61637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년 이후 외국인 관광객 계속 증가</a:t>
            </a:r>
          </a:p>
        </p:txBody>
      </p:sp>
    </p:spTree>
    <p:extLst>
      <p:ext uri="{BB962C8B-B14F-4D97-AF65-F5344CB8AC3E}">
        <p14:creationId xmlns:p14="http://schemas.microsoft.com/office/powerpoint/2010/main" val="107275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529</Words>
  <Application>Microsoft Office PowerPoint</Application>
  <PresentationFormat>와이드스크린</PresentationFormat>
  <Paragraphs>104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-apple-system</vt:lpstr>
      <vt:lpstr>맑은 고딕</vt:lpstr>
      <vt:lpstr>-윤고딕330</vt:lpstr>
      <vt:lpstr>Bahnschrift SemiCondensed</vt:lpstr>
      <vt:lpstr>-윤고딕350</vt:lpstr>
      <vt:lpstr>Arial</vt:lpstr>
      <vt:lpstr>Wingdings</vt:lpstr>
      <vt:lpstr>Trebuchet MS</vt:lpstr>
      <vt:lpstr>Office 테마</vt:lpstr>
      <vt:lpstr>JAY DESIGN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jeongsu9869@daum.net</dc:creator>
  <cp:lastModifiedBy>jeongsu9869@daum.net</cp:lastModifiedBy>
  <cp:revision>22</cp:revision>
  <dcterms:created xsi:type="dcterms:W3CDTF">2020-05-05T08:37:53Z</dcterms:created>
  <dcterms:modified xsi:type="dcterms:W3CDTF">2020-05-05T12:23:46Z</dcterms:modified>
</cp:coreProperties>
</file>