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660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359F20-BD54-4C02-8F93-F3B89B88C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836A0B1-4024-4A80-BA17-1412F990F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30677B-1F09-4575-A01B-CE644838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B9B0-2107-4CDA-991B-050D62B4607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2E14C2-417C-426D-9E9D-03FF9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710A7D-202D-4A1F-8CFC-DBD96576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28-6256-45F9-AD24-CD86014450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30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2F125-48A7-435A-8E0D-FB22A03C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2B89266-B1AE-42D5-8384-C269601BD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9F0859-1DBD-4D93-BF71-4C0C51D1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B9B0-2107-4CDA-991B-050D62B4607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868ACC-4E62-4C55-A1CF-E503157F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3D42AD-A6B7-43C6-9046-EB9643D1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28-6256-45F9-AD24-CD86014450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42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D9A4DC2-F69C-47D6-B8FE-63B5DFE13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1D5BD6-2286-4BB5-B881-5E15CF41A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4D59EF-649C-4F1D-8ADE-9849E1C0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B9B0-2107-4CDA-991B-050D62B4607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2BCF6B-91AB-4D69-A987-53F8CB3E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1DD83C-1C12-42FB-8C63-87C68128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28-6256-45F9-AD24-CD86014450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95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5D6F07-20D2-442C-A86C-00DEC401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BA6995-B43F-410D-A7CA-49D14F74A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BA61CE-0B1E-424C-BA4E-D0D8DBB9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B9B0-2107-4CDA-991B-050D62B4607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9630C1-4FF0-4072-9251-A1F805AA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C0AA81-533E-4000-ACD1-53B9CE5E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28-6256-45F9-AD24-CD86014450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96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C33740-E946-4003-94DF-2858AD9B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43AE24-9A38-4E4B-BB3B-4104D94E7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59D0DF-0CF5-4CCD-A4A2-49081872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B9B0-2107-4CDA-991B-050D62B4607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534AA5-0E84-4A68-A845-83FB84FF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5978E3-D449-4437-AF4D-8A8A4C54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28-6256-45F9-AD24-CD86014450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42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2F2BCC-E00F-4EAF-8001-5E817188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A57A1D-78FE-4380-990C-2B1305990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642486-D953-4976-8AE0-2449079F7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78A7DD-4001-423B-99B6-00CBA91C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B9B0-2107-4CDA-991B-050D62B4607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25847D-1BC4-43CC-ADD2-207A1573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61BA66-14E0-4FA3-9E42-32DECDF1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28-6256-45F9-AD24-CD86014450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80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D7F70E-5D30-40A6-A507-EBE4F4E8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BCC0496-B7D2-43C7-ADA8-883CF4CB7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555B93-56F2-4787-81DF-873F81FCC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8DB78EA-2E6A-47E6-BACE-2F99F8733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F45206A-FF23-4A87-835B-73952CD19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B15CA74-B99F-480D-AFAB-E78EE090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B9B0-2107-4CDA-991B-050D62B4607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CF52EE4-B0A7-4FE9-9767-00F4B4CA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4391FB9-F3D5-47A1-9C69-8092AC4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28-6256-45F9-AD24-CD86014450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43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DF9FD1-A674-4F07-A6D9-0B1CAB27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996C538-D894-4F99-B0FD-0C1C45FE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B9B0-2107-4CDA-991B-050D62B4607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E8E77F9-3AB7-4B8E-94F9-38CE3652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EF5649E-8C8E-4DE8-AAA2-87B408F0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28-6256-45F9-AD24-CD86014450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95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A23490C-22EF-483E-8E57-19E98E42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B9B0-2107-4CDA-991B-050D62B4607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4AFB24F-E0E7-4264-BEA0-44AA638A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A29363-0909-48B6-ACEA-899A38DE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28-6256-45F9-AD24-CD86014450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09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51CE94-753C-4A0B-A534-45B166D0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3E8010-E164-4244-8F66-E3FA31369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D79FC9-0496-4417-B8F3-6461CCE8A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E656E0-C189-4163-903C-23850E45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B9B0-2107-4CDA-991B-050D62B4607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C91C1EA-ED1B-4DD0-BF96-49AAD660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700C11-0B78-4766-A755-786DE5D5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28-6256-45F9-AD24-CD86014450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48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CBAC92-5BE0-40BF-B5CA-11FDD35B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DB4E03-02BC-4D51-B041-351169FD8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18EA8B-5975-43B4-A462-EEA133104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2685A2-4F64-4440-9DAA-EE9F168D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B9B0-2107-4CDA-991B-050D62B4607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9C7AA0-9FCF-4F5F-9C52-0B228DB1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5A58AB8-DE1A-42A3-BC44-991084D0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28-6256-45F9-AD24-CD86014450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2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7170761-C5BA-4418-98ED-DCCFA889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A1DE72-BAEF-4509-AAA5-99CB6D933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05CC57-8ECD-4EFB-A5C7-1FB5E6A7A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B9B0-2107-4CDA-991B-050D62B46077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AC179A-6B16-46AA-AB70-1A6C64B9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51BA83-4851-40DB-9658-33492C807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40F28-6256-45F9-AD24-CD86014450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4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DmfWILRa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E0D9945-9FF0-4A36-9560-3DEEDE42E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7B9DB-8DBD-473E-89FD-32C940C1BBC7}"/>
              </a:ext>
            </a:extLst>
          </p:cNvPr>
          <p:cNvSpPr txBox="1"/>
          <p:nvPr/>
        </p:nvSpPr>
        <p:spPr>
          <a:xfrm>
            <a:off x="3743960" y="660400"/>
            <a:ext cx="4704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독도영토학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8C823-B401-4064-AD37-FC8469DAFFF8}"/>
              </a:ext>
            </a:extLst>
          </p:cNvPr>
          <p:cNvSpPr txBox="1"/>
          <p:nvPr/>
        </p:nvSpPr>
        <p:spPr>
          <a:xfrm>
            <a:off x="9103360" y="5191760"/>
            <a:ext cx="274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회계학과</a:t>
            </a:r>
            <a:endParaRPr lang="en-US" altLang="ko-KR" sz="2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en-US" altLang="ko-KR" sz="280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21*112*1</a:t>
            </a:r>
            <a:endParaRPr lang="en-US" altLang="ko-KR" sz="2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2800" dirty="0" err="1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조예린</a:t>
            </a:r>
            <a:endParaRPr lang="ko-KR" altLang="en-US" sz="2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330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59CBAC0D-993F-445F-99BE-660A0FA71B55}"/>
              </a:ext>
            </a:extLst>
          </p:cNvPr>
          <p:cNvSpPr/>
          <p:nvPr/>
        </p:nvSpPr>
        <p:spPr>
          <a:xfrm>
            <a:off x="17400" y="-3"/>
            <a:ext cx="3229583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03D0D5-2A4A-48A1-9D9E-BB65C5282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F19E8CB-3166-4E1D-B37B-D896FFE6D99C}"/>
              </a:ext>
            </a:extLst>
          </p:cNvPr>
          <p:cNvSpPr/>
          <p:nvPr/>
        </p:nvSpPr>
        <p:spPr>
          <a:xfrm>
            <a:off x="0" y="0"/>
            <a:ext cx="3229583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E5FAB-3480-459A-AC54-EC787C70CBCE}"/>
              </a:ext>
            </a:extLst>
          </p:cNvPr>
          <p:cNvSpPr txBox="1"/>
          <p:nvPr/>
        </p:nvSpPr>
        <p:spPr>
          <a:xfrm>
            <a:off x="0" y="1074507"/>
            <a:ext cx="1731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7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7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</a:t>
            </a: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92D5-1B6E-4E92-821F-260C00D5DEB4}"/>
              </a:ext>
            </a:extLst>
          </p:cNvPr>
          <p:cNvSpPr txBox="1"/>
          <p:nvPr/>
        </p:nvSpPr>
        <p:spPr>
          <a:xfrm>
            <a:off x="1115114" y="841444"/>
            <a:ext cx="23499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동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국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문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헌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비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고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90497D5-F725-4163-8ED1-EEE8E76F9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98181608">
            <a:extLst>
              <a:ext uri="{FF2B5EF4-FFF2-40B4-BE49-F238E27FC236}">
                <a16:creationId xmlns:a16="http://schemas.microsoft.com/office/drawing/2014/main" id="{8938C771-0E35-427D-9944-EE977FF0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00" y="1271691"/>
            <a:ext cx="8619721" cy="431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F8776ED-DBC5-4FF8-A071-B2DC5FB7A737}"/>
              </a:ext>
            </a:extLst>
          </p:cNvPr>
          <p:cNvSpPr/>
          <p:nvPr/>
        </p:nvSpPr>
        <p:spPr>
          <a:xfrm>
            <a:off x="4195182" y="2339855"/>
            <a:ext cx="7159557" cy="43252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4F85DA-FFC3-4DF1-A3C5-1B694701FDB8}"/>
              </a:ext>
            </a:extLst>
          </p:cNvPr>
          <p:cNvSpPr txBox="1"/>
          <p:nvPr/>
        </p:nvSpPr>
        <p:spPr>
          <a:xfrm>
            <a:off x="5272391" y="2723745"/>
            <a:ext cx="57393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4000" dirty="0" err="1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우산도∙울릉도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 두 섬으로 하나가 바로 우산이다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. 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여지지에 이르기를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울릉과 우산은 모두 우산국의 땅인데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우산은 일본이 말하는 송도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(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松島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)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라고 하였다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.</a:t>
            </a:r>
            <a:endParaRPr lang="ko-KR" altLang="en-US" sz="4000" dirty="0">
              <a:solidFill>
                <a:schemeClr val="bg1"/>
              </a:solidFill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02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A2F792C-DB72-46C5-B023-87BD00920944}"/>
              </a:ext>
            </a:extLst>
          </p:cNvPr>
          <p:cNvSpPr/>
          <p:nvPr/>
        </p:nvSpPr>
        <p:spPr>
          <a:xfrm>
            <a:off x="17400" y="-3"/>
            <a:ext cx="3229583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03D0D5-2A4A-48A1-9D9E-BB65C5282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F19E8CB-3166-4E1D-B37B-D896FFE6D99C}"/>
              </a:ext>
            </a:extLst>
          </p:cNvPr>
          <p:cNvSpPr/>
          <p:nvPr/>
        </p:nvSpPr>
        <p:spPr>
          <a:xfrm>
            <a:off x="0" y="0"/>
            <a:ext cx="3229583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E5FAB-3480-459A-AC54-EC787C70CBCE}"/>
              </a:ext>
            </a:extLst>
          </p:cNvPr>
          <p:cNvSpPr txBox="1"/>
          <p:nvPr/>
        </p:nvSpPr>
        <p:spPr>
          <a:xfrm>
            <a:off x="0" y="1074507"/>
            <a:ext cx="1731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8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8</a:t>
            </a: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92D5-1B6E-4E92-821F-260C00D5DEB4}"/>
              </a:ext>
            </a:extLst>
          </p:cNvPr>
          <p:cNvSpPr txBox="1"/>
          <p:nvPr/>
        </p:nvSpPr>
        <p:spPr>
          <a:xfrm>
            <a:off x="959472" y="1536171"/>
            <a:ext cx="23499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만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요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람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8D2F5E-1A15-4217-9DAC-6A10ECEB9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826" y="15361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200331504">
            <a:extLst>
              <a:ext uri="{FF2B5EF4-FFF2-40B4-BE49-F238E27FC236}">
                <a16:creationId xmlns:a16="http://schemas.microsoft.com/office/drawing/2014/main" id="{F308B387-FB19-416E-B2A2-33D9F94AC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069" y="1322559"/>
            <a:ext cx="8416475" cy="42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323C4B0-19CC-4B24-B96E-3D589F4B49F6}"/>
              </a:ext>
            </a:extLst>
          </p:cNvPr>
          <p:cNvSpPr/>
          <p:nvPr/>
        </p:nvSpPr>
        <p:spPr>
          <a:xfrm>
            <a:off x="4325890" y="2782105"/>
            <a:ext cx="6906638" cy="3618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3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울릉도가 울진 정동쪽 바다 가운데 있다</a:t>
            </a:r>
            <a:r>
              <a:rPr lang="en-US" altLang="ko-KR" sz="3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. </a:t>
            </a:r>
            <a:r>
              <a:rPr lang="ko-KR" altLang="en-US" sz="3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여지지에 이르기를</a:t>
            </a:r>
            <a:r>
              <a:rPr lang="en-US" altLang="ko-KR" sz="3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3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울릉과 우산은 모두 우산국의 땅인데</a:t>
            </a:r>
            <a:r>
              <a:rPr lang="en-US" altLang="ko-KR" sz="3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3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우산은 일본이 말하는 송도</a:t>
            </a:r>
            <a:r>
              <a:rPr lang="en-US" altLang="ko-KR" sz="3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(</a:t>
            </a:r>
            <a:r>
              <a:rPr lang="ko-KR" altLang="en-US" sz="3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松島</a:t>
            </a:r>
            <a:r>
              <a:rPr lang="en-US" altLang="ko-KR" sz="3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)</a:t>
            </a:r>
            <a:r>
              <a:rPr lang="ko-KR" altLang="en-US" sz="3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라고 하였다</a:t>
            </a:r>
            <a:r>
              <a:rPr lang="en-US" altLang="ko-KR" sz="3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.</a:t>
            </a:r>
            <a:endParaRPr lang="ko-KR" altLang="en-US" sz="36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63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9B5D9D-8E62-4703-B8AB-61EB55E5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AC390C-AC79-4731-B77B-D75756D23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C5823AD-C49E-46D3-A968-4C680F47F8AF}"/>
              </a:ext>
            </a:extLst>
          </p:cNvPr>
          <p:cNvSpPr/>
          <p:nvPr/>
        </p:nvSpPr>
        <p:spPr>
          <a:xfrm>
            <a:off x="8962417" y="-68263"/>
            <a:ext cx="3229583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379D76B-579D-4548-AACC-43F3BEF6B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3A92847-3F29-40FA-B2B1-847135982A66}"/>
              </a:ext>
            </a:extLst>
          </p:cNvPr>
          <p:cNvSpPr/>
          <p:nvPr/>
        </p:nvSpPr>
        <p:spPr>
          <a:xfrm>
            <a:off x="8968897" y="0"/>
            <a:ext cx="3229583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0DC09-FFD5-4DB0-876A-8EDE602F7321}"/>
              </a:ext>
            </a:extLst>
          </p:cNvPr>
          <p:cNvSpPr txBox="1"/>
          <p:nvPr/>
        </p:nvSpPr>
        <p:spPr>
          <a:xfrm>
            <a:off x="8968897" y="1074507"/>
            <a:ext cx="1731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9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8</a:t>
            </a: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79B2A-A18B-4AD9-8233-52E92F312E4E}"/>
              </a:ext>
            </a:extLst>
          </p:cNvPr>
          <p:cNvSpPr txBox="1"/>
          <p:nvPr/>
        </p:nvSpPr>
        <p:spPr>
          <a:xfrm>
            <a:off x="10017112" y="676511"/>
            <a:ext cx="23499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증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보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문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헌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비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고</a:t>
            </a:r>
            <a:endParaRPr lang="en-US" altLang="ko-KR" sz="72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848976-9EBE-46A7-B1B7-563F091B6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199302264">
            <a:extLst>
              <a:ext uri="{FF2B5EF4-FFF2-40B4-BE49-F238E27FC236}">
                <a16:creationId xmlns:a16="http://schemas.microsoft.com/office/drawing/2014/main" id="{BAF7D456-85AE-4C35-9309-60BA648F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1" y="1185068"/>
            <a:ext cx="86930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17E3505-DBB6-40F3-A6B1-09F441B4C85F}"/>
              </a:ext>
            </a:extLst>
          </p:cNvPr>
          <p:cNvSpPr/>
          <p:nvPr/>
        </p:nvSpPr>
        <p:spPr>
          <a:xfrm>
            <a:off x="1361874" y="843407"/>
            <a:ext cx="6879077" cy="37107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41E8D-86C4-4210-81C3-2CD0F6B619F8}"/>
              </a:ext>
            </a:extLst>
          </p:cNvPr>
          <p:cNvSpPr txBox="1"/>
          <p:nvPr/>
        </p:nvSpPr>
        <p:spPr>
          <a:xfrm>
            <a:off x="1931752" y="1690688"/>
            <a:ext cx="5739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4800" dirty="0" err="1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우산도∙울릉도두</a:t>
            </a:r>
            <a:r>
              <a:rPr lang="ko-KR" altLang="en-US" sz="48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 섬으로 하나가 우산이다</a:t>
            </a:r>
            <a:r>
              <a:rPr lang="en-US" altLang="ko-KR" sz="48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. </a:t>
            </a:r>
            <a:r>
              <a:rPr lang="ko-KR" altLang="en-US" sz="48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지금은 </a:t>
            </a:r>
            <a:r>
              <a:rPr lang="ko-KR" altLang="en-US" sz="4800" dirty="0" err="1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울도군이</a:t>
            </a:r>
            <a:r>
              <a:rPr lang="ko-KR" altLang="en-US" sz="48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 되었다</a:t>
            </a:r>
            <a:r>
              <a:rPr lang="en-US" altLang="ko-KR" sz="48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.</a:t>
            </a:r>
            <a:endParaRPr lang="ko-KR" altLang="en-US" sz="4800" dirty="0">
              <a:solidFill>
                <a:schemeClr val="bg1"/>
              </a:solidFill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52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FD33B8-025E-43C1-B3A3-56352877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54A7D8-EAB3-42C1-A101-0BCBBDBB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E35856D-908E-4448-AD38-BE852C42A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4" t="39704" r="32333" b="20888"/>
          <a:stretch/>
        </p:blipFill>
        <p:spPr>
          <a:xfrm>
            <a:off x="913800" y="1146084"/>
            <a:ext cx="10440000" cy="5346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E2AE6A-965E-4A66-9D41-F7AE17179A28}"/>
              </a:ext>
            </a:extLst>
          </p:cNvPr>
          <p:cNvSpPr txBox="1"/>
          <p:nvPr/>
        </p:nvSpPr>
        <p:spPr>
          <a:xfrm>
            <a:off x="3743960" y="3656519"/>
            <a:ext cx="4704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Q&amp;A</a:t>
            </a:r>
            <a:endParaRPr lang="ko-KR" altLang="en-US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E770F-EF19-4352-AB71-638B83E55119}"/>
              </a:ext>
            </a:extLst>
          </p:cNvPr>
          <p:cNvSpPr txBox="1"/>
          <p:nvPr/>
        </p:nvSpPr>
        <p:spPr>
          <a:xfrm>
            <a:off x="3743960" y="386273"/>
            <a:ext cx="665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hlinkClick r:id="rId3"/>
              </a:rPr>
              <a:t>https://www.youtube.com/watch?v=EwDmfWILRa8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6896AD1D-3613-4815-8164-42B9D5CF2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4" t="39704" r="32333" b="20888"/>
          <a:stretch/>
        </p:blipFill>
        <p:spPr>
          <a:xfrm>
            <a:off x="876000" y="266084"/>
            <a:ext cx="10440000" cy="6325832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EA8D6A29-3A34-4DFA-82BE-D701B2BD2C90}"/>
              </a:ext>
            </a:extLst>
          </p:cNvPr>
          <p:cNvSpPr/>
          <p:nvPr/>
        </p:nvSpPr>
        <p:spPr>
          <a:xfrm>
            <a:off x="1645920" y="1830724"/>
            <a:ext cx="4003040" cy="26803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2F8BF66C-FB9F-40A7-8724-12CCF49C1B2D}"/>
              </a:ext>
            </a:extLst>
          </p:cNvPr>
          <p:cNvSpPr/>
          <p:nvPr/>
        </p:nvSpPr>
        <p:spPr>
          <a:xfrm>
            <a:off x="7213600" y="2088842"/>
            <a:ext cx="4003040" cy="26803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9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B0361D5-C3AF-4640-8156-550A199E0F40}"/>
              </a:ext>
            </a:extLst>
          </p:cNvPr>
          <p:cNvSpPr/>
          <p:nvPr/>
        </p:nvSpPr>
        <p:spPr>
          <a:xfrm>
            <a:off x="0" y="0"/>
            <a:ext cx="2196884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73C002C-9146-415D-9E69-2F5C82839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4" t="54963" r="49250" b="12000"/>
          <a:stretch/>
        </p:blipFill>
        <p:spPr>
          <a:xfrm>
            <a:off x="3657600" y="396240"/>
            <a:ext cx="6337516" cy="6065520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E7C0524-BAAB-4EE8-BB5D-8879672D804C}"/>
              </a:ext>
            </a:extLst>
          </p:cNvPr>
          <p:cNvCxnSpPr/>
          <p:nvPr/>
        </p:nvCxnSpPr>
        <p:spPr>
          <a:xfrm>
            <a:off x="8330038" y="2529840"/>
            <a:ext cx="934720" cy="28448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27E8DB-A74C-4E50-A25A-D8BAD517672A}"/>
              </a:ext>
            </a:extLst>
          </p:cNvPr>
          <p:cNvSpPr txBox="1"/>
          <p:nvPr/>
        </p:nvSpPr>
        <p:spPr>
          <a:xfrm>
            <a:off x="6310009" y="753838"/>
            <a:ext cx="7904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경상북도 울릉군 </a:t>
            </a:r>
            <a:r>
              <a:rPr lang="ko-KR" altLang="en-US" sz="3000" dirty="0" err="1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울릉읍</a:t>
            </a:r>
            <a:r>
              <a:rPr lang="ko-KR" altLang="en-US" sz="30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 </a:t>
            </a:r>
            <a:r>
              <a:rPr lang="ko-KR" altLang="en-US" sz="3000" dirty="0" err="1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독도리</a:t>
            </a:r>
            <a:r>
              <a:rPr lang="ko-KR" altLang="en-US" sz="30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 산</a:t>
            </a:r>
            <a:r>
              <a:rPr lang="en-US" altLang="ko-KR" sz="30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1-37</a:t>
            </a:r>
            <a:endParaRPr lang="ko-KR" altLang="en-US" sz="30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005E4-1198-41B3-BC5C-F1C342635D52}"/>
              </a:ext>
            </a:extLst>
          </p:cNvPr>
          <p:cNvSpPr txBox="1"/>
          <p:nvPr/>
        </p:nvSpPr>
        <p:spPr>
          <a:xfrm>
            <a:off x="7643076" y="3085236"/>
            <a:ext cx="4704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87.4km</a:t>
            </a:r>
            <a:endParaRPr lang="ko-KR" altLang="en-US" sz="60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77FF6F4-04C2-4FF6-B969-44FFC0EE3C12}"/>
              </a:ext>
            </a:extLst>
          </p:cNvPr>
          <p:cNvGrpSpPr/>
          <p:nvPr/>
        </p:nvGrpSpPr>
        <p:grpSpPr>
          <a:xfrm>
            <a:off x="575202" y="460767"/>
            <a:ext cx="1311964" cy="5936466"/>
            <a:chOff x="5611349" y="525294"/>
            <a:chExt cx="6610871" cy="1229381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97C9D808-39CD-410A-81A7-2F0038D0E4AF}"/>
                </a:ext>
              </a:extLst>
            </p:cNvPr>
            <p:cNvSpPr/>
            <p:nvPr/>
          </p:nvSpPr>
          <p:spPr>
            <a:xfrm>
              <a:off x="5611349" y="525294"/>
              <a:ext cx="5964566" cy="1229381"/>
            </a:xfrm>
            <a:prstGeom prst="roundRect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noFill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CA79E9-98DF-406D-8661-27A2C2214F2E}"/>
                </a:ext>
              </a:extLst>
            </p:cNvPr>
            <p:cNvSpPr txBox="1"/>
            <p:nvPr/>
          </p:nvSpPr>
          <p:spPr>
            <a:xfrm>
              <a:off x="6917406" y="585986"/>
              <a:ext cx="5304814" cy="116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독도와 울릉도의 위치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3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8964443F-606D-48FE-89CE-7EAFE4BF70C9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51AF54C-1CB7-4732-A879-F2A3EAA20A47}"/>
              </a:ext>
            </a:extLst>
          </p:cNvPr>
          <p:cNvGrpSpPr/>
          <p:nvPr/>
        </p:nvGrpSpPr>
        <p:grpSpPr>
          <a:xfrm>
            <a:off x="1601786" y="2479519"/>
            <a:ext cx="360000" cy="1142320"/>
            <a:chOff x="853440" y="1097280"/>
            <a:chExt cx="360000" cy="114232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F6FC39D0-1149-427C-909D-AB0C4E346A98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937583D0-BD49-4A73-B69B-9BDA4A2E1A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26EAB8-7160-457D-B8C6-A689A1D5A7DE}"/>
              </a:ext>
            </a:extLst>
          </p:cNvPr>
          <p:cNvSpPr txBox="1"/>
          <p:nvPr/>
        </p:nvSpPr>
        <p:spPr>
          <a:xfrm>
            <a:off x="1339486" y="3797640"/>
            <a:ext cx="88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512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025" name="_x198179848">
            <a:extLst>
              <a:ext uri="{FF2B5EF4-FFF2-40B4-BE49-F238E27FC236}">
                <a16:creationId xmlns:a16="http://schemas.microsoft.com/office/drawing/2014/main" id="{5365EA8D-9741-4104-87C7-D8199944A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1"/>
          <a:stretch/>
        </p:blipFill>
        <p:spPr bwMode="auto">
          <a:xfrm>
            <a:off x="80893" y="213032"/>
            <a:ext cx="3375706" cy="20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199301384">
            <a:extLst>
              <a:ext uri="{FF2B5EF4-FFF2-40B4-BE49-F238E27FC236}">
                <a16:creationId xmlns:a16="http://schemas.microsoft.com/office/drawing/2014/main" id="{772F746B-D8E8-4DF7-AA4D-FBA215667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r="6695" b="20098"/>
          <a:stretch/>
        </p:blipFill>
        <p:spPr bwMode="auto">
          <a:xfrm>
            <a:off x="2794005" y="4538678"/>
            <a:ext cx="4135112" cy="21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11AC1690-CBB2-4AE2-B80D-E3E8B31464D9}"/>
              </a:ext>
            </a:extLst>
          </p:cNvPr>
          <p:cNvGrpSpPr/>
          <p:nvPr/>
        </p:nvGrpSpPr>
        <p:grpSpPr>
          <a:xfrm rot="10800000">
            <a:off x="4809201" y="3261839"/>
            <a:ext cx="360000" cy="1142320"/>
            <a:chOff x="853440" y="1097280"/>
            <a:chExt cx="360000" cy="1142320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667293E3-6A57-467A-A817-3F2C2AE78FF6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6575D312-3C29-41C0-AB4A-465422DD4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2C2A403-D9FB-4A48-893B-CF8AE993FD11}"/>
              </a:ext>
            </a:extLst>
          </p:cNvPr>
          <p:cNvSpPr txBox="1"/>
          <p:nvPr/>
        </p:nvSpPr>
        <p:spPr>
          <a:xfrm>
            <a:off x="4367050" y="2536995"/>
            <a:ext cx="1244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1454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0727FB9B-69BA-426A-9D0B-DB2D6BFFC171}"/>
              </a:ext>
            </a:extLst>
          </p:cNvPr>
          <p:cNvSpPr/>
          <p:nvPr/>
        </p:nvSpPr>
        <p:spPr>
          <a:xfrm>
            <a:off x="7768906" y="3261839"/>
            <a:ext cx="360000" cy="360000"/>
          </a:xfrm>
          <a:prstGeom prst="ellipse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D491A8-7941-4D84-BAF3-3E0148A725FA}"/>
              </a:ext>
            </a:extLst>
          </p:cNvPr>
          <p:cNvSpPr txBox="1"/>
          <p:nvPr/>
        </p:nvSpPr>
        <p:spPr>
          <a:xfrm>
            <a:off x="7348649" y="3795440"/>
            <a:ext cx="1200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1625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7152437-ACAD-4ADE-B8E1-D35138D9AA6C}"/>
              </a:ext>
            </a:extLst>
          </p:cNvPr>
          <p:cNvGrpSpPr/>
          <p:nvPr/>
        </p:nvGrpSpPr>
        <p:grpSpPr>
          <a:xfrm rot="10800000">
            <a:off x="10443085" y="3261839"/>
            <a:ext cx="360000" cy="1142320"/>
            <a:chOff x="853440" y="1097280"/>
            <a:chExt cx="360000" cy="1142320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990BFC60-F427-4B04-AD7C-18391675392E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E7CB8652-4157-426D-A4F7-2141BA9ECE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AE450EA-EE5C-4131-81D6-FB63A99DADAE}"/>
              </a:ext>
            </a:extLst>
          </p:cNvPr>
          <p:cNvSpPr txBox="1"/>
          <p:nvPr/>
        </p:nvSpPr>
        <p:spPr>
          <a:xfrm>
            <a:off x="10000934" y="2536995"/>
            <a:ext cx="1244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1693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029" name="_x198181528">
            <a:extLst>
              <a:ext uri="{FF2B5EF4-FFF2-40B4-BE49-F238E27FC236}">
                <a16:creationId xmlns:a16="http://schemas.microsoft.com/office/drawing/2014/main" id="{86F59223-0996-4227-8000-7243CA48C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482"/>
          <a:stretch/>
        </p:blipFill>
        <p:spPr bwMode="auto">
          <a:xfrm>
            <a:off x="8796770" y="4538678"/>
            <a:ext cx="3292630" cy="22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2528DB10-8E4C-4E47-BA9C-D42A59E699D0}"/>
              </a:ext>
            </a:extLst>
          </p:cNvPr>
          <p:cNvGrpSpPr/>
          <p:nvPr/>
        </p:nvGrpSpPr>
        <p:grpSpPr>
          <a:xfrm>
            <a:off x="5611349" y="525294"/>
            <a:ext cx="5964566" cy="1229381"/>
            <a:chOff x="5611349" y="525294"/>
            <a:chExt cx="5964566" cy="1229381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E56DC733-1660-4ADB-809A-B9B51725819C}"/>
                </a:ext>
              </a:extLst>
            </p:cNvPr>
            <p:cNvSpPr/>
            <p:nvPr/>
          </p:nvSpPr>
          <p:spPr>
            <a:xfrm>
              <a:off x="5611349" y="525294"/>
              <a:ext cx="5964566" cy="1229381"/>
            </a:xfrm>
            <a:prstGeom prst="roundRect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12A254-52B5-4D20-BC65-5C47F6BFC277}"/>
                </a:ext>
              </a:extLst>
            </p:cNvPr>
            <p:cNvSpPr txBox="1"/>
            <p:nvPr/>
          </p:nvSpPr>
          <p:spPr>
            <a:xfrm>
              <a:off x="6096000" y="906718"/>
              <a:ext cx="53048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0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시대별 독도가 우리나라인 이유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700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8964443F-606D-48FE-89CE-7EAFE4BF70C9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타원 6">
            <a:extLst>
              <a:ext uri="{FF2B5EF4-FFF2-40B4-BE49-F238E27FC236}">
                <a16:creationId xmlns:a16="http://schemas.microsoft.com/office/drawing/2014/main" id="{F6FC39D0-1149-427C-909D-AB0C4E346A98}"/>
              </a:ext>
            </a:extLst>
          </p:cNvPr>
          <p:cNvSpPr/>
          <p:nvPr/>
        </p:nvSpPr>
        <p:spPr>
          <a:xfrm>
            <a:off x="1408746" y="3261839"/>
            <a:ext cx="360000" cy="360000"/>
          </a:xfrm>
          <a:prstGeom prst="ellipse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26EAB8-7160-457D-B8C6-A689A1D5A7DE}"/>
              </a:ext>
            </a:extLst>
          </p:cNvPr>
          <p:cNvSpPr txBox="1"/>
          <p:nvPr/>
        </p:nvSpPr>
        <p:spPr>
          <a:xfrm>
            <a:off x="951429" y="3765689"/>
            <a:ext cx="1220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1694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1AC1690-CBB2-4AE2-B80D-E3E8B31464D9}"/>
              </a:ext>
            </a:extLst>
          </p:cNvPr>
          <p:cNvGrpSpPr/>
          <p:nvPr/>
        </p:nvGrpSpPr>
        <p:grpSpPr>
          <a:xfrm rot="10800000">
            <a:off x="4809201" y="3261839"/>
            <a:ext cx="360000" cy="1142320"/>
            <a:chOff x="853440" y="1097280"/>
            <a:chExt cx="360000" cy="1142320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667293E3-6A57-467A-A817-3F2C2AE78FF6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6575D312-3C29-41C0-AB4A-465422DD4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2C2A403-D9FB-4A48-893B-CF8AE993FD11}"/>
              </a:ext>
            </a:extLst>
          </p:cNvPr>
          <p:cNvSpPr txBox="1"/>
          <p:nvPr/>
        </p:nvSpPr>
        <p:spPr>
          <a:xfrm>
            <a:off x="4367050" y="2536995"/>
            <a:ext cx="1244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1695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D491A8-7941-4D84-BAF3-3E0148A725FA}"/>
              </a:ext>
            </a:extLst>
          </p:cNvPr>
          <p:cNvSpPr txBox="1"/>
          <p:nvPr/>
        </p:nvSpPr>
        <p:spPr>
          <a:xfrm>
            <a:off x="7348649" y="3795440"/>
            <a:ext cx="1200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1696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7152437-ACAD-4ADE-B8E1-D35138D9AA6C}"/>
              </a:ext>
            </a:extLst>
          </p:cNvPr>
          <p:cNvGrpSpPr/>
          <p:nvPr/>
        </p:nvGrpSpPr>
        <p:grpSpPr>
          <a:xfrm rot="10800000">
            <a:off x="10443085" y="3261839"/>
            <a:ext cx="360000" cy="1142320"/>
            <a:chOff x="853440" y="1097280"/>
            <a:chExt cx="360000" cy="1142320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990BFC60-F427-4B04-AD7C-18391675392E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E7CB8652-4157-426D-A4F7-2141BA9ECE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AE450EA-EE5C-4131-81D6-FB63A99DADAE}"/>
              </a:ext>
            </a:extLst>
          </p:cNvPr>
          <p:cNvSpPr txBox="1"/>
          <p:nvPr/>
        </p:nvSpPr>
        <p:spPr>
          <a:xfrm>
            <a:off x="10000934" y="2536995"/>
            <a:ext cx="1244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1670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F3EE125-E897-42C5-9CEC-D6D791991B3B}"/>
              </a:ext>
            </a:extLst>
          </p:cNvPr>
          <p:cNvGrpSpPr/>
          <p:nvPr/>
        </p:nvGrpSpPr>
        <p:grpSpPr>
          <a:xfrm>
            <a:off x="7768905" y="2479193"/>
            <a:ext cx="360000" cy="1142320"/>
            <a:chOff x="853440" y="1097280"/>
            <a:chExt cx="360000" cy="1142320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776E0753-7CF2-47FC-BADB-D0EE94FA689A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7EE37B14-66C1-4A16-96CF-F8F4C3F11C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7" name="_x199301704">
            <a:extLst>
              <a:ext uri="{FF2B5EF4-FFF2-40B4-BE49-F238E27FC236}">
                <a16:creationId xmlns:a16="http://schemas.microsoft.com/office/drawing/2014/main" id="{7FEA585D-31EF-4FCA-A366-276D8EF68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3"/>
          <a:stretch/>
        </p:blipFill>
        <p:spPr bwMode="auto">
          <a:xfrm>
            <a:off x="3007372" y="4475769"/>
            <a:ext cx="3891265" cy="21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4D56E8A-A756-4F05-8013-25A5A883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198180648">
            <a:extLst>
              <a:ext uri="{FF2B5EF4-FFF2-40B4-BE49-F238E27FC236}">
                <a16:creationId xmlns:a16="http://schemas.microsoft.com/office/drawing/2014/main" id="{C4A9D544-C3B4-4704-BAD6-986A3452A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45"/>
          <a:stretch/>
        </p:blipFill>
        <p:spPr bwMode="auto">
          <a:xfrm>
            <a:off x="8574391" y="102113"/>
            <a:ext cx="2126929" cy="21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FFEE96E5-4E74-47C5-A983-E5FC10089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1" name="_x198180568">
            <a:extLst>
              <a:ext uri="{FF2B5EF4-FFF2-40B4-BE49-F238E27FC236}">
                <a16:creationId xmlns:a16="http://schemas.microsoft.com/office/drawing/2014/main" id="{8A3CEC8A-819B-4102-AC51-EE9B77FEF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r="23125" b="26208"/>
          <a:stretch/>
        </p:blipFill>
        <p:spPr bwMode="auto">
          <a:xfrm>
            <a:off x="6342366" y="161890"/>
            <a:ext cx="2126930" cy="20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913EDA02-EAE6-4CF0-A1AA-4E7E79FAF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929" y="4713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3" name="_x198180088">
            <a:extLst>
              <a:ext uri="{FF2B5EF4-FFF2-40B4-BE49-F238E27FC236}">
                <a16:creationId xmlns:a16="http://schemas.microsoft.com/office/drawing/2014/main" id="{22BAC534-7696-481A-9E7D-36B0746F6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7"/>
          <a:stretch/>
        </p:blipFill>
        <p:spPr bwMode="auto">
          <a:xfrm>
            <a:off x="9002839" y="4475769"/>
            <a:ext cx="3154926" cy="21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72E78CF1-1B9C-4C28-92BA-B44C70146EF4}"/>
              </a:ext>
            </a:extLst>
          </p:cNvPr>
          <p:cNvGrpSpPr/>
          <p:nvPr/>
        </p:nvGrpSpPr>
        <p:grpSpPr>
          <a:xfrm>
            <a:off x="465585" y="365409"/>
            <a:ext cx="5630415" cy="1163081"/>
            <a:chOff x="5611349" y="525294"/>
            <a:chExt cx="5964566" cy="1229381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C73CE055-2E88-44F0-AABC-832AD73233EA}"/>
                </a:ext>
              </a:extLst>
            </p:cNvPr>
            <p:cNvSpPr/>
            <p:nvPr/>
          </p:nvSpPr>
          <p:spPr>
            <a:xfrm>
              <a:off x="5611349" y="525294"/>
              <a:ext cx="5964566" cy="1229381"/>
            </a:xfrm>
            <a:prstGeom prst="roundRect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noFill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0CC07F8-1240-46E7-AEF3-7B8B02122EC0}"/>
                </a:ext>
              </a:extLst>
            </p:cNvPr>
            <p:cNvSpPr txBox="1"/>
            <p:nvPr/>
          </p:nvSpPr>
          <p:spPr>
            <a:xfrm>
              <a:off x="6096000" y="906718"/>
              <a:ext cx="5304817" cy="553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시대별 독도가 우리나라인 이유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94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8964443F-606D-48FE-89CE-7EAFE4BF70C9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51AF54C-1CB7-4732-A879-F2A3EAA20A47}"/>
              </a:ext>
            </a:extLst>
          </p:cNvPr>
          <p:cNvGrpSpPr/>
          <p:nvPr/>
        </p:nvGrpSpPr>
        <p:grpSpPr>
          <a:xfrm>
            <a:off x="1408746" y="2479519"/>
            <a:ext cx="360000" cy="1142320"/>
            <a:chOff x="853440" y="1097280"/>
            <a:chExt cx="360000" cy="114232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F6FC39D0-1149-427C-909D-AB0C4E346A98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937583D0-BD49-4A73-B69B-9BDA4A2E1A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26EAB8-7160-457D-B8C6-A689A1D5A7DE}"/>
              </a:ext>
            </a:extLst>
          </p:cNvPr>
          <p:cNvSpPr txBox="1"/>
          <p:nvPr/>
        </p:nvSpPr>
        <p:spPr>
          <a:xfrm>
            <a:off x="951429" y="3765689"/>
            <a:ext cx="1220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1870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1AC1690-CBB2-4AE2-B80D-E3E8B31464D9}"/>
              </a:ext>
            </a:extLst>
          </p:cNvPr>
          <p:cNvGrpSpPr/>
          <p:nvPr/>
        </p:nvGrpSpPr>
        <p:grpSpPr>
          <a:xfrm rot="10800000">
            <a:off x="4809201" y="3261839"/>
            <a:ext cx="360000" cy="1142320"/>
            <a:chOff x="853440" y="1097280"/>
            <a:chExt cx="360000" cy="1142320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667293E3-6A57-467A-A817-3F2C2AE78FF6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6575D312-3C29-41C0-AB4A-465422DD4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2C2A403-D9FB-4A48-893B-CF8AE993FD11}"/>
              </a:ext>
            </a:extLst>
          </p:cNvPr>
          <p:cNvSpPr txBox="1"/>
          <p:nvPr/>
        </p:nvSpPr>
        <p:spPr>
          <a:xfrm>
            <a:off x="4367050" y="2536995"/>
            <a:ext cx="1244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1877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D491A8-7941-4D84-BAF3-3E0148A725FA}"/>
              </a:ext>
            </a:extLst>
          </p:cNvPr>
          <p:cNvSpPr txBox="1"/>
          <p:nvPr/>
        </p:nvSpPr>
        <p:spPr>
          <a:xfrm>
            <a:off x="7348649" y="3795440"/>
            <a:ext cx="1200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1900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7152437-ACAD-4ADE-B8E1-D35138D9AA6C}"/>
              </a:ext>
            </a:extLst>
          </p:cNvPr>
          <p:cNvGrpSpPr/>
          <p:nvPr/>
        </p:nvGrpSpPr>
        <p:grpSpPr>
          <a:xfrm rot="10800000">
            <a:off x="10443085" y="3261839"/>
            <a:ext cx="360000" cy="1142320"/>
            <a:chOff x="853440" y="1097280"/>
            <a:chExt cx="360000" cy="1142320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990BFC60-F427-4B04-AD7C-18391675392E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E7CB8652-4157-426D-A4F7-2141BA9ECE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AE450EA-EE5C-4131-81D6-FB63A99DADAE}"/>
              </a:ext>
            </a:extLst>
          </p:cNvPr>
          <p:cNvSpPr txBox="1"/>
          <p:nvPr/>
        </p:nvSpPr>
        <p:spPr>
          <a:xfrm>
            <a:off x="10000934" y="2536995"/>
            <a:ext cx="1244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1905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78D33F2-ABFD-44A3-A1A8-346924736104}"/>
              </a:ext>
            </a:extLst>
          </p:cNvPr>
          <p:cNvGrpSpPr/>
          <p:nvPr/>
        </p:nvGrpSpPr>
        <p:grpSpPr>
          <a:xfrm>
            <a:off x="7758557" y="2479519"/>
            <a:ext cx="360000" cy="1142320"/>
            <a:chOff x="853440" y="1097280"/>
            <a:chExt cx="360000" cy="114232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0E66A5C-1B88-4F05-B8ED-096F56950D68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65711797-2C5C-4331-A022-9B917C9F9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390A6AD6-11BD-49DB-AD2A-66FF4463D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98177848">
            <a:extLst>
              <a:ext uri="{FF2B5EF4-FFF2-40B4-BE49-F238E27FC236}">
                <a16:creationId xmlns:a16="http://schemas.microsoft.com/office/drawing/2014/main" id="{D6CA876C-3C03-46DB-91DA-4727DA99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012"/>
          <a:stretch/>
        </p:blipFill>
        <p:spPr bwMode="auto">
          <a:xfrm>
            <a:off x="206645" y="76438"/>
            <a:ext cx="3572871" cy="215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5308264A-525E-42A5-9BF4-9F88B934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94657" y="4074639"/>
            <a:ext cx="425952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198181448">
            <a:extLst>
              <a:ext uri="{FF2B5EF4-FFF2-40B4-BE49-F238E27FC236}">
                <a16:creationId xmlns:a16="http://schemas.microsoft.com/office/drawing/2014/main" id="{7281E189-4E55-42F3-A224-6436DFAD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6"/>
          <a:stretch>
            <a:fillRect/>
          </a:stretch>
        </p:blipFill>
        <p:spPr bwMode="auto">
          <a:xfrm>
            <a:off x="2611124" y="4531839"/>
            <a:ext cx="5507431" cy="21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B6A28041-D999-432A-815E-F0AEBD0C7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_x198180648">
            <a:extLst>
              <a:ext uri="{FF2B5EF4-FFF2-40B4-BE49-F238E27FC236}">
                <a16:creationId xmlns:a16="http://schemas.microsoft.com/office/drawing/2014/main" id="{4EB7D163-BCA8-4D08-B027-097647AA9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32"/>
          <a:stretch/>
        </p:blipFill>
        <p:spPr bwMode="auto">
          <a:xfrm>
            <a:off x="6375632" y="369280"/>
            <a:ext cx="3125850" cy="191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929D1B85-030A-456E-8F24-209E0EF6E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9" name="_x198180968">
            <a:extLst>
              <a:ext uri="{FF2B5EF4-FFF2-40B4-BE49-F238E27FC236}">
                <a16:creationId xmlns:a16="http://schemas.microsoft.com/office/drawing/2014/main" id="{B3356761-AE93-47B3-8946-20EA2AB30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524"/>
          <a:stretch/>
        </p:blipFill>
        <p:spPr bwMode="auto">
          <a:xfrm>
            <a:off x="8896860" y="4531838"/>
            <a:ext cx="3122420" cy="21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9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8964443F-606D-48FE-89CE-7EAFE4BF70C9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062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51AF54C-1CB7-4732-A879-F2A3EAA20A47}"/>
              </a:ext>
            </a:extLst>
          </p:cNvPr>
          <p:cNvGrpSpPr/>
          <p:nvPr/>
        </p:nvGrpSpPr>
        <p:grpSpPr>
          <a:xfrm>
            <a:off x="2170746" y="2479519"/>
            <a:ext cx="360000" cy="1142320"/>
            <a:chOff x="853440" y="1097280"/>
            <a:chExt cx="360000" cy="114232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F6FC39D0-1149-427C-909D-AB0C4E346A98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937583D0-BD49-4A73-B69B-9BDA4A2E1A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26EAB8-7160-457D-B8C6-A689A1D5A7DE}"/>
              </a:ext>
            </a:extLst>
          </p:cNvPr>
          <p:cNvSpPr txBox="1"/>
          <p:nvPr/>
        </p:nvSpPr>
        <p:spPr>
          <a:xfrm>
            <a:off x="1713429" y="3765689"/>
            <a:ext cx="1220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1906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1AC1690-CBB2-4AE2-B80D-E3E8B31464D9}"/>
              </a:ext>
            </a:extLst>
          </p:cNvPr>
          <p:cNvGrpSpPr/>
          <p:nvPr/>
        </p:nvGrpSpPr>
        <p:grpSpPr>
          <a:xfrm rot="10800000">
            <a:off x="5314523" y="3263465"/>
            <a:ext cx="360000" cy="1142320"/>
            <a:chOff x="853440" y="1097280"/>
            <a:chExt cx="360000" cy="1142320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667293E3-6A57-467A-A817-3F2C2AE78FF6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6575D312-3C29-41C0-AB4A-465422DD4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2C2A403-D9FB-4A48-893B-CF8AE993FD11}"/>
              </a:ext>
            </a:extLst>
          </p:cNvPr>
          <p:cNvSpPr txBox="1"/>
          <p:nvPr/>
        </p:nvSpPr>
        <p:spPr>
          <a:xfrm>
            <a:off x="4886669" y="2536995"/>
            <a:ext cx="1244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1946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D491A8-7941-4D84-BAF3-3E0148A725FA}"/>
              </a:ext>
            </a:extLst>
          </p:cNvPr>
          <p:cNvSpPr txBox="1"/>
          <p:nvPr/>
        </p:nvSpPr>
        <p:spPr>
          <a:xfrm>
            <a:off x="9317149" y="3795440"/>
            <a:ext cx="1200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1951</a:t>
            </a:r>
            <a:endParaRPr lang="ko-KR" altLang="en-US" sz="3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78D33F2-ABFD-44A3-A1A8-346924736104}"/>
              </a:ext>
            </a:extLst>
          </p:cNvPr>
          <p:cNvGrpSpPr/>
          <p:nvPr/>
        </p:nvGrpSpPr>
        <p:grpSpPr>
          <a:xfrm>
            <a:off x="9727057" y="2479519"/>
            <a:ext cx="360000" cy="1142320"/>
            <a:chOff x="853440" y="1097280"/>
            <a:chExt cx="360000" cy="114232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0E66A5C-1B88-4F05-B8ED-096F56950D68}"/>
                </a:ext>
              </a:extLst>
            </p:cNvPr>
            <p:cNvSpPr/>
            <p:nvPr/>
          </p:nvSpPr>
          <p:spPr>
            <a:xfrm>
              <a:off x="853440" y="1879600"/>
              <a:ext cx="360000" cy="360000"/>
            </a:xfrm>
            <a:prstGeom prst="ellipse">
              <a:avLst/>
            </a:prstGeom>
            <a:noFill/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65711797-2C5C-4331-A022-9B917C9F9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440" y="1097280"/>
              <a:ext cx="0" cy="8128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1/2 액자 1">
            <a:extLst>
              <a:ext uri="{FF2B5EF4-FFF2-40B4-BE49-F238E27FC236}">
                <a16:creationId xmlns:a16="http://schemas.microsoft.com/office/drawing/2014/main" id="{70693CCD-3ABD-420D-B957-BAA8BA3B22A2}"/>
              </a:ext>
            </a:extLst>
          </p:cNvPr>
          <p:cNvSpPr/>
          <p:nvPr/>
        </p:nvSpPr>
        <p:spPr>
          <a:xfrm rot="8082702">
            <a:off x="11511160" y="3171839"/>
            <a:ext cx="540000" cy="540000"/>
          </a:xfrm>
          <a:prstGeom prst="halfFrame">
            <a:avLst>
              <a:gd name="adj1" fmla="val 17874"/>
              <a:gd name="adj2" fmla="val 1717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34EDCBC-FF7C-43DD-8D05-00F36A81E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48302200">
            <a:extLst>
              <a:ext uri="{FF2B5EF4-FFF2-40B4-BE49-F238E27FC236}">
                <a16:creationId xmlns:a16="http://schemas.microsoft.com/office/drawing/2014/main" id="{7AE0E522-C552-4083-9EE9-861D5B968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8"/>
          <a:stretch/>
        </p:blipFill>
        <p:spPr bwMode="auto">
          <a:xfrm>
            <a:off x="229238" y="216263"/>
            <a:ext cx="4738999" cy="20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7E57544-28F1-4E61-B19B-B2A7F1346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48302200">
            <a:extLst>
              <a:ext uri="{FF2B5EF4-FFF2-40B4-BE49-F238E27FC236}">
                <a16:creationId xmlns:a16="http://schemas.microsoft.com/office/drawing/2014/main" id="{896088AC-A5B8-4A67-9A37-8D3001B5E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5" b="49480"/>
          <a:stretch/>
        </p:blipFill>
        <p:spPr bwMode="auto">
          <a:xfrm>
            <a:off x="2813219" y="4426060"/>
            <a:ext cx="3128331" cy="22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ED2E0C96-B96B-4EBC-8ED9-B3BA2967F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48302280">
            <a:extLst>
              <a:ext uri="{FF2B5EF4-FFF2-40B4-BE49-F238E27FC236}">
                <a16:creationId xmlns:a16="http://schemas.microsoft.com/office/drawing/2014/main" id="{896FDF22-4113-413C-9629-56A574041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t="-3093" r="-552" b="55502"/>
          <a:stretch/>
        </p:blipFill>
        <p:spPr bwMode="auto">
          <a:xfrm>
            <a:off x="8404646" y="53040"/>
            <a:ext cx="3319990" cy="230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7AE27006-38A2-4C87-BC05-73347CB64094}"/>
              </a:ext>
            </a:extLst>
          </p:cNvPr>
          <p:cNvGrpSpPr/>
          <p:nvPr/>
        </p:nvGrpSpPr>
        <p:grpSpPr>
          <a:xfrm>
            <a:off x="6270960" y="5430558"/>
            <a:ext cx="5630415" cy="1163081"/>
            <a:chOff x="5611349" y="525294"/>
            <a:chExt cx="5964566" cy="1229381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FC565036-AA8D-4C4C-910B-494502E29BF3}"/>
                </a:ext>
              </a:extLst>
            </p:cNvPr>
            <p:cNvSpPr/>
            <p:nvPr/>
          </p:nvSpPr>
          <p:spPr>
            <a:xfrm>
              <a:off x="5611349" y="525294"/>
              <a:ext cx="5964566" cy="1229381"/>
            </a:xfrm>
            <a:prstGeom prst="roundRect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noFill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F252C4A-769D-45B8-BB97-58218CADDA9E}"/>
                </a:ext>
              </a:extLst>
            </p:cNvPr>
            <p:cNvSpPr txBox="1"/>
            <p:nvPr/>
          </p:nvSpPr>
          <p:spPr>
            <a:xfrm>
              <a:off x="6096000" y="906718"/>
              <a:ext cx="5304817" cy="553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시대별 독도가 우리나라인 이유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27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A044E165-BEED-44D5-8932-0F9188CEFBA0}"/>
              </a:ext>
            </a:extLst>
          </p:cNvPr>
          <p:cNvSpPr/>
          <p:nvPr/>
        </p:nvSpPr>
        <p:spPr>
          <a:xfrm>
            <a:off x="-2055" y="-3"/>
            <a:ext cx="3229583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03D0D5-2A4A-48A1-9D9E-BB65C5282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200328784">
            <a:extLst>
              <a:ext uri="{FF2B5EF4-FFF2-40B4-BE49-F238E27FC236}">
                <a16:creationId xmlns:a16="http://schemas.microsoft.com/office/drawing/2014/main" id="{2A797D6B-CF22-4841-A7B5-9869A530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00" y="523587"/>
            <a:ext cx="7483982" cy="58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F19E8CB-3166-4E1D-B37B-D896FFE6D99C}"/>
              </a:ext>
            </a:extLst>
          </p:cNvPr>
          <p:cNvSpPr/>
          <p:nvPr/>
        </p:nvSpPr>
        <p:spPr>
          <a:xfrm>
            <a:off x="0" y="0"/>
            <a:ext cx="3229583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E5FAB-3480-459A-AC54-EC787C70CBCE}"/>
              </a:ext>
            </a:extLst>
          </p:cNvPr>
          <p:cNvSpPr txBox="1"/>
          <p:nvPr/>
        </p:nvSpPr>
        <p:spPr>
          <a:xfrm>
            <a:off x="0" y="1074507"/>
            <a:ext cx="1731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4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5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4</a:t>
            </a: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92D5-1B6E-4E92-821F-260C00D5DEB4}"/>
              </a:ext>
            </a:extLst>
          </p:cNvPr>
          <p:cNvSpPr txBox="1"/>
          <p:nvPr/>
        </p:nvSpPr>
        <p:spPr>
          <a:xfrm>
            <a:off x="959472" y="1536171"/>
            <a:ext cx="23499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세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종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실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록</a:t>
            </a:r>
            <a:endParaRPr lang="en-US" altLang="ko-KR" sz="6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031E176C-3342-47FC-BBEE-D158811B151C}"/>
              </a:ext>
            </a:extLst>
          </p:cNvPr>
          <p:cNvSpPr/>
          <p:nvPr/>
        </p:nvSpPr>
        <p:spPr>
          <a:xfrm>
            <a:off x="4358400" y="2359310"/>
            <a:ext cx="7159557" cy="43252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210B3-75B3-4E2E-B760-53A64F3FFFEA}"/>
              </a:ext>
            </a:extLst>
          </p:cNvPr>
          <p:cNvSpPr txBox="1"/>
          <p:nvPr/>
        </p:nvSpPr>
        <p:spPr>
          <a:xfrm>
            <a:off x="5272391" y="2723745"/>
            <a:ext cx="57393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우산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(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于山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)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과 </a:t>
            </a:r>
            <a:r>
              <a:rPr lang="ko-KR" altLang="en-US" sz="4000" dirty="0" err="1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무릉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(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武陵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) 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두 섬이 현의 정동쪽 바다 가운데 있다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. 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두 섬은 서로 멀리 떨어져 있지 않아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날씨가 맑으면 바라볼 수 있다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. </a:t>
            </a:r>
            <a:r>
              <a: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신라 때에 우산국 또는 울릉도라 하였다</a:t>
            </a:r>
            <a:r>
              <a:rPr lang="en-US" altLang="ko-KR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.</a:t>
            </a:r>
            <a:endParaRPr lang="ko-KR" altLang="en-US" sz="4000" dirty="0">
              <a:solidFill>
                <a:schemeClr val="bg1"/>
              </a:solidFill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43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9B5D9D-8E62-4703-B8AB-61EB55E5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AC390C-AC79-4731-B77B-D75756D23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C5823AD-C49E-46D3-A968-4C680F47F8AF}"/>
              </a:ext>
            </a:extLst>
          </p:cNvPr>
          <p:cNvSpPr/>
          <p:nvPr/>
        </p:nvSpPr>
        <p:spPr>
          <a:xfrm>
            <a:off x="8962417" y="-68263"/>
            <a:ext cx="3229583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379D76B-579D-4548-AACC-43F3BEF6B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48302280">
            <a:extLst>
              <a:ext uri="{FF2B5EF4-FFF2-40B4-BE49-F238E27FC236}">
                <a16:creationId xmlns:a16="http://schemas.microsoft.com/office/drawing/2014/main" id="{7DFE5A70-2264-443E-9689-226330BE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7" y="228600"/>
            <a:ext cx="768323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3A92847-3F29-40FA-B2B1-847135982A66}"/>
              </a:ext>
            </a:extLst>
          </p:cNvPr>
          <p:cNvSpPr/>
          <p:nvPr/>
        </p:nvSpPr>
        <p:spPr>
          <a:xfrm>
            <a:off x="8968897" y="0"/>
            <a:ext cx="3229583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0DC09-FFD5-4DB0-876A-8EDE602F7321}"/>
              </a:ext>
            </a:extLst>
          </p:cNvPr>
          <p:cNvSpPr txBox="1"/>
          <p:nvPr/>
        </p:nvSpPr>
        <p:spPr>
          <a:xfrm>
            <a:off x="8968897" y="1074507"/>
            <a:ext cx="1731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5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</a:p>
          <a:p>
            <a:pPr algn="ctr"/>
            <a:r>
              <a:rPr lang="en-US" altLang="ko-KR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</a:t>
            </a:r>
          </a:p>
          <a:p>
            <a:pPr algn="ctr"/>
            <a:r>
              <a:rPr lang="ko-KR" altLang="en-US" sz="60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79B2A-A18B-4AD9-8233-52E92F312E4E}"/>
              </a:ext>
            </a:extLst>
          </p:cNvPr>
          <p:cNvSpPr txBox="1"/>
          <p:nvPr/>
        </p:nvSpPr>
        <p:spPr>
          <a:xfrm>
            <a:off x="9997657" y="362862"/>
            <a:ext cx="23499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</a:t>
            </a:r>
            <a:endParaRPr lang="en-US" altLang="ko-KR" sz="4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증</a:t>
            </a:r>
            <a:endParaRPr lang="en-US" altLang="ko-KR" sz="4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동</a:t>
            </a:r>
            <a:endParaRPr lang="en-US" altLang="ko-KR" sz="4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국</a:t>
            </a:r>
            <a:endParaRPr lang="en-US" altLang="ko-KR" sz="4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여</a:t>
            </a:r>
            <a:endParaRPr lang="en-US" altLang="ko-KR" sz="4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지</a:t>
            </a:r>
            <a:endParaRPr lang="en-US" altLang="ko-KR" sz="4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승</a:t>
            </a:r>
            <a:endParaRPr lang="en-US" altLang="ko-KR" sz="4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람</a:t>
            </a:r>
            <a:endParaRPr lang="en-US" altLang="ko-KR" sz="4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CD847778-925A-4E2F-8E9A-390032C6C07C}"/>
              </a:ext>
            </a:extLst>
          </p:cNvPr>
          <p:cNvGrpSpPr/>
          <p:nvPr/>
        </p:nvGrpSpPr>
        <p:grpSpPr>
          <a:xfrm>
            <a:off x="597211" y="1777188"/>
            <a:ext cx="6937444" cy="3395699"/>
            <a:chOff x="597211" y="1777188"/>
            <a:chExt cx="6937444" cy="3395699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48BE2016-F25D-4FD1-9F2F-7BB00365F2A7}"/>
                </a:ext>
              </a:extLst>
            </p:cNvPr>
            <p:cNvSpPr/>
            <p:nvPr/>
          </p:nvSpPr>
          <p:spPr>
            <a:xfrm>
              <a:off x="597211" y="1777188"/>
              <a:ext cx="6937444" cy="339569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133F3F-BB88-437D-828D-E14DD2224AF2}"/>
                </a:ext>
              </a:extLst>
            </p:cNvPr>
            <p:cNvSpPr txBox="1"/>
            <p:nvPr/>
          </p:nvSpPr>
          <p:spPr>
            <a:xfrm>
              <a:off x="1479191" y="2116010"/>
              <a:ext cx="5739320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4000" dirty="0" err="1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우산도∙울릉도</a:t>
              </a:r>
              <a:r>
                <a:rPr lang="ko-KR" altLang="en-US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 </a:t>
              </a:r>
              <a:r>
                <a:rPr lang="ko-KR" altLang="en-US" sz="4000" dirty="0" err="1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무릉</a:t>
              </a:r>
              <a:r>
                <a:rPr lang="en-US" altLang="ko-KR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(</a:t>
              </a:r>
              <a:r>
                <a:rPr lang="ko-KR" altLang="en-US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武陵</a:t>
              </a:r>
              <a:r>
                <a:rPr lang="en-US" altLang="ko-KR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)</a:t>
              </a:r>
              <a:r>
                <a:rPr lang="ko-KR" altLang="en-US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이라고도 하고</a:t>
              </a:r>
              <a:r>
                <a:rPr lang="en-US" altLang="ko-KR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, </a:t>
              </a:r>
              <a:r>
                <a:rPr lang="ko-KR" altLang="en-US" sz="4000" dirty="0" err="1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우릉</a:t>
              </a:r>
              <a:r>
                <a:rPr lang="en-US" altLang="ko-KR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(</a:t>
              </a:r>
              <a:r>
                <a:rPr lang="ko-KR" altLang="en-US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羽陵</a:t>
              </a:r>
              <a:r>
                <a:rPr lang="en-US" altLang="ko-KR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)</a:t>
              </a:r>
              <a:r>
                <a:rPr lang="ko-KR" altLang="en-US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이라고도 한다</a:t>
              </a:r>
              <a:r>
                <a:rPr lang="en-US" altLang="ko-KR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. </a:t>
              </a:r>
              <a:r>
                <a:rPr lang="ko-KR" altLang="en-US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두 섬이 현</a:t>
              </a:r>
              <a:r>
                <a:rPr lang="en-US" altLang="ko-KR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(</a:t>
              </a:r>
              <a:r>
                <a:rPr lang="ko-KR" altLang="en-US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縣</a:t>
              </a:r>
              <a:r>
                <a:rPr lang="en-US" altLang="ko-KR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)</a:t>
              </a:r>
              <a:r>
                <a:rPr lang="ko-KR" altLang="en-US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의 정동쪽 바다 가운데 있다</a:t>
              </a:r>
              <a:r>
                <a:rPr lang="en-US" altLang="ko-KR" sz="4000" dirty="0">
                  <a:solidFill>
                    <a:schemeClr val="bg1"/>
                  </a:solidFill>
                  <a:latin typeface="1훈새마을운동 R" panose="02020603020101020101" pitchFamily="18" charset="-127"/>
                  <a:ea typeface="1훈새마을운동 R" panose="02020603020101020101" pitchFamily="18" charset="-127"/>
                </a:rPr>
                <a:t>.</a:t>
              </a:r>
              <a:endParaRPr lang="ko-KR" altLang="en-US" sz="4000" dirty="0">
                <a:solidFill>
                  <a:schemeClr val="bg1"/>
                </a:solidFill>
                <a:latin typeface="1훈새마을운동 R" panose="02020603020101020101" pitchFamily="18" charset="-127"/>
                <a:ea typeface="1훈새마을운동 R" panose="02020603020101020101" pitchFamily="18" charset="-127"/>
              </a:endParaRPr>
            </a:p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8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242</Words>
  <Application>Microsoft Office PowerPoint</Application>
  <PresentationFormat>와이드스크린</PresentationFormat>
  <Paragraphs>85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1훈새마을운동 R</vt:lpstr>
      <vt:lpstr>맑은 고딕</vt:lpstr>
      <vt:lpstr>배달의민족 도현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 원연</dc:creator>
  <cp:lastModifiedBy>조 원연</cp:lastModifiedBy>
  <cp:revision>10</cp:revision>
  <dcterms:created xsi:type="dcterms:W3CDTF">2020-05-04T13:31:52Z</dcterms:created>
  <dcterms:modified xsi:type="dcterms:W3CDTF">2020-05-04T14:56:07Z</dcterms:modified>
</cp:coreProperties>
</file>