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78" r:id="rId20"/>
    <p:sldId id="280" r:id="rId21"/>
    <p:sldId id="281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0F8E9-F8FA-4BB6-B3E0-4DDEB4CA1823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440FA-8F98-4256-8D8D-5F8053CC15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107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7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8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5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7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3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5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5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1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9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3375562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1016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ko-KR" altLang="en-US" sz="4000" dirty="0">
                <a:solidFill>
                  <a:prstClr val="white"/>
                </a:solidFill>
              </a:rPr>
              <a:t>    왜 독도가 한국의 영토인가</a:t>
            </a:r>
            <a:r>
              <a:rPr lang="en-US" altLang="ko-KR" sz="4000" dirty="0">
                <a:solidFill>
                  <a:prstClr val="white"/>
                </a:solidFill>
              </a:rPr>
              <a:t>? </a:t>
            </a:r>
            <a:r>
              <a:rPr lang="en-US" altLang="ko-KR" sz="2500" dirty="0">
                <a:solidFill>
                  <a:prstClr val="white"/>
                </a:solidFill>
              </a:rPr>
              <a:t>- </a:t>
            </a:r>
            <a:r>
              <a:rPr lang="ko-KR" altLang="en-US" sz="2500" dirty="0">
                <a:solidFill>
                  <a:prstClr val="white"/>
                </a:solidFill>
              </a:rPr>
              <a:t>역사적 근거</a:t>
            </a:r>
          </a:p>
          <a:p>
            <a:pPr algn="ctr"/>
            <a:endParaRPr lang="en-US" altLang="ko-KR" sz="2000" dirty="0">
              <a:solidFill>
                <a:prstClr val="white"/>
              </a:solidFill>
            </a:endParaRPr>
          </a:p>
          <a:p>
            <a:pPr algn="ctr"/>
            <a:r>
              <a:rPr lang="en-US" altLang="ko-KR" sz="2000" dirty="0">
                <a:solidFill>
                  <a:prstClr val="white"/>
                </a:solidFill>
              </a:rPr>
              <a:t>    </a:t>
            </a:r>
            <a:r>
              <a:rPr lang="ko-KR" altLang="en-US" sz="2000" dirty="0">
                <a:solidFill>
                  <a:prstClr val="white"/>
                </a:solidFill>
              </a:rPr>
              <a:t>독도영토학</a:t>
            </a:r>
            <a:endParaRPr lang="en-US" altLang="ko-KR" sz="2000" dirty="0">
              <a:solidFill>
                <a:prstClr val="white"/>
              </a:solidFill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5906280" y="4397071"/>
            <a:ext cx="772453" cy="647864"/>
            <a:chOff x="8023225" y="4741863"/>
            <a:chExt cx="6299200" cy="5283200"/>
          </a:xfrm>
        </p:grpSpPr>
        <p:sp>
          <p:nvSpPr>
            <p:cNvPr id="63" name="Freeform 47"/>
            <p:cNvSpPr>
              <a:spLocks noEditPoints="1"/>
            </p:cNvSpPr>
            <p:nvPr/>
          </p:nvSpPr>
          <p:spPr bwMode="auto">
            <a:xfrm>
              <a:off x="8531225" y="6672263"/>
              <a:ext cx="2032000" cy="2438400"/>
            </a:xfrm>
            <a:custGeom>
              <a:avLst/>
              <a:gdLst>
                <a:gd name="T0" fmla="*/ 576 w 3839"/>
                <a:gd name="T1" fmla="*/ 4033 h 4609"/>
                <a:gd name="T2" fmla="*/ 576 w 3839"/>
                <a:gd name="T3" fmla="*/ 3772 h 4609"/>
                <a:gd name="T4" fmla="*/ 617 w 3839"/>
                <a:gd name="T5" fmla="*/ 3506 h 4609"/>
                <a:gd name="T6" fmla="*/ 707 w 3839"/>
                <a:gd name="T7" fmla="*/ 3258 h 4609"/>
                <a:gd name="T8" fmla="*/ 842 w 3839"/>
                <a:gd name="T9" fmla="*/ 3036 h 4609"/>
                <a:gd name="T10" fmla="*/ 1015 w 3839"/>
                <a:gd name="T11" fmla="*/ 2846 h 4609"/>
                <a:gd name="T12" fmla="*/ 1222 w 3839"/>
                <a:gd name="T13" fmla="*/ 2691 h 4609"/>
                <a:gd name="T14" fmla="*/ 1457 w 3839"/>
                <a:gd name="T15" fmla="*/ 2578 h 4609"/>
                <a:gd name="T16" fmla="*/ 1715 w 3839"/>
                <a:gd name="T17" fmla="*/ 2512 h 4609"/>
                <a:gd name="T18" fmla="*/ 1919 w 3839"/>
                <a:gd name="T19" fmla="*/ 2498 h 4609"/>
                <a:gd name="T20" fmla="*/ 1772 w 3839"/>
                <a:gd name="T21" fmla="*/ 2486 h 4609"/>
                <a:gd name="T22" fmla="*/ 1589 w 3839"/>
                <a:gd name="T23" fmla="*/ 2439 h 4609"/>
                <a:gd name="T24" fmla="*/ 1421 w 3839"/>
                <a:gd name="T25" fmla="*/ 2358 h 4609"/>
                <a:gd name="T26" fmla="*/ 1274 w 3839"/>
                <a:gd name="T27" fmla="*/ 2248 h 4609"/>
                <a:gd name="T28" fmla="*/ 1150 w 3839"/>
                <a:gd name="T29" fmla="*/ 2112 h 4609"/>
                <a:gd name="T30" fmla="*/ 1054 w 3839"/>
                <a:gd name="T31" fmla="*/ 1953 h 4609"/>
                <a:gd name="T32" fmla="*/ 989 w 3839"/>
                <a:gd name="T33" fmla="*/ 1778 h 4609"/>
                <a:gd name="T34" fmla="*/ 960 w 3839"/>
                <a:gd name="T35" fmla="*/ 1586 h 4609"/>
                <a:gd name="T36" fmla="*/ 960 w 3839"/>
                <a:gd name="T37" fmla="*/ 1488 h 4609"/>
                <a:gd name="T38" fmla="*/ 989 w 3839"/>
                <a:gd name="T39" fmla="*/ 1296 h 4609"/>
                <a:gd name="T40" fmla="*/ 1054 w 3839"/>
                <a:gd name="T41" fmla="*/ 1121 h 4609"/>
                <a:gd name="T42" fmla="*/ 1150 w 3839"/>
                <a:gd name="T43" fmla="*/ 962 h 4609"/>
                <a:gd name="T44" fmla="*/ 1274 w 3839"/>
                <a:gd name="T45" fmla="*/ 826 h 4609"/>
                <a:gd name="T46" fmla="*/ 1421 w 3839"/>
                <a:gd name="T47" fmla="*/ 716 h 4609"/>
                <a:gd name="T48" fmla="*/ 1589 w 3839"/>
                <a:gd name="T49" fmla="*/ 635 h 4609"/>
                <a:gd name="T50" fmla="*/ 1772 w 3839"/>
                <a:gd name="T51" fmla="*/ 588 h 4609"/>
                <a:gd name="T52" fmla="*/ 1919 w 3839"/>
                <a:gd name="T53" fmla="*/ 576 h 4609"/>
                <a:gd name="T54" fmla="*/ 2066 w 3839"/>
                <a:gd name="T55" fmla="*/ 588 h 4609"/>
                <a:gd name="T56" fmla="*/ 2249 w 3839"/>
                <a:gd name="T57" fmla="*/ 635 h 4609"/>
                <a:gd name="T58" fmla="*/ 2418 w 3839"/>
                <a:gd name="T59" fmla="*/ 716 h 4609"/>
                <a:gd name="T60" fmla="*/ 2564 w 3839"/>
                <a:gd name="T61" fmla="*/ 826 h 4609"/>
                <a:gd name="T62" fmla="*/ 2688 w 3839"/>
                <a:gd name="T63" fmla="*/ 962 h 4609"/>
                <a:gd name="T64" fmla="*/ 2785 w 3839"/>
                <a:gd name="T65" fmla="*/ 1121 h 4609"/>
                <a:gd name="T66" fmla="*/ 2850 w 3839"/>
                <a:gd name="T67" fmla="*/ 1296 h 4609"/>
                <a:gd name="T68" fmla="*/ 2878 w 3839"/>
                <a:gd name="T69" fmla="*/ 1488 h 4609"/>
                <a:gd name="T70" fmla="*/ 2878 w 3839"/>
                <a:gd name="T71" fmla="*/ 1586 h 4609"/>
                <a:gd name="T72" fmla="*/ 2850 w 3839"/>
                <a:gd name="T73" fmla="*/ 1778 h 4609"/>
                <a:gd name="T74" fmla="*/ 2785 w 3839"/>
                <a:gd name="T75" fmla="*/ 1953 h 4609"/>
                <a:gd name="T76" fmla="*/ 2688 w 3839"/>
                <a:gd name="T77" fmla="*/ 2112 h 4609"/>
                <a:gd name="T78" fmla="*/ 2564 w 3839"/>
                <a:gd name="T79" fmla="*/ 2248 h 4609"/>
                <a:gd name="T80" fmla="*/ 2418 w 3839"/>
                <a:gd name="T81" fmla="*/ 2358 h 4609"/>
                <a:gd name="T82" fmla="*/ 2249 w 3839"/>
                <a:gd name="T83" fmla="*/ 2439 h 4609"/>
                <a:gd name="T84" fmla="*/ 2066 w 3839"/>
                <a:gd name="T85" fmla="*/ 2486 h 4609"/>
                <a:gd name="T86" fmla="*/ 1919 w 3839"/>
                <a:gd name="T87" fmla="*/ 2498 h 4609"/>
                <a:gd name="T88" fmla="*/ 2124 w 3839"/>
                <a:gd name="T89" fmla="*/ 2512 h 4609"/>
                <a:gd name="T90" fmla="*/ 2382 w 3839"/>
                <a:gd name="T91" fmla="*/ 2578 h 4609"/>
                <a:gd name="T92" fmla="*/ 2616 w 3839"/>
                <a:gd name="T93" fmla="*/ 2691 h 4609"/>
                <a:gd name="T94" fmla="*/ 2824 w 3839"/>
                <a:gd name="T95" fmla="*/ 2846 h 4609"/>
                <a:gd name="T96" fmla="*/ 2996 w 3839"/>
                <a:gd name="T97" fmla="*/ 3036 h 4609"/>
                <a:gd name="T98" fmla="*/ 3132 w 3839"/>
                <a:gd name="T99" fmla="*/ 3258 h 4609"/>
                <a:gd name="T100" fmla="*/ 3221 w 3839"/>
                <a:gd name="T101" fmla="*/ 3506 h 4609"/>
                <a:gd name="T102" fmla="*/ 3263 w 3839"/>
                <a:gd name="T103" fmla="*/ 3772 h 4609"/>
                <a:gd name="T104" fmla="*/ 3263 w 3839"/>
                <a:gd name="T105" fmla="*/ 4033 h 4609"/>
                <a:gd name="T106" fmla="*/ 0 w 3839"/>
                <a:gd name="T107" fmla="*/ 4609 h 4609"/>
                <a:gd name="T108" fmla="*/ 3839 w 3839"/>
                <a:gd name="T109" fmla="*/ 0 h 4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39" h="4609">
                  <a:moveTo>
                    <a:pt x="3263" y="4033"/>
                  </a:moveTo>
                  <a:lnTo>
                    <a:pt x="576" y="4033"/>
                  </a:lnTo>
                  <a:lnTo>
                    <a:pt x="576" y="3841"/>
                  </a:lnTo>
                  <a:lnTo>
                    <a:pt x="576" y="3772"/>
                  </a:lnTo>
                  <a:lnTo>
                    <a:pt x="590" y="3637"/>
                  </a:lnTo>
                  <a:lnTo>
                    <a:pt x="617" y="3506"/>
                  </a:lnTo>
                  <a:lnTo>
                    <a:pt x="656" y="3379"/>
                  </a:lnTo>
                  <a:lnTo>
                    <a:pt x="707" y="3258"/>
                  </a:lnTo>
                  <a:lnTo>
                    <a:pt x="769" y="3144"/>
                  </a:lnTo>
                  <a:lnTo>
                    <a:pt x="842" y="3036"/>
                  </a:lnTo>
                  <a:lnTo>
                    <a:pt x="924" y="2937"/>
                  </a:lnTo>
                  <a:lnTo>
                    <a:pt x="1015" y="2846"/>
                  </a:lnTo>
                  <a:lnTo>
                    <a:pt x="1114" y="2764"/>
                  </a:lnTo>
                  <a:lnTo>
                    <a:pt x="1222" y="2691"/>
                  </a:lnTo>
                  <a:lnTo>
                    <a:pt x="1336" y="2629"/>
                  </a:lnTo>
                  <a:lnTo>
                    <a:pt x="1457" y="2578"/>
                  </a:lnTo>
                  <a:lnTo>
                    <a:pt x="1584" y="2539"/>
                  </a:lnTo>
                  <a:lnTo>
                    <a:pt x="1715" y="2512"/>
                  </a:lnTo>
                  <a:lnTo>
                    <a:pt x="1850" y="2498"/>
                  </a:lnTo>
                  <a:lnTo>
                    <a:pt x="1919" y="2498"/>
                  </a:lnTo>
                  <a:lnTo>
                    <a:pt x="1870" y="2496"/>
                  </a:lnTo>
                  <a:lnTo>
                    <a:pt x="1772" y="2486"/>
                  </a:lnTo>
                  <a:lnTo>
                    <a:pt x="1679" y="2467"/>
                  </a:lnTo>
                  <a:lnTo>
                    <a:pt x="1589" y="2439"/>
                  </a:lnTo>
                  <a:lnTo>
                    <a:pt x="1503" y="2403"/>
                  </a:lnTo>
                  <a:lnTo>
                    <a:pt x="1421" y="2358"/>
                  </a:lnTo>
                  <a:lnTo>
                    <a:pt x="1345" y="2306"/>
                  </a:lnTo>
                  <a:lnTo>
                    <a:pt x="1274" y="2248"/>
                  </a:lnTo>
                  <a:lnTo>
                    <a:pt x="1208" y="2182"/>
                  </a:lnTo>
                  <a:lnTo>
                    <a:pt x="1150" y="2112"/>
                  </a:lnTo>
                  <a:lnTo>
                    <a:pt x="1098" y="2035"/>
                  </a:lnTo>
                  <a:lnTo>
                    <a:pt x="1054" y="1953"/>
                  </a:lnTo>
                  <a:lnTo>
                    <a:pt x="1018" y="1867"/>
                  </a:lnTo>
                  <a:lnTo>
                    <a:pt x="989" y="1778"/>
                  </a:lnTo>
                  <a:lnTo>
                    <a:pt x="970" y="1684"/>
                  </a:lnTo>
                  <a:lnTo>
                    <a:pt x="960" y="1586"/>
                  </a:lnTo>
                  <a:lnTo>
                    <a:pt x="959" y="1537"/>
                  </a:lnTo>
                  <a:lnTo>
                    <a:pt x="960" y="1488"/>
                  </a:lnTo>
                  <a:lnTo>
                    <a:pt x="970" y="1390"/>
                  </a:lnTo>
                  <a:lnTo>
                    <a:pt x="989" y="1296"/>
                  </a:lnTo>
                  <a:lnTo>
                    <a:pt x="1018" y="1207"/>
                  </a:lnTo>
                  <a:lnTo>
                    <a:pt x="1054" y="1121"/>
                  </a:lnTo>
                  <a:lnTo>
                    <a:pt x="1098" y="1039"/>
                  </a:lnTo>
                  <a:lnTo>
                    <a:pt x="1150" y="962"/>
                  </a:lnTo>
                  <a:lnTo>
                    <a:pt x="1208" y="892"/>
                  </a:lnTo>
                  <a:lnTo>
                    <a:pt x="1274" y="826"/>
                  </a:lnTo>
                  <a:lnTo>
                    <a:pt x="1345" y="768"/>
                  </a:lnTo>
                  <a:lnTo>
                    <a:pt x="1421" y="716"/>
                  </a:lnTo>
                  <a:lnTo>
                    <a:pt x="1503" y="671"/>
                  </a:lnTo>
                  <a:lnTo>
                    <a:pt x="1589" y="635"/>
                  </a:lnTo>
                  <a:lnTo>
                    <a:pt x="1679" y="607"/>
                  </a:lnTo>
                  <a:lnTo>
                    <a:pt x="1772" y="588"/>
                  </a:lnTo>
                  <a:lnTo>
                    <a:pt x="1870" y="578"/>
                  </a:lnTo>
                  <a:lnTo>
                    <a:pt x="1919" y="576"/>
                  </a:lnTo>
                  <a:lnTo>
                    <a:pt x="1968" y="578"/>
                  </a:lnTo>
                  <a:lnTo>
                    <a:pt x="2066" y="588"/>
                  </a:lnTo>
                  <a:lnTo>
                    <a:pt x="2160" y="607"/>
                  </a:lnTo>
                  <a:lnTo>
                    <a:pt x="2249" y="635"/>
                  </a:lnTo>
                  <a:lnTo>
                    <a:pt x="2335" y="671"/>
                  </a:lnTo>
                  <a:lnTo>
                    <a:pt x="2418" y="716"/>
                  </a:lnTo>
                  <a:lnTo>
                    <a:pt x="2494" y="768"/>
                  </a:lnTo>
                  <a:lnTo>
                    <a:pt x="2564" y="826"/>
                  </a:lnTo>
                  <a:lnTo>
                    <a:pt x="2631" y="892"/>
                  </a:lnTo>
                  <a:lnTo>
                    <a:pt x="2688" y="962"/>
                  </a:lnTo>
                  <a:lnTo>
                    <a:pt x="2740" y="1039"/>
                  </a:lnTo>
                  <a:lnTo>
                    <a:pt x="2785" y="1121"/>
                  </a:lnTo>
                  <a:lnTo>
                    <a:pt x="2821" y="1207"/>
                  </a:lnTo>
                  <a:lnTo>
                    <a:pt x="2850" y="1296"/>
                  </a:lnTo>
                  <a:lnTo>
                    <a:pt x="2868" y="1390"/>
                  </a:lnTo>
                  <a:lnTo>
                    <a:pt x="2878" y="1488"/>
                  </a:lnTo>
                  <a:lnTo>
                    <a:pt x="2880" y="1537"/>
                  </a:lnTo>
                  <a:lnTo>
                    <a:pt x="2878" y="1586"/>
                  </a:lnTo>
                  <a:lnTo>
                    <a:pt x="2868" y="1684"/>
                  </a:lnTo>
                  <a:lnTo>
                    <a:pt x="2850" y="1778"/>
                  </a:lnTo>
                  <a:lnTo>
                    <a:pt x="2821" y="1867"/>
                  </a:lnTo>
                  <a:lnTo>
                    <a:pt x="2785" y="1953"/>
                  </a:lnTo>
                  <a:lnTo>
                    <a:pt x="2740" y="2035"/>
                  </a:lnTo>
                  <a:lnTo>
                    <a:pt x="2688" y="2112"/>
                  </a:lnTo>
                  <a:lnTo>
                    <a:pt x="2631" y="2182"/>
                  </a:lnTo>
                  <a:lnTo>
                    <a:pt x="2564" y="2248"/>
                  </a:lnTo>
                  <a:lnTo>
                    <a:pt x="2494" y="2306"/>
                  </a:lnTo>
                  <a:lnTo>
                    <a:pt x="2418" y="2358"/>
                  </a:lnTo>
                  <a:lnTo>
                    <a:pt x="2335" y="2403"/>
                  </a:lnTo>
                  <a:lnTo>
                    <a:pt x="2249" y="2439"/>
                  </a:lnTo>
                  <a:lnTo>
                    <a:pt x="2160" y="2467"/>
                  </a:lnTo>
                  <a:lnTo>
                    <a:pt x="2066" y="2486"/>
                  </a:lnTo>
                  <a:lnTo>
                    <a:pt x="1968" y="2496"/>
                  </a:lnTo>
                  <a:lnTo>
                    <a:pt x="1919" y="2498"/>
                  </a:lnTo>
                  <a:lnTo>
                    <a:pt x="1988" y="2498"/>
                  </a:lnTo>
                  <a:lnTo>
                    <a:pt x="2124" y="2512"/>
                  </a:lnTo>
                  <a:lnTo>
                    <a:pt x="2255" y="2539"/>
                  </a:lnTo>
                  <a:lnTo>
                    <a:pt x="2382" y="2578"/>
                  </a:lnTo>
                  <a:lnTo>
                    <a:pt x="2502" y="2629"/>
                  </a:lnTo>
                  <a:lnTo>
                    <a:pt x="2616" y="2691"/>
                  </a:lnTo>
                  <a:lnTo>
                    <a:pt x="2724" y="2764"/>
                  </a:lnTo>
                  <a:lnTo>
                    <a:pt x="2824" y="2846"/>
                  </a:lnTo>
                  <a:lnTo>
                    <a:pt x="2914" y="2937"/>
                  </a:lnTo>
                  <a:lnTo>
                    <a:pt x="2996" y="3036"/>
                  </a:lnTo>
                  <a:lnTo>
                    <a:pt x="3070" y="3144"/>
                  </a:lnTo>
                  <a:lnTo>
                    <a:pt x="3132" y="3258"/>
                  </a:lnTo>
                  <a:lnTo>
                    <a:pt x="3182" y="3379"/>
                  </a:lnTo>
                  <a:lnTo>
                    <a:pt x="3221" y="3506"/>
                  </a:lnTo>
                  <a:lnTo>
                    <a:pt x="3248" y="3637"/>
                  </a:lnTo>
                  <a:lnTo>
                    <a:pt x="3263" y="3772"/>
                  </a:lnTo>
                  <a:lnTo>
                    <a:pt x="3263" y="3841"/>
                  </a:lnTo>
                  <a:lnTo>
                    <a:pt x="3263" y="4033"/>
                  </a:lnTo>
                  <a:close/>
                  <a:moveTo>
                    <a:pt x="0" y="0"/>
                  </a:moveTo>
                  <a:lnTo>
                    <a:pt x="0" y="4609"/>
                  </a:lnTo>
                  <a:lnTo>
                    <a:pt x="3839" y="4609"/>
                  </a:lnTo>
                  <a:lnTo>
                    <a:pt x="38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72" name="그룹 71"/>
            <p:cNvGrpSpPr/>
            <p:nvPr/>
          </p:nvGrpSpPr>
          <p:grpSpPr>
            <a:xfrm>
              <a:off x="8023225" y="4741863"/>
              <a:ext cx="6299200" cy="5283200"/>
              <a:chOff x="8023225" y="4741863"/>
              <a:chExt cx="6299200" cy="5283200"/>
            </a:xfrm>
          </p:grpSpPr>
          <p:sp>
            <p:nvSpPr>
              <p:cNvPr id="64" name="Freeform 48"/>
              <p:cNvSpPr>
                <a:spLocks/>
              </p:cNvSpPr>
              <p:nvPr/>
            </p:nvSpPr>
            <p:spPr bwMode="auto">
              <a:xfrm>
                <a:off x="8023225" y="5757863"/>
                <a:ext cx="6299200" cy="4267200"/>
              </a:xfrm>
              <a:custGeom>
                <a:avLst/>
                <a:gdLst>
                  <a:gd name="T0" fmla="*/ 7489 w 11905"/>
                  <a:gd name="T1" fmla="*/ 0 h 8065"/>
                  <a:gd name="T2" fmla="*/ 11329 w 11905"/>
                  <a:gd name="T3" fmla="*/ 384 h 8065"/>
                  <a:gd name="T4" fmla="*/ 11386 w 11905"/>
                  <a:gd name="T5" fmla="*/ 393 h 8065"/>
                  <a:gd name="T6" fmla="*/ 11452 w 11905"/>
                  <a:gd name="T7" fmla="*/ 428 h 8065"/>
                  <a:gd name="T8" fmla="*/ 11498 w 11905"/>
                  <a:gd name="T9" fmla="*/ 485 h 8065"/>
                  <a:gd name="T10" fmla="*/ 11521 w 11905"/>
                  <a:gd name="T11" fmla="*/ 557 h 8065"/>
                  <a:gd name="T12" fmla="*/ 11521 w 11905"/>
                  <a:gd name="T13" fmla="*/ 7489 h 8065"/>
                  <a:gd name="T14" fmla="*/ 11512 w 11905"/>
                  <a:gd name="T15" fmla="*/ 7547 h 8065"/>
                  <a:gd name="T16" fmla="*/ 11478 w 11905"/>
                  <a:gd name="T17" fmla="*/ 7612 h 8065"/>
                  <a:gd name="T18" fmla="*/ 11420 w 11905"/>
                  <a:gd name="T19" fmla="*/ 7659 h 8065"/>
                  <a:gd name="T20" fmla="*/ 11348 w 11905"/>
                  <a:gd name="T21" fmla="*/ 7681 h 8065"/>
                  <a:gd name="T22" fmla="*/ 576 w 11905"/>
                  <a:gd name="T23" fmla="*/ 7682 h 8065"/>
                  <a:gd name="T24" fmla="*/ 518 w 11905"/>
                  <a:gd name="T25" fmla="*/ 7674 h 8065"/>
                  <a:gd name="T26" fmla="*/ 454 w 11905"/>
                  <a:gd name="T27" fmla="*/ 7638 h 8065"/>
                  <a:gd name="T28" fmla="*/ 408 w 11905"/>
                  <a:gd name="T29" fmla="*/ 7582 h 8065"/>
                  <a:gd name="T30" fmla="*/ 385 w 11905"/>
                  <a:gd name="T31" fmla="*/ 7509 h 8065"/>
                  <a:gd name="T32" fmla="*/ 385 w 11905"/>
                  <a:gd name="T33" fmla="*/ 576 h 8065"/>
                  <a:gd name="T34" fmla="*/ 392 w 11905"/>
                  <a:gd name="T35" fmla="*/ 520 h 8065"/>
                  <a:gd name="T36" fmla="*/ 428 w 11905"/>
                  <a:gd name="T37" fmla="*/ 454 h 8065"/>
                  <a:gd name="T38" fmla="*/ 484 w 11905"/>
                  <a:gd name="T39" fmla="*/ 407 h 8065"/>
                  <a:gd name="T40" fmla="*/ 556 w 11905"/>
                  <a:gd name="T41" fmla="*/ 384 h 8065"/>
                  <a:gd name="T42" fmla="*/ 4417 w 11905"/>
                  <a:gd name="T43" fmla="*/ 384 h 8065"/>
                  <a:gd name="T44" fmla="*/ 576 w 11905"/>
                  <a:gd name="T45" fmla="*/ 0 h 8065"/>
                  <a:gd name="T46" fmla="*/ 405 w 11905"/>
                  <a:gd name="T47" fmla="*/ 26 h 8065"/>
                  <a:gd name="T48" fmla="*/ 209 w 11905"/>
                  <a:gd name="T49" fmla="*/ 131 h 8065"/>
                  <a:gd name="T50" fmla="*/ 69 w 11905"/>
                  <a:gd name="T51" fmla="*/ 302 h 8065"/>
                  <a:gd name="T52" fmla="*/ 1 w 11905"/>
                  <a:gd name="T53" fmla="*/ 517 h 8065"/>
                  <a:gd name="T54" fmla="*/ 0 w 11905"/>
                  <a:gd name="T55" fmla="*/ 7489 h 8065"/>
                  <a:gd name="T56" fmla="*/ 24 w 11905"/>
                  <a:gd name="T57" fmla="*/ 7661 h 8065"/>
                  <a:gd name="T58" fmla="*/ 131 w 11905"/>
                  <a:gd name="T59" fmla="*/ 7857 h 8065"/>
                  <a:gd name="T60" fmla="*/ 301 w 11905"/>
                  <a:gd name="T61" fmla="*/ 7998 h 8065"/>
                  <a:gd name="T62" fmla="*/ 517 w 11905"/>
                  <a:gd name="T63" fmla="*/ 8064 h 8065"/>
                  <a:gd name="T64" fmla="*/ 11329 w 11905"/>
                  <a:gd name="T65" fmla="*/ 8065 h 8065"/>
                  <a:gd name="T66" fmla="*/ 11501 w 11905"/>
                  <a:gd name="T67" fmla="*/ 8041 h 8065"/>
                  <a:gd name="T68" fmla="*/ 11695 w 11905"/>
                  <a:gd name="T69" fmla="*/ 7934 h 8065"/>
                  <a:gd name="T70" fmla="*/ 11836 w 11905"/>
                  <a:gd name="T71" fmla="*/ 7764 h 8065"/>
                  <a:gd name="T72" fmla="*/ 11903 w 11905"/>
                  <a:gd name="T73" fmla="*/ 7548 h 8065"/>
                  <a:gd name="T74" fmla="*/ 11905 w 11905"/>
                  <a:gd name="T75" fmla="*/ 576 h 8065"/>
                  <a:gd name="T76" fmla="*/ 11880 w 11905"/>
                  <a:gd name="T77" fmla="*/ 405 h 8065"/>
                  <a:gd name="T78" fmla="*/ 11774 w 11905"/>
                  <a:gd name="T79" fmla="*/ 210 h 8065"/>
                  <a:gd name="T80" fmla="*/ 11603 w 11905"/>
                  <a:gd name="T81" fmla="*/ 69 h 8065"/>
                  <a:gd name="T82" fmla="*/ 11388 w 11905"/>
                  <a:gd name="T83" fmla="*/ 3 h 8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905" h="8065">
                    <a:moveTo>
                      <a:pt x="11329" y="0"/>
                    </a:moveTo>
                    <a:lnTo>
                      <a:pt x="7489" y="0"/>
                    </a:lnTo>
                    <a:lnTo>
                      <a:pt x="7489" y="384"/>
                    </a:lnTo>
                    <a:lnTo>
                      <a:pt x="11329" y="384"/>
                    </a:lnTo>
                    <a:lnTo>
                      <a:pt x="11348" y="384"/>
                    </a:lnTo>
                    <a:lnTo>
                      <a:pt x="11386" y="393"/>
                    </a:lnTo>
                    <a:lnTo>
                      <a:pt x="11420" y="407"/>
                    </a:lnTo>
                    <a:lnTo>
                      <a:pt x="11452" y="428"/>
                    </a:lnTo>
                    <a:lnTo>
                      <a:pt x="11478" y="454"/>
                    </a:lnTo>
                    <a:lnTo>
                      <a:pt x="11498" y="485"/>
                    </a:lnTo>
                    <a:lnTo>
                      <a:pt x="11512" y="520"/>
                    </a:lnTo>
                    <a:lnTo>
                      <a:pt x="11521" y="557"/>
                    </a:lnTo>
                    <a:lnTo>
                      <a:pt x="11521" y="576"/>
                    </a:lnTo>
                    <a:lnTo>
                      <a:pt x="11521" y="7489"/>
                    </a:lnTo>
                    <a:lnTo>
                      <a:pt x="11521" y="7509"/>
                    </a:lnTo>
                    <a:lnTo>
                      <a:pt x="11512" y="7547"/>
                    </a:lnTo>
                    <a:lnTo>
                      <a:pt x="11498" y="7582"/>
                    </a:lnTo>
                    <a:lnTo>
                      <a:pt x="11478" y="7612"/>
                    </a:lnTo>
                    <a:lnTo>
                      <a:pt x="11452" y="7638"/>
                    </a:lnTo>
                    <a:lnTo>
                      <a:pt x="11420" y="7659"/>
                    </a:lnTo>
                    <a:lnTo>
                      <a:pt x="11386" y="7674"/>
                    </a:lnTo>
                    <a:lnTo>
                      <a:pt x="11348" y="7681"/>
                    </a:lnTo>
                    <a:lnTo>
                      <a:pt x="11329" y="7682"/>
                    </a:lnTo>
                    <a:lnTo>
                      <a:pt x="576" y="7682"/>
                    </a:lnTo>
                    <a:lnTo>
                      <a:pt x="556" y="7681"/>
                    </a:lnTo>
                    <a:lnTo>
                      <a:pt x="518" y="7674"/>
                    </a:lnTo>
                    <a:lnTo>
                      <a:pt x="484" y="7659"/>
                    </a:lnTo>
                    <a:lnTo>
                      <a:pt x="454" y="7638"/>
                    </a:lnTo>
                    <a:lnTo>
                      <a:pt x="428" y="7612"/>
                    </a:lnTo>
                    <a:lnTo>
                      <a:pt x="408" y="7582"/>
                    </a:lnTo>
                    <a:lnTo>
                      <a:pt x="392" y="7547"/>
                    </a:lnTo>
                    <a:lnTo>
                      <a:pt x="385" y="7509"/>
                    </a:lnTo>
                    <a:lnTo>
                      <a:pt x="385" y="7489"/>
                    </a:lnTo>
                    <a:lnTo>
                      <a:pt x="385" y="576"/>
                    </a:lnTo>
                    <a:lnTo>
                      <a:pt x="385" y="557"/>
                    </a:lnTo>
                    <a:lnTo>
                      <a:pt x="392" y="520"/>
                    </a:lnTo>
                    <a:lnTo>
                      <a:pt x="408" y="485"/>
                    </a:lnTo>
                    <a:lnTo>
                      <a:pt x="428" y="454"/>
                    </a:lnTo>
                    <a:lnTo>
                      <a:pt x="454" y="428"/>
                    </a:lnTo>
                    <a:lnTo>
                      <a:pt x="484" y="407"/>
                    </a:lnTo>
                    <a:lnTo>
                      <a:pt x="518" y="393"/>
                    </a:lnTo>
                    <a:lnTo>
                      <a:pt x="556" y="384"/>
                    </a:lnTo>
                    <a:lnTo>
                      <a:pt x="576" y="384"/>
                    </a:lnTo>
                    <a:lnTo>
                      <a:pt x="4417" y="384"/>
                    </a:lnTo>
                    <a:lnTo>
                      <a:pt x="4417" y="0"/>
                    </a:lnTo>
                    <a:lnTo>
                      <a:pt x="576" y="0"/>
                    </a:lnTo>
                    <a:lnTo>
                      <a:pt x="517" y="3"/>
                    </a:lnTo>
                    <a:lnTo>
                      <a:pt x="405" y="26"/>
                    </a:lnTo>
                    <a:lnTo>
                      <a:pt x="301" y="69"/>
                    </a:lnTo>
                    <a:lnTo>
                      <a:pt x="209" y="131"/>
                    </a:lnTo>
                    <a:lnTo>
                      <a:pt x="131" y="210"/>
                    </a:lnTo>
                    <a:lnTo>
                      <a:pt x="69" y="302"/>
                    </a:lnTo>
                    <a:lnTo>
                      <a:pt x="24" y="405"/>
                    </a:lnTo>
                    <a:lnTo>
                      <a:pt x="1" y="517"/>
                    </a:lnTo>
                    <a:lnTo>
                      <a:pt x="0" y="576"/>
                    </a:lnTo>
                    <a:lnTo>
                      <a:pt x="0" y="7489"/>
                    </a:lnTo>
                    <a:lnTo>
                      <a:pt x="1" y="7548"/>
                    </a:lnTo>
                    <a:lnTo>
                      <a:pt x="24" y="7661"/>
                    </a:lnTo>
                    <a:lnTo>
                      <a:pt x="69" y="7764"/>
                    </a:lnTo>
                    <a:lnTo>
                      <a:pt x="131" y="7857"/>
                    </a:lnTo>
                    <a:lnTo>
                      <a:pt x="209" y="7934"/>
                    </a:lnTo>
                    <a:lnTo>
                      <a:pt x="301" y="7998"/>
                    </a:lnTo>
                    <a:lnTo>
                      <a:pt x="405" y="8041"/>
                    </a:lnTo>
                    <a:lnTo>
                      <a:pt x="517" y="8064"/>
                    </a:lnTo>
                    <a:lnTo>
                      <a:pt x="576" y="8065"/>
                    </a:lnTo>
                    <a:lnTo>
                      <a:pt x="11329" y="8065"/>
                    </a:lnTo>
                    <a:lnTo>
                      <a:pt x="11388" y="8064"/>
                    </a:lnTo>
                    <a:lnTo>
                      <a:pt x="11501" y="8041"/>
                    </a:lnTo>
                    <a:lnTo>
                      <a:pt x="11603" y="7998"/>
                    </a:lnTo>
                    <a:lnTo>
                      <a:pt x="11695" y="7934"/>
                    </a:lnTo>
                    <a:lnTo>
                      <a:pt x="11774" y="7857"/>
                    </a:lnTo>
                    <a:lnTo>
                      <a:pt x="11836" y="7764"/>
                    </a:lnTo>
                    <a:lnTo>
                      <a:pt x="11880" y="7661"/>
                    </a:lnTo>
                    <a:lnTo>
                      <a:pt x="11903" y="7548"/>
                    </a:lnTo>
                    <a:lnTo>
                      <a:pt x="11905" y="7489"/>
                    </a:lnTo>
                    <a:lnTo>
                      <a:pt x="11905" y="576"/>
                    </a:lnTo>
                    <a:lnTo>
                      <a:pt x="11903" y="517"/>
                    </a:lnTo>
                    <a:lnTo>
                      <a:pt x="11880" y="405"/>
                    </a:lnTo>
                    <a:lnTo>
                      <a:pt x="11836" y="302"/>
                    </a:lnTo>
                    <a:lnTo>
                      <a:pt x="11774" y="210"/>
                    </a:lnTo>
                    <a:lnTo>
                      <a:pt x="11695" y="131"/>
                    </a:lnTo>
                    <a:lnTo>
                      <a:pt x="11603" y="69"/>
                    </a:lnTo>
                    <a:lnTo>
                      <a:pt x="11501" y="26"/>
                    </a:lnTo>
                    <a:lnTo>
                      <a:pt x="11388" y="3"/>
                    </a:lnTo>
                    <a:lnTo>
                      <a:pt x="11329" y="0"/>
                    </a:lnTo>
                    <a:close/>
                  </a:path>
                </a:pathLst>
              </a:cu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49"/>
              <p:cNvSpPr>
                <a:spLocks noEditPoints="1"/>
              </p:cNvSpPr>
              <p:nvPr/>
            </p:nvSpPr>
            <p:spPr bwMode="auto">
              <a:xfrm>
                <a:off x="8734425" y="6875463"/>
                <a:ext cx="1625600" cy="2033588"/>
              </a:xfrm>
              <a:custGeom>
                <a:avLst/>
                <a:gdLst>
                  <a:gd name="T0" fmla="*/ 1824 w 3073"/>
                  <a:gd name="T1" fmla="*/ 2340 h 3841"/>
                  <a:gd name="T2" fmla="*/ 2226 w 3073"/>
                  <a:gd name="T3" fmla="*/ 2533 h 3841"/>
                  <a:gd name="T4" fmla="*/ 2521 w 3073"/>
                  <a:gd name="T5" fmla="*/ 2859 h 3841"/>
                  <a:gd name="T6" fmla="*/ 2675 w 3073"/>
                  <a:gd name="T7" fmla="*/ 3281 h 3841"/>
                  <a:gd name="T8" fmla="*/ 386 w 3073"/>
                  <a:gd name="T9" fmla="*/ 3397 h 3841"/>
                  <a:gd name="T10" fmla="*/ 498 w 3073"/>
                  <a:gd name="T11" fmla="*/ 2957 h 3841"/>
                  <a:gd name="T12" fmla="*/ 761 w 3073"/>
                  <a:gd name="T13" fmla="*/ 2604 h 3841"/>
                  <a:gd name="T14" fmla="*/ 1140 w 3073"/>
                  <a:gd name="T15" fmla="*/ 2373 h 3841"/>
                  <a:gd name="T16" fmla="*/ 1536 w 3073"/>
                  <a:gd name="T17" fmla="*/ 2304 h 3841"/>
                  <a:gd name="T18" fmla="*/ 792 w 3073"/>
                  <a:gd name="T19" fmla="*/ 960 h 3841"/>
                  <a:gd name="T20" fmla="*/ 921 w 3073"/>
                  <a:gd name="T21" fmla="*/ 693 h 3841"/>
                  <a:gd name="T22" fmla="*/ 1139 w 3073"/>
                  <a:gd name="T23" fmla="*/ 495 h 3841"/>
                  <a:gd name="T24" fmla="*/ 1420 w 3073"/>
                  <a:gd name="T25" fmla="*/ 393 h 3841"/>
                  <a:gd name="T26" fmla="*/ 1653 w 3073"/>
                  <a:gd name="T27" fmla="*/ 393 h 3841"/>
                  <a:gd name="T28" fmla="*/ 1934 w 3073"/>
                  <a:gd name="T29" fmla="*/ 495 h 3841"/>
                  <a:gd name="T30" fmla="*/ 2151 w 3073"/>
                  <a:gd name="T31" fmla="*/ 693 h 3841"/>
                  <a:gd name="T32" fmla="*/ 2281 w 3073"/>
                  <a:gd name="T33" fmla="*/ 960 h 3841"/>
                  <a:gd name="T34" fmla="*/ 2304 w 3073"/>
                  <a:gd name="T35" fmla="*/ 1191 h 3841"/>
                  <a:gd name="T36" fmla="*/ 2229 w 3073"/>
                  <a:gd name="T37" fmla="*/ 1485 h 3841"/>
                  <a:gd name="T38" fmla="*/ 2053 w 3073"/>
                  <a:gd name="T39" fmla="*/ 1721 h 3841"/>
                  <a:gd name="T40" fmla="*/ 1800 w 3073"/>
                  <a:gd name="T41" fmla="*/ 1874 h 3841"/>
                  <a:gd name="T42" fmla="*/ 1536 w 3073"/>
                  <a:gd name="T43" fmla="*/ 1920 h 3841"/>
                  <a:gd name="T44" fmla="*/ 1273 w 3073"/>
                  <a:gd name="T45" fmla="*/ 1874 h 3841"/>
                  <a:gd name="T46" fmla="*/ 1019 w 3073"/>
                  <a:gd name="T47" fmla="*/ 1721 h 3841"/>
                  <a:gd name="T48" fmla="*/ 844 w 3073"/>
                  <a:gd name="T49" fmla="*/ 1485 h 3841"/>
                  <a:gd name="T50" fmla="*/ 769 w 3073"/>
                  <a:gd name="T51" fmla="*/ 1191 h 3841"/>
                  <a:gd name="T52" fmla="*/ 3073 w 3073"/>
                  <a:gd name="T53" fmla="*/ 3841 h 3841"/>
                  <a:gd name="T54" fmla="*/ 3048 w 3073"/>
                  <a:gd name="T55" fmla="*/ 3180 h 3841"/>
                  <a:gd name="T56" fmla="*/ 2912 w 3073"/>
                  <a:gd name="T57" fmla="*/ 2774 h 3841"/>
                  <a:gd name="T58" fmla="*/ 2675 w 3073"/>
                  <a:gd name="T59" fmla="*/ 2428 h 3841"/>
                  <a:gd name="T60" fmla="*/ 2354 w 3073"/>
                  <a:gd name="T61" fmla="*/ 2157 h 3841"/>
                  <a:gd name="T62" fmla="*/ 2366 w 3073"/>
                  <a:gd name="T63" fmla="*/ 1950 h 3841"/>
                  <a:gd name="T64" fmla="*/ 2636 w 3073"/>
                  <a:gd name="T65" fmla="*/ 1495 h 3841"/>
                  <a:gd name="T66" fmla="*/ 2687 w 3073"/>
                  <a:gd name="T67" fmla="*/ 1093 h 3841"/>
                  <a:gd name="T68" fmla="*/ 2575 w 3073"/>
                  <a:gd name="T69" fmla="*/ 652 h 3841"/>
                  <a:gd name="T70" fmla="*/ 2311 w 3073"/>
                  <a:gd name="T71" fmla="*/ 299 h 3841"/>
                  <a:gd name="T72" fmla="*/ 1932 w 3073"/>
                  <a:gd name="T73" fmla="*/ 69 h 3841"/>
                  <a:gd name="T74" fmla="*/ 1536 w 3073"/>
                  <a:gd name="T75" fmla="*/ 0 h 3841"/>
                  <a:gd name="T76" fmla="*/ 1140 w 3073"/>
                  <a:gd name="T77" fmla="*/ 69 h 3841"/>
                  <a:gd name="T78" fmla="*/ 761 w 3073"/>
                  <a:gd name="T79" fmla="*/ 299 h 3841"/>
                  <a:gd name="T80" fmla="*/ 498 w 3073"/>
                  <a:gd name="T81" fmla="*/ 652 h 3841"/>
                  <a:gd name="T82" fmla="*/ 386 w 3073"/>
                  <a:gd name="T83" fmla="*/ 1093 h 3841"/>
                  <a:gd name="T84" fmla="*/ 436 w 3073"/>
                  <a:gd name="T85" fmla="*/ 1495 h 3841"/>
                  <a:gd name="T86" fmla="*/ 707 w 3073"/>
                  <a:gd name="T87" fmla="*/ 1950 h 3841"/>
                  <a:gd name="T88" fmla="*/ 718 w 3073"/>
                  <a:gd name="T89" fmla="*/ 2157 h 3841"/>
                  <a:gd name="T90" fmla="*/ 397 w 3073"/>
                  <a:gd name="T91" fmla="*/ 2428 h 3841"/>
                  <a:gd name="T92" fmla="*/ 161 w 3073"/>
                  <a:gd name="T93" fmla="*/ 2774 h 3841"/>
                  <a:gd name="T94" fmla="*/ 24 w 3073"/>
                  <a:gd name="T95" fmla="*/ 3180 h 3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73" h="3841">
                    <a:moveTo>
                      <a:pt x="1536" y="2304"/>
                    </a:moveTo>
                    <a:lnTo>
                      <a:pt x="1595" y="2306"/>
                    </a:lnTo>
                    <a:lnTo>
                      <a:pt x="1712" y="2317"/>
                    </a:lnTo>
                    <a:lnTo>
                      <a:pt x="1824" y="2340"/>
                    </a:lnTo>
                    <a:lnTo>
                      <a:pt x="1932" y="2373"/>
                    </a:lnTo>
                    <a:lnTo>
                      <a:pt x="2036" y="2418"/>
                    </a:lnTo>
                    <a:lnTo>
                      <a:pt x="2134" y="2471"/>
                    </a:lnTo>
                    <a:lnTo>
                      <a:pt x="2226" y="2533"/>
                    </a:lnTo>
                    <a:lnTo>
                      <a:pt x="2311" y="2604"/>
                    </a:lnTo>
                    <a:lnTo>
                      <a:pt x="2389" y="2682"/>
                    </a:lnTo>
                    <a:lnTo>
                      <a:pt x="2459" y="2767"/>
                    </a:lnTo>
                    <a:lnTo>
                      <a:pt x="2521" y="2859"/>
                    </a:lnTo>
                    <a:lnTo>
                      <a:pt x="2575" y="2957"/>
                    </a:lnTo>
                    <a:lnTo>
                      <a:pt x="2619" y="3060"/>
                    </a:lnTo>
                    <a:lnTo>
                      <a:pt x="2652" y="3168"/>
                    </a:lnTo>
                    <a:lnTo>
                      <a:pt x="2675" y="3281"/>
                    </a:lnTo>
                    <a:lnTo>
                      <a:pt x="2687" y="3397"/>
                    </a:lnTo>
                    <a:lnTo>
                      <a:pt x="2688" y="3456"/>
                    </a:lnTo>
                    <a:lnTo>
                      <a:pt x="384" y="3456"/>
                    </a:lnTo>
                    <a:lnTo>
                      <a:pt x="386" y="3397"/>
                    </a:lnTo>
                    <a:lnTo>
                      <a:pt x="397" y="3281"/>
                    </a:lnTo>
                    <a:lnTo>
                      <a:pt x="420" y="3168"/>
                    </a:lnTo>
                    <a:lnTo>
                      <a:pt x="453" y="3060"/>
                    </a:lnTo>
                    <a:lnTo>
                      <a:pt x="498" y="2957"/>
                    </a:lnTo>
                    <a:lnTo>
                      <a:pt x="551" y="2859"/>
                    </a:lnTo>
                    <a:lnTo>
                      <a:pt x="613" y="2767"/>
                    </a:lnTo>
                    <a:lnTo>
                      <a:pt x="684" y="2682"/>
                    </a:lnTo>
                    <a:lnTo>
                      <a:pt x="761" y="2604"/>
                    </a:lnTo>
                    <a:lnTo>
                      <a:pt x="846" y="2533"/>
                    </a:lnTo>
                    <a:lnTo>
                      <a:pt x="939" y="2471"/>
                    </a:lnTo>
                    <a:lnTo>
                      <a:pt x="1037" y="2418"/>
                    </a:lnTo>
                    <a:lnTo>
                      <a:pt x="1140" y="2373"/>
                    </a:lnTo>
                    <a:lnTo>
                      <a:pt x="1248" y="2340"/>
                    </a:lnTo>
                    <a:lnTo>
                      <a:pt x="1361" y="2317"/>
                    </a:lnTo>
                    <a:lnTo>
                      <a:pt x="1477" y="2306"/>
                    </a:lnTo>
                    <a:lnTo>
                      <a:pt x="1536" y="2304"/>
                    </a:lnTo>
                    <a:close/>
                    <a:moveTo>
                      <a:pt x="769" y="1152"/>
                    </a:moveTo>
                    <a:lnTo>
                      <a:pt x="769" y="1113"/>
                    </a:lnTo>
                    <a:lnTo>
                      <a:pt x="777" y="1035"/>
                    </a:lnTo>
                    <a:lnTo>
                      <a:pt x="792" y="960"/>
                    </a:lnTo>
                    <a:lnTo>
                      <a:pt x="815" y="888"/>
                    </a:lnTo>
                    <a:lnTo>
                      <a:pt x="844" y="819"/>
                    </a:lnTo>
                    <a:lnTo>
                      <a:pt x="880" y="754"/>
                    </a:lnTo>
                    <a:lnTo>
                      <a:pt x="921" y="693"/>
                    </a:lnTo>
                    <a:lnTo>
                      <a:pt x="967" y="635"/>
                    </a:lnTo>
                    <a:lnTo>
                      <a:pt x="1019" y="583"/>
                    </a:lnTo>
                    <a:lnTo>
                      <a:pt x="1077" y="537"/>
                    </a:lnTo>
                    <a:lnTo>
                      <a:pt x="1139" y="495"/>
                    </a:lnTo>
                    <a:lnTo>
                      <a:pt x="1204" y="459"/>
                    </a:lnTo>
                    <a:lnTo>
                      <a:pt x="1273" y="430"/>
                    </a:lnTo>
                    <a:lnTo>
                      <a:pt x="1345" y="407"/>
                    </a:lnTo>
                    <a:lnTo>
                      <a:pt x="1420" y="393"/>
                    </a:lnTo>
                    <a:lnTo>
                      <a:pt x="1497" y="384"/>
                    </a:lnTo>
                    <a:lnTo>
                      <a:pt x="1536" y="384"/>
                    </a:lnTo>
                    <a:lnTo>
                      <a:pt x="1575" y="384"/>
                    </a:lnTo>
                    <a:lnTo>
                      <a:pt x="1653" y="393"/>
                    </a:lnTo>
                    <a:lnTo>
                      <a:pt x="1728" y="407"/>
                    </a:lnTo>
                    <a:lnTo>
                      <a:pt x="1800" y="430"/>
                    </a:lnTo>
                    <a:lnTo>
                      <a:pt x="1869" y="459"/>
                    </a:lnTo>
                    <a:lnTo>
                      <a:pt x="1934" y="495"/>
                    </a:lnTo>
                    <a:lnTo>
                      <a:pt x="1996" y="537"/>
                    </a:lnTo>
                    <a:lnTo>
                      <a:pt x="2053" y="583"/>
                    </a:lnTo>
                    <a:lnTo>
                      <a:pt x="2105" y="635"/>
                    </a:lnTo>
                    <a:lnTo>
                      <a:pt x="2151" y="693"/>
                    </a:lnTo>
                    <a:lnTo>
                      <a:pt x="2193" y="754"/>
                    </a:lnTo>
                    <a:lnTo>
                      <a:pt x="2229" y="819"/>
                    </a:lnTo>
                    <a:lnTo>
                      <a:pt x="2258" y="888"/>
                    </a:lnTo>
                    <a:lnTo>
                      <a:pt x="2281" y="960"/>
                    </a:lnTo>
                    <a:lnTo>
                      <a:pt x="2295" y="1035"/>
                    </a:lnTo>
                    <a:lnTo>
                      <a:pt x="2304" y="1113"/>
                    </a:lnTo>
                    <a:lnTo>
                      <a:pt x="2304" y="1152"/>
                    </a:lnTo>
                    <a:lnTo>
                      <a:pt x="2304" y="1191"/>
                    </a:lnTo>
                    <a:lnTo>
                      <a:pt x="2295" y="1269"/>
                    </a:lnTo>
                    <a:lnTo>
                      <a:pt x="2281" y="1344"/>
                    </a:lnTo>
                    <a:lnTo>
                      <a:pt x="2258" y="1416"/>
                    </a:lnTo>
                    <a:lnTo>
                      <a:pt x="2229" y="1485"/>
                    </a:lnTo>
                    <a:lnTo>
                      <a:pt x="2193" y="1550"/>
                    </a:lnTo>
                    <a:lnTo>
                      <a:pt x="2151" y="1611"/>
                    </a:lnTo>
                    <a:lnTo>
                      <a:pt x="2105" y="1669"/>
                    </a:lnTo>
                    <a:lnTo>
                      <a:pt x="2053" y="1721"/>
                    </a:lnTo>
                    <a:lnTo>
                      <a:pt x="1996" y="1767"/>
                    </a:lnTo>
                    <a:lnTo>
                      <a:pt x="1934" y="1809"/>
                    </a:lnTo>
                    <a:lnTo>
                      <a:pt x="1869" y="1845"/>
                    </a:lnTo>
                    <a:lnTo>
                      <a:pt x="1800" y="1874"/>
                    </a:lnTo>
                    <a:lnTo>
                      <a:pt x="1728" y="1897"/>
                    </a:lnTo>
                    <a:lnTo>
                      <a:pt x="1653" y="1911"/>
                    </a:lnTo>
                    <a:lnTo>
                      <a:pt x="1575" y="1920"/>
                    </a:lnTo>
                    <a:lnTo>
                      <a:pt x="1536" y="1920"/>
                    </a:lnTo>
                    <a:lnTo>
                      <a:pt x="1497" y="1920"/>
                    </a:lnTo>
                    <a:lnTo>
                      <a:pt x="1420" y="1911"/>
                    </a:lnTo>
                    <a:lnTo>
                      <a:pt x="1345" y="1897"/>
                    </a:lnTo>
                    <a:lnTo>
                      <a:pt x="1273" y="1874"/>
                    </a:lnTo>
                    <a:lnTo>
                      <a:pt x="1204" y="1845"/>
                    </a:lnTo>
                    <a:lnTo>
                      <a:pt x="1139" y="1809"/>
                    </a:lnTo>
                    <a:lnTo>
                      <a:pt x="1077" y="1767"/>
                    </a:lnTo>
                    <a:lnTo>
                      <a:pt x="1019" y="1721"/>
                    </a:lnTo>
                    <a:lnTo>
                      <a:pt x="967" y="1669"/>
                    </a:lnTo>
                    <a:lnTo>
                      <a:pt x="921" y="1611"/>
                    </a:lnTo>
                    <a:lnTo>
                      <a:pt x="880" y="1550"/>
                    </a:lnTo>
                    <a:lnTo>
                      <a:pt x="844" y="1485"/>
                    </a:lnTo>
                    <a:lnTo>
                      <a:pt x="815" y="1416"/>
                    </a:lnTo>
                    <a:lnTo>
                      <a:pt x="792" y="1344"/>
                    </a:lnTo>
                    <a:lnTo>
                      <a:pt x="777" y="1269"/>
                    </a:lnTo>
                    <a:lnTo>
                      <a:pt x="769" y="1191"/>
                    </a:lnTo>
                    <a:lnTo>
                      <a:pt x="769" y="1152"/>
                    </a:lnTo>
                    <a:close/>
                    <a:moveTo>
                      <a:pt x="0" y="3456"/>
                    </a:moveTo>
                    <a:lnTo>
                      <a:pt x="0" y="3841"/>
                    </a:lnTo>
                    <a:lnTo>
                      <a:pt x="3073" y="3841"/>
                    </a:lnTo>
                    <a:lnTo>
                      <a:pt x="3073" y="3456"/>
                    </a:lnTo>
                    <a:lnTo>
                      <a:pt x="3071" y="3400"/>
                    </a:lnTo>
                    <a:lnTo>
                      <a:pt x="3064" y="3289"/>
                    </a:lnTo>
                    <a:lnTo>
                      <a:pt x="3048" y="3180"/>
                    </a:lnTo>
                    <a:lnTo>
                      <a:pt x="3024" y="3075"/>
                    </a:lnTo>
                    <a:lnTo>
                      <a:pt x="2994" y="2971"/>
                    </a:lnTo>
                    <a:lnTo>
                      <a:pt x="2956" y="2872"/>
                    </a:lnTo>
                    <a:lnTo>
                      <a:pt x="2912" y="2774"/>
                    </a:lnTo>
                    <a:lnTo>
                      <a:pt x="2861" y="2682"/>
                    </a:lnTo>
                    <a:lnTo>
                      <a:pt x="2805" y="2592"/>
                    </a:lnTo>
                    <a:lnTo>
                      <a:pt x="2743" y="2507"/>
                    </a:lnTo>
                    <a:lnTo>
                      <a:pt x="2675" y="2428"/>
                    </a:lnTo>
                    <a:lnTo>
                      <a:pt x="2602" y="2352"/>
                    </a:lnTo>
                    <a:lnTo>
                      <a:pt x="2524" y="2283"/>
                    </a:lnTo>
                    <a:lnTo>
                      <a:pt x="2441" y="2218"/>
                    </a:lnTo>
                    <a:lnTo>
                      <a:pt x="2354" y="2157"/>
                    </a:lnTo>
                    <a:lnTo>
                      <a:pt x="2262" y="2104"/>
                    </a:lnTo>
                    <a:lnTo>
                      <a:pt x="2216" y="2081"/>
                    </a:lnTo>
                    <a:lnTo>
                      <a:pt x="2268" y="2041"/>
                    </a:lnTo>
                    <a:lnTo>
                      <a:pt x="2366" y="1950"/>
                    </a:lnTo>
                    <a:lnTo>
                      <a:pt x="2452" y="1849"/>
                    </a:lnTo>
                    <a:lnTo>
                      <a:pt x="2527" y="1740"/>
                    </a:lnTo>
                    <a:lnTo>
                      <a:pt x="2589" y="1620"/>
                    </a:lnTo>
                    <a:lnTo>
                      <a:pt x="2636" y="1495"/>
                    </a:lnTo>
                    <a:lnTo>
                      <a:pt x="2670" y="1361"/>
                    </a:lnTo>
                    <a:lnTo>
                      <a:pt x="2687" y="1223"/>
                    </a:lnTo>
                    <a:lnTo>
                      <a:pt x="2688" y="1152"/>
                    </a:lnTo>
                    <a:lnTo>
                      <a:pt x="2687" y="1093"/>
                    </a:lnTo>
                    <a:lnTo>
                      <a:pt x="2675" y="976"/>
                    </a:lnTo>
                    <a:lnTo>
                      <a:pt x="2652" y="864"/>
                    </a:lnTo>
                    <a:lnTo>
                      <a:pt x="2619" y="756"/>
                    </a:lnTo>
                    <a:lnTo>
                      <a:pt x="2575" y="652"/>
                    </a:lnTo>
                    <a:lnTo>
                      <a:pt x="2521" y="554"/>
                    </a:lnTo>
                    <a:lnTo>
                      <a:pt x="2459" y="462"/>
                    </a:lnTo>
                    <a:lnTo>
                      <a:pt x="2389" y="377"/>
                    </a:lnTo>
                    <a:lnTo>
                      <a:pt x="2311" y="299"/>
                    </a:lnTo>
                    <a:lnTo>
                      <a:pt x="2226" y="229"/>
                    </a:lnTo>
                    <a:lnTo>
                      <a:pt x="2134" y="167"/>
                    </a:lnTo>
                    <a:lnTo>
                      <a:pt x="2036" y="114"/>
                    </a:lnTo>
                    <a:lnTo>
                      <a:pt x="1932" y="69"/>
                    </a:lnTo>
                    <a:lnTo>
                      <a:pt x="1824" y="36"/>
                    </a:lnTo>
                    <a:lnTo>
                      <a:pt x="1712" y="13"/>
                    </a:lnTo>
                    <a:lnTo>
                      <a:pt x="1595" y="1"/>
                    </a:lnTo>
                    <a:lnTo>
                      <a:pt x="1536" y="0"/>
                    </a:lnTo>
                    <a:lnTo>
                      <a:pt x="1477" y="1"/>
                    </a:lnTo>
                    <a:lnTo>
                      <a:pt x="1361" y="13"/>
                    </a:lnTo>
                    <a:lnTo>
                      <a:pt x="1248" y="36"/>
                    </a:lnTo>
                    <a:lnTo>
                      <a:pt x="1140" y="69"/>
                    </a:lnTo>
                    <a:lnTo>
                      <a:pt x="1037" y="114"/>
                    </a:lnTo>
                    <a:lnTo>
                      <a:pt x="939" y="167"/>
                    </a:lnTo>
                    <a:lnTo>
                      <a:pt x="846" y="229"/>
                    </a:lnTo>
                    <a:lnTo>
                      <a:pt x="761" y="299"/>
                    </a:lnTo>
                    <a:lnTo>
                      <a:pt x="684" y="377"/>
                    </a:lnTo>
                    <a:lnTo>
                      <a:pt x="613" y="462"/>
                    </a:lnTo>
                    <a:lnTo>
                      <a:pt x="551" y="554"/>
                    </a:lnTo>
                    <a:lnTo>
                      <a:pt x="498" y="652"/>
                    </a:lnTo>
                    <a:lnTo>
                      <a:pt x="453" y="756"/>
                    </a:lnTo>
                    <a:lnTo>
                      <a:pt x="420" y="864"/>
                    </a:lnTo>
                    <a:lnTo>
                      <a:pt x="397" y="976"/>
                    </a:lnTo>
                    <a:lnTo>
                      <a:pt x="386" y="1093"/>
                    </a:lnTo>
                    <a:lnTo>
                      <a:pt x="384" y="1152"/>
                    </a:lnTo>
                    <a:lnTo>
                      <a:pt x="386" y="1223"/>
                    </a:lnTo>
                    <a:lnTo>
                      <a:pt x="403" y="1361"/>
                    </a:lnTo>
                    <a:lnTo>
                      <a:pt x="436" y="1495"/>
                    </a:lnTo>
                    <a:lnTo>
                      <a:pt x="484" y="1620"/>
                    </a:lnTo>
                    <a:lnTo>
                      <a:pt x="545" y="1740"/>
                    </a:lnTo>
                    <a:lnTo>
                      <a:pt x="620" y="1849"/>
                    </a:lnTo>
                    <a:lnTo>
                      <a:pt x="707" y="1950"/>
                    </a:lnTo>
                    <a:lnTo>
                      <a:pt x="805" y="2041"/>
                    </a:lnTo>
                    <a:lnTo>
                      <a:pt x="856" y="2081"/>
                    </a:lnTo>
                    <a:lnTo>
                      <a:pt x="810" y="2104"/>
                    </a:lnTo>
                    <a:lnTo>
                      <a:pt x="718" y="2157"/>
                    </a:lnTo>
                    <a:lnTo>
                      <a:pt x="632" y="2218"/>
                    </a:lnTo>
                    <a:lnTo>
                      <a:pt x="548" y="2283"/>
                    </a:lnTo>
                    <a:lnTo>
                      <a:pt x="471" y="2352"/>
                    </a:lnTo>
                    <a:lnTo>
                      <a:pt x="397" y="2428"/>
                    </a:lnTo>
                    <a:lnTo>
                      <a:pt x="329" y="2507"/>
                    </a:lnTo>
                    <a:lnTo>
                      <a:pt x="267" y="2592"/>
                    </a:lnTo>
                    <a:lnTo>
                      <a:pt x="211" y="2682"/>
                    </a:lnTo>
                    <a:lnTo>
                      <a:pt x="161" y="2774"/>
                    </a:lnTo>
                    <a:lnTo>
                      <a:pt x="116" y="2872"/>
                    </a:lnTo>
                    <a:lnTo>
                      <a:pt x="79" y="2971"/>
                    </a:lnTo>
                    <a:lnTo>
                      <a:pt x="49" y="3075"/>
                    </a:lnTo>
                    <a:lnTo>
                      <a:pt x="24" y="3180"/>
                    </a:lnTo>
                    <a:lnTo>
                      <a:pt x="8" y="3289"/>
                    </a:lnTo>
                    <a:lnTo>
                      <a:pt x="1" y="3400"/>
                    </a:lnTo>
                    <a:lnTo>
                      <a:pt x="0" y="3456"/>
                    </a:lnTo>
                    <a:close/>
                  </a:path>
                </a:pathLst>
              </a:cu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50"/>
              <p:cNvSpPr>
                <a:spLocks noEditPoints="1"/>
              </p:cNvSpPr>
              <p:nvPr/>
            </p:nvSpPr>
            <p:spPr bwMode="auto">
              <a:xfrm>
                <a:off x="10563225" y="4741863"/>
                <a:ext cx="1219200" cy="1625600"/>
              </a:xfrm>
              <a:custGeom>
                <a:avLst/>
                <a:gdLst>
                  <a:gd name="T0" fmla="*/ 384 w 2304"/>
                  <a:gd name="T1" fmla="*/ 385 h 3072"/>
                  <a:gd name="T2" fmla="*/ 1921 w 2304"/>
                  <a:gd name="T3" fmla="*/ 385 h 3072"/>
                  <a:gd name="T4" fmla="*/ 1921 w 2304"/>
                  <a:gd name="T5" fmla="*/ 2453 h 3072"/>
                  <a:gd name="T6" fmla="*/ 1920 w 2304"/>
                  <a:gd name="T7" fmla="*/ 2476 h 3072"/>
                  <a:gd name="T8" fmla="*/ 1911 w 2304"/>
                  <a:gd name="T9" fmla="*/ 2522 h 3072"/>
                  <a:gd name="T10" fmla="*/ 1892 w 2304"/>
                  <a:gd name="T11" fmla="*/ 2565 h 3072"/>
                  <a:gd name="T12" fmla="*/ 1866 w 2304"/>
                  <a:gd name="T13" fmla="*/ 2603 h 3072"/>
                  <a:gd name="T14" fmla="*/ 1835 w 2304"/>
                  <a:gd name="T15" fmla="*/ 2634 h 3072"/>
                  <a:gd name="T16" fmla="*/ 1797 w 2304"/>
                  <a:gd name="T17" fmla="*/ 2660 h 3072"/>
                  <a:gd name="T18" fmla="*/ 1754 w 2304"/>
                  <a:gd name="T19" fmla="*/ 2679 h 3072"/>
                  <a:gd name="T20" fmla="*/ 1708 w 2304"/>
                  <a:gd name="T21" fmla="*/ 2688 h 3072"/>
                  <a:gd name="T22" fmla="*/ 1685 w 2304"/>
                  <a:gd name="T23" fmla="*/ 2689 h 3072"/>
                  <a:gd name="T24" fmla="*/ 621 w 2304"/>
                  <a:gd name="T25" fmla="*/ 2689 h 3072"/>
                  <a:gd name="T26" fmla="*/ 596 w 2304"/>
                  <a:gd name="T27" fmla="*/ 2688 h 3072"/>
                  <a:gd name="T28" fmla="*/ 550 w 2304"/>
                  <a:gd name="T29" fmla="*/ 2679 h 3072"/>
                  <a:gd name="T30" fmla="*/ 508 w 2304"/>
                  <a:gd name="T31" fmla="*/ 2660 h 3072"/>
                  <a:gd name="T32" fmla="*/ 471 w 2304"/>
                  <a:gd name="T33" fmla="*/ 2634 h 3072"/>
                  <a:gd name="T34" fmla="*/ 438 w 2304"/>
                  <a:gd name="T35" fmla="*/ 2603 h 3072"/>
                  <a:gd name="T36" fmla="*/ 413 w 2304"/>
                  <a:gd name="T37" fmla="*/ 2565 h 3072"/>
                  <a:gd name="T38" fmla="*/ 394 w 2304"/>
                  <a:gd name="T39" fmla="*/ 2522 h 3072"/>
                  <a:gd name="T40" fmla="*/ 386 w 2304"/>
                  <a:gd name="T41" fmla="*/ 2476 h 3072"/>
                  <a:gd name="T42" fmla="*/ 384 w 2304"/>
                  <a:gd name="T43" fmla="*/ 2453 h 3072"/>
                  <a:gd name="T44" fmla="*/ 384 w 2304"/>
                  <a:gd name="T45" fmla="*/ 385 h 3072"/>
                  <a:gd name="T46" fmla="*/ 621 w 2304"/>
                  <a:gd name="T47" fmla="*/ 3072 h 3072"/>
                  <a:gd name="T48" fmla="*/ 1683 w 2304"/>
                  <a:gd name="T49" fmla="*/ 3072 h 3072"/>
                  <a:gd name="T50" fmla="*/ 1748 w 2304"/>
                  <a:gd name="T51" fmla="*/ 3071 h 3072"/>
                  <a:gd name="T52" fmla="*/ 1869 w 2304"/>
                  <a:gd name="T53" fmla="*/ 3046 h 3072"/>
                  <a:gd name="T54" fmla="*/ 1980 w 2304"/>
                  <a:gd name="T55" fmla="*/ 2999 h 3072"/>
                  <a:gd name="T56" fmla="*/ 2079 w 2304"/>
                  <a:gd name="T57" fmla="*/ 2931 h 3072"/>
                  <a:gd name="T58" fmla="*/ 2163 w 2304"/>
                  <a:gd name="T59" fmla="*/ 2847 h 3072"/>
                  <a:gd name="T60" fmla="*/ 2231 w 2304"/>
                  <a:gd name="T61" fmla="*/ 2748 h 3072"/>
                  <a:gd name="T62" fmla="*/ 2278 w 2304"/>
                  <a:gd name="T63" fmla="*/ 2637 h 3072"/>
                  <a:gd name="T64" fmla="*/ 2303 w 2304"/>
                  <a:gd name="T65" fmla="*/ 2516 h 3072"/>
                  <a:gd name="T66" fmla="*/ 2304 w 2304"/>
                  <a:gd name="T67" fmla="*/ 2453 h 3072"/>
                  <a:gd name="T68" fmla="*/ 2304 w 2304"/>
                  <a:gd name="T69" fmla="*/ 0 h 3072"/>
                  <a:gd name="T70" fmla="*/ 0 w 2304"/>
                  <a:gd name="T71" fmla="*/ 0 h 3072"/>
                  <a:gd name="T72" fmla="*/ 0 w 2304"/>
                  <a:gd name="T73" fmla="*/ 2453 h 3072"/>
                  <a:gd name="T74" fmla="*/ 3 w 2304"/>
                  <a:gd name="T75" fmla="*/ 2516 h 3072"/>
                  <a:gd name="T76" fmla="*/ 27 w 2304"/>
                  <a:gd name="T77" fmla="*/ 2637 h 3072"/>
                  <a:gd name="T78" fmla="*/ 75 w 2304"/>
                  <a:gd name="T79" fmla="*/ 2748 h 3072"/>
                  <a:gd name="T80" fmla="*/ 141 w 2304"/>
                  <a:gd name="T81" fmla="*/ 2847 h 3072"/>
                  <a:gd name="T82" fmla="*/ 226 w 2304"/>
                  <a:gd name="T83" fmla="*/ 2931 h 3072"/>
                  <a:gd name="T84" fmla="*/ 325 w 2304"/>
                  <a:gd name="T85" fmla="*/ 2999 h 3072"/>
                  <a:gd name="T86" fmla="*/ 436 w 2304"/>
                  <a:gd name="T87" fmla="*/ 3046 h 3072"/>
                  <a:gd name="T88" fmla="*/ 557 w 2304"/>
                  <a:gd name="T89" fmla="*/ 3071 h 3072"/>
                  <a:gd name="T90" fmla="*/ 621 w 2304"/>
                  <a:gd name="T91" fmla="*/ 3072 h 3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04" h="3072">
                    <a:moveTo>
                      <a:pt x="384" y="385"/>
                    </a:moveTo>
                    <a:lnTo>
                      <a:pt x="1921" y="385"/>
                    </a:lnTo>
                    <a:lnTo>
                      <a:pt x="1921" y="2453"/>
                    </a:lnTo>
                    <a:lnTo>
                      <a:pt x="1920" y="2476"/>
                    </a:lnTo>
                    <a:lnTo>
                      <a:pt x="1911" y="2522"/>
                    </a:lnTo>
                    <a:lnTo>
                      <a:pt x="1892" y="2565"/>
                    </a:lnTo>
                    <a:lnTo>
                      <a:pt x="1866" y="2603"/>
                    </a:lnTo>
                    <a:lnTo>
                      <a:pt x="1835" y="2634"/>
                    </a:lnTo>
                    <a:lnTo>
                      <a:pt x="1797" y="2660"/>
                    </a:lnTo>
                    <a:lnTo>
                      <a:pt x="1754" y="2679"/>
                    </a:lnTo>
                    <a:lnTo>
                      <a:pt x="1708" y="2688"/>
                    </a:lnTo>
                    <a:lnTo>
                      <a:pt x="1685" y="2689"/>
                    </a:lnTo>
                    <a:lnTo>
                      <a:pt x="621" y="2689"/>
                    </a:lnTo>
                    <a:lnTo>
                      <a:pt x="596" y="2688"/>
                    </a:lnTo>
                    <a:lnTo>
                      <a:pt x="550" y="2679"/>
                    </a:lnTo>
                    <a:lnTo>
                      <a:pt x="508" y="2660"/>
                    </a:lnTo>
                    <a:lnTo>
                      <a:pt x="471" y="2634"/>
                    </a:lnTo>
                    <a:lnTo>
                      <a:pt x="438" y="2603"/>
                    </a:lnTo>
                    <a:lnTo>
                      <a:pt x="413" y="2565"/>
                    </a:lnTo>
                    <a:lnTo>
                      <a:pt x="394" y="2522"/>
                    </a:lnTo>
                    <a:lnTo>
                      <a:pt x="386" y="2476"/>
                    </a:lnTo>
                    <a:lnTo>
                      <a:pt x="384" y="2453"/>
                    </a:lnTo>
                    <a:lnTo>
                      <a:pt x="384" y="385"/>
                    </a:lnTo>
                    <a:close/>
                    <a:moveTo>
                      <a:pt x="621" y="3072"/>
                    </a:moveTo>
                    <a:lnTo>
                      <a:pt x="1683" y="3072"/>
                    </a:lnTo>
                    <a:lnTo>
                      <a:pt x="1748" y="3071"/>
                    </a:lnTo>
                    <a:lnTo>
                      <a:pt x="1869" y="3046"/>
                    </a:lnTo>
                    <a:lnTo>
                      <a:pt x="1980" y="2999"/>
                    </a:lnTo>
                    <a:lnTo>
                      <a:pt x="2079" y="2931"/>
                    </a:lnTo>
                    <a:lnTo>
                      <a:pt x="2163" y="2847"/>
                    </a:lnTo>
                    <a:lnTo>
                      <a:pt x="2231" y="2748"/>
                    </a:lnTo>
                    <a:lnTo>
                      <a:pt x="2278" y="2637"/>
                    </a:lnTo>
                    <a:lnTo>
                      <a:pt x="2303" y="2516"/>
                    </a:lnTo>
                    <a:lnTo>
                      <a:pt x="2304" y="2453"/>
                    </a:lnTo>
                    <a:lnTo>
                      <a:pt x="2304" y="0"/>
                    </a:lnTo>
                    <a:lnTo>
                      <a:pt x="0" y="0"/>
                    </a:lnTo>
                    <a:lnTo>
                      <a:pt x="0" y="2453"/>
                    </a:lnTo>
                    <a:lnTo>
                      <a:pt x="3" y="2516"/>
                    </a:lnTo>
                    <a:lnTo>
                      <a:pt x="27" y="2637"/>
                    </a:lnTo>
                    <a:lnTo>
                      <a:pt x="75" y="2748"/>
                    </a:lnTo>
                    <a:lnTo>
                      <a:pt x="141" y="2847"/>
                    </a:lnTo>
                    <a:lnTo>
                      <a:pt x="226" y="2931"/>
                    </a:lnTo>
                    <a:lnTo>
                      <a:pt x="325" y="2999"/>
                    </a:lnTo>
                    <a:lnTo>
                      <a:pt x="436" y="3046"/>
                    </a:lnTo>
                    <a:lnTo>
                      <a:pt x="557" y="3071"/>
                    </a:lnTo>
                    <a:lnTo>
                      <a:pt x="621" y="3072"/>
                    </a:lnTo>
                    <a:close/>
                  </a:path>
                </a:pathLst>
              </a:cu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1"/>
              <p:cNvSpPr>
                <a:spLocks noEditPoints="1"/>
              </p:cNvSpPr>
              <p:nvPr/>
            </p:nvSpPr>
            <p:spPr bwMode="auto">
              <a:xfrm>
                <a:off x="10868025" y="5046663"/>
                <a:ext cx="609600" cy="609600"/>
              </a:xfrm>
              <a:custGeom>
                <a:avLst/>
                <a:gdLst>
                  <a:gd name="T0" fmla="*/ 596 w 1152"/>
                  <a:gd name="T1" fmla="*/ 385 h 1152"/>
                  <a:gd name="T2" fmla="*/ 668 w 1152"/>
                  <a:gd name="T3" fmla="*/ 408 h 1152"/>
                  <a:gd name="T4" fmla="*/ 724 w 1152"/>
                  <a:gd name="T5" fmla="*/ 454 h 1152"/>
                  <a:gd name="T6" fmla="*/ 760 w 1152"/>
                  <a:gd name="T7" fmla="*/ 519 h 1152"/>
                  <a:gd name="T8" fmla="*/ 769 w 1152"/>
                  <a:gd name="T9" fmla="*/ 576 h 1152"/>
                  <a:gd name="T10" fmla="*/ 760 w 1152"/>
                  <a:gd name="T11" fmla="*/ 634 h 1152"/>
                  <a:gd name="T12" fmla="*/ 724 w 1152"/>
                  <a:gd name="T13" fmla="*/ 699 h 1152"/>
                  <a:gd name="T14" fmla="*/ 668 w 1152"/>
                  <a:gd name="T15" fmla="*/ 745 h 1152"/>
                  <a:gd name="T16" fmla="*/ 596 w 1152"/>
                  <a:gd name="T17" fmla="*/ 768 h 1152"/>
                  <a:gd name="T18" fmla="*/ 557 w 1152"/>
                  <a:gd name="T19" fmla="*/ 768 h 1152"/>
                  <a:gd name="T20" fmla="*/ 485 w 1152"/>
                  <a:gd name="T21" fmla="*/ 745 h 1152"/>
                  <a:gd name="T22" fmla="*/ 428 w 1152"/>
                  <a:gd name="T23" fmla="*/ 699 h 1152"/>
                  <a:gd name="T24" fmla="*/ 393 w 1152"/>
                  <a:gd name="T25" fmla="*/ 634 h 1152"/>
                  <a:gd name="T26" fmla="*/ 384 w 1152"/>
                  <a:gd name="T27" fmla="*/ 576 h 1152"/>
                  <a:gd name="T28" fmla="*/ 393 w 1152"/>
                  <a:gd name="T29" fmla="*/ 519 h 1152"/>
                  <a:gd name="T30" fmla="*/ 428 w 1152"/>
                  <a:gd name="T31" fmla="*/ 454 h 1152"/>
                  <a:gd name="T32" fmla="*/ 485 w 1152"/>
                  <a:gd name="T33" fmla="*/ 408 h 1152"/>
                  <a:gd name="T34" fmla="*/ 557 w 1152"/>
                  <a:gd name="T35" fmla="*/ 385 h 1152"/>
                  <a:gd name="T36" fmla="*/ 576 w 1152"/>
                  <a:gd name="T37" fmla="*/ 1152 h 1152"/>
                  <a:gd name="T38" fmla="*/ 747 w 1152"/>
                  <a:gd name="T39" fmla="*/ 1128 h 1152"/>
                  <a:gd name="T40" fmla="*/ 943 w 1152"/>
                  <a:gd name="T41" fmla="*/ 1021 h 1152"/>
                  <a:gd name="T42" fmla="*/ 1084 w 1152"/>
                  <a:gd name="T43" fmla="*/ 851 h 1152"/>
                  <a:gd name="T44" fmla="*/ 1151 w 1152"/>
                  <a:gd name="T45" fmla="*/ 635 h 1152"/>
                  <a:gd name="T46" fmla="*/ 1151 w 1152"/>
                  <a:gd name="T47" fmla="*/ 517 h 1152"/>
                  <a:gd name="T48" fmla="*/ 1084 w 1152"/>
                  <a:gd name="T49" fmla="*/ 301 h 1152"/>
                  <a:gd name="T50" fmla="*/ 943 w 1152"/>
                  <a:gd name="T51" fmla="*/ 131 h 1152"/>
                  <a:gd name="T52" fmla="*/ 747 w 1152"/>
                  <a:gd name="T53" fmla="*/ 25 h 1152"/>
                  <a:gd name="T54" fmla="*/ 576 w 1152"/>
                  <a:gd name="T55" fmla="*/ 0 h 1152"/>
                  <a:gd name="T56" fmla="*/ 405 w 1152"/>
                  <a:gd name="T57" fmla="*/ 25 h 1152"/>
                  <a:gd name="T58" fmla="*/ 210 w 1152"/>
                  <a:gd name="T59" fmla="*/ 131 h 1152"/>
                  <a:gd name="T60" fmla="*/ 69 w 1152"/>
                  <a:gd name="T61" fmla="*/ 301 h 1152"/>
                  <a:gd name="T62" fmla="*/ 3 w 1152"/>
                  <a:gd name="T63" fmla="*/ 517 h 1152"/>
                  <a:gd name="T64" fmla="*/ 3 w 1152"/>
                  <a:gd name="T65" fmla="*/ 635 h 1152"/>
                  <a:gd name="T66" fmla="*/ 69 w 1152"/>
                  <a:gd name="T67" fmla="*/ 851 h 1152"/>
                  <a:gd name="T68" fmla="*/ 210 w 1152"/>
                  <a:gd name="T69" fmla="*/ 1021 h 1152"/>
                  <a:gd name="T70" fmla="*/ 405 w 1152"/>
                  <a:gd name="T71" fmla="*/ 1128 h 1152"/>
                  <a:gd name="T72" fmla="*/ 576 w 1152"/>
                  <a:gd name="T73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52" h="1152">
                    <a:moveTo>
                      <a:pt x="576" y="385"/>
                    </a:moveTo>
                    <a:lnTo>
                      <a:pt x="596" y="385"/>
                    </a:lnTo>
                    <a:lnTo>
                      <a:pt x="634" y="392"/>
                    </a:lnTo>
                    <a:lnTo>
                      <a:pt x="668" y="408"/>
                    </a:lnTo>
                    <a:lnTo>
                      <a:pt x="698" y="428"/>
                    </a:lnTo>
                    <a:lnTo>
                      <a:pt x="724" y="454"/>
                    </a:lnTo>
                    <a:lnTo>
                      <a:pt x="746" y="484"/>
                    </a:lnTo>
                    <a:lnTo>
                      <a:pt x="760" y="519"/>
                    </a:lnTo>
                    <a:lnTo>
                      <a:pt x="768" y="556"/>
                    </a:lnTo>
                    <a:lnTo>
                      <a:pt x="769" y="576"/>
                    </a:lnTo>
                    <a:lnTo>
                      <a:pt x="768" y="596"/>
                    </a:lnTo>
                    <a:lnTo>
                      <a:pt x="760" y="634"/>
                    </a:lnTo>
                    <a:lnTo>
                      <a:pt x="746" y="668"/>
                    </a:lnTo>
                    <a:lnTo>
                      <a:pt x="724" y="699"/>
                    </a:lnTo>
                    <a:lnTo>
                      <a:pt x="698" y="725"/>
                    </a:lnTo>
                    <a:lnTo>
                      <a:pt x="668" y="745"/>
                    </a:lnTo>
                    <a:lnTo>
                      <a:pt x="634" y="761"/>
                    </a:lnTo>
                    <a:lnTo>
                      <a:pt x="596" y="768"/>
                    </a:lnTo>
                    <a:lnTo>
                      <a:pt x="576" y="768"/>
                    </a:lnTo>
                    <a:lnTo>
                      <a:pt x="557" y="768"/>
                    </a:lnTo>
                    <a:lnTo>
                      <a:pt x="520" y="761"/>
                    </a:lnTo>
                    <a:lnTo>
                      <a:pt x="485" y="745"/>
                    </a:lnTo>
                    <a:lnTo>
                      <a:pt x="454" y="725"/>
                    </a:lnTo>
                    <a:lnTo>
                      <a:pt x="428" y="699"/>
                    </a:lnTo>
                    <a:lnTo>
                      <a:pt x="408" y="668"/>
                    </a:lnTo>
                    <a:lnTo>
                      <a:pt x="393" y="634"/>
                    </a:lnTo>
                    <a:lnTo>
                      <a:pt x="384" y="596"/>
                    </a:lnTo>
                    <a:lnTo>
                      <a:pt x="384" y="576"/>
                    </a:lnTo>
                    <a:lnTo>
                      <a:pt x="384" y="556"/>
                    </a:lnTo>
                    <a:lnTo>
                      <a:pt x="393" y="519"/>
                    </a:lnTo>
                    <a:lnTo>
                      <a:pt x="408" y="484"/>
                    </a:lnTo>
                    <a:lnTo>
                      <a:pt x="428" y="454"/>
                    </a:lnTo>
                    <a:lnTo>
                      <a:pt x="454" y="428"/>
                    </a:lnTo>
                    <a:lnTo>
                      <a:pt x="485" y="408"/>
                    </a:lnTo>
                    <a:lnTo>
                      <a:pt x="520" y="392"/>
                    </a:lnTo>
                    <a:lnTo>
                      <a:pt x="557" y="385"/>
                    </a:lnTo>
                    <a:lnTo>
                      <a:pt x="576" y="385"/>
                    </a:lnTo>
                    <a:close/>
                    <a:moveTo>
                      <a:pt x="576" y="1152"/>
                    </a:moveTo>
                    <a:lnTo>
                      <a:pt x="635" y="1151"/>
                    </a:lnTo>
                    <a:lnTo>
                      <a:pt x="747" y="1128"/>
                    </a:lnTo>
                    <a:lnTo>
                      <a:pt x="851" y="1083"/>
                    </a:lnTo>
                    <a:lnTo>
                      <a:pt x="943" y="1021"/>
                    </a:lnTo>
                    <a:lnTo>
                      <a:pt x="1021" y="943"/>
                    </a:lnTo>
                    <a:lnTo>
                      <a:pt x="1084" y="851"/>
                    </a:lnTo>
                    <a:lnTo>
                      <a:pt x="1128" y="748"/>
                    </a:lnTo>
                    <a:lnTo>
                      <a:pt x="1151" y="635"/>
                    </a:lnTo>
                    <a:lnTo>
                      <a:pt x="1152" y="576"/>
                    </a:lnTo>
                    <a:lnTo>
                      <a:pt x="1151" y="517"/>
                    </a:lnTo>
                    <a:lnTo>
                      <a:pt x="1128" y="405"/>
                    </a:lnTo>
                    <a:lnTo>
                      <a:pt x="1084" y="301"/>
                    </a:lnTo>
                    <a:lnTo>
                      <a:pt x="1021" y="209"/>
                    </a:lnTo>
                    <a:lnTo>
                      <a:pt x="943" y="131"/>
                    </a:lnTo>
                    <a:lnTo>
                      <a:pt x="851" y="69"/>
                    </a:lnTo>
                    <a:lnTo>
                      <a:pt x="747" y="25"/>
                    </a:lnTo>
                    <a:lnTo>
                      <a:pt x="635" y="2"/>
                    </a:lnTo>
                    <a:lnTo>
                      <a:pt x="576" y="0"/>
                    </a:lnTo>
                    <a:lnTo>
                      <a:pt x="517" y="2"/>
                    </a:lnTo>
                    <a:lnTo>
                      <a:pt x="405" y="25"/>
                    </a:lnTo>
                    <a:lnTo>
                      <a:pt x="302" y="69"/>
                    </a:lnTo>
                    <a:lnTo>
                      <a:pt x="210" y="131"/>
                    </a:lnTo>
                    <a:lnTo>
                      <a:pt x="131" y="209"/>
                    </a:lnTo>
                    <a:lnTo>
                      <a:pt x="69" y="301"/>
                    </a:lnTo>
                    <a:lnTo>
                      <a:pt x="26" y="405"/>
                    </a:lnTo>
                    <a:lnTo>
                      <a:pt x="3" y="517"/>
                    </a:lnTo>
                    <a:lnTo>
                      <a:pt x="0" y="576"/>
                    </a:lnTo>
                    <a:lnTo>
                      <a:pt x="3" y="635"/>
                    </a:lnTo>
                    <a:lnTo>
                      <a:pt x="26" y="748"/>
                    </a:lnTo>
                    <a:lnTo>
                      <a:pt x="69" y="851"/>
                    </a:lnTo>
                    <a:lnTo>
                      <a:pt x="131" y="943"/>
                    </a:lnTo>
                    <a:lnTo>
                      <a:pt x="210" y="1021"/>
                    </a:lnTo>
                    <a:lnTo>
                      <a:pt x="302" y="1083"/>
                    </a:lnTo>
                    <a:lnTo>
                      <a:pt x="405" y="1128"/>
                    </a:lnTo>
                    <a:lnTo>
                      <a:pt x="517" y="1151"/>
                    </a:lnTo>
                    <a:lnTo>
                      <a:pt x="576" y="1152"/>
                    </a:lnTo>
                    <a:close/>
                  </a:path>
                </a:pathLst>
              </a:cu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52"/>
              <p:cNvSpPr>
                <a:spLocks noChangeArrowheads="1"/>
              </p:cNvSpPr>
              <p:nvPr/>
            </p:nvSpPr>
            <p:spPr bwMode="auto">
              <a:xfrm>
                <a:off x="10969625" y="6977063"/>
                <a:ext cx="2946400" cy="203200"/>
              </a:xfrm>
              <a:prstGeom prst="rect">
                <a:avLst/>
              </a:pr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ectangle 53"/>
              <p:cNvSpPr>
                <a:spLocks noChangeArrowheads="1"/>
              </p:cNvSpPr>
              <p:nvPr/>
            </p:nvSpPr>
            <p:spPr bwMode="auto">
              <a:xfrm>
                <a:off x="10969625" y="7485063"/>
                <a:ext cx="2946400" cy="204788"/>
              </a:xfrm>
              <a:prstGeom prst="rect">
                <a:avLst/>
              </a:pr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54"/>
              <p:cNvSpPr>
                <a:spLocks noChangeArrowheads="1"/>
              </p:cNvSpPr>
              <p:nvPr/>
            </p:nvSpPr>
            <p:spPr bwMode="auto">
              <a:xfrm>
                <a:off x="10969625" y="7994651"/>
                <a:ext cx="2946400" cy="201613"/>
              </a:xfrm>
              <a:prstGeom prst="rect">
                <a:avLst/>
              </a:pr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Rectangle 55"/>
              <p:cNvSpPr>
                <a:spLocks noChangeArrowheads="1"/>
              </p:cNvSpPr>
              <p:nvPr/>
            </p:nvSpPr>
            <p:spPr bwMode="auto">
              <a:xfrm>
                <a:off x="12493625" y="8501063"/>
                <a:ext cx="1422400" cy="203200"/>
              </a:xfrm>
              <a:prstGeom prst="rect">
                <a:avLst/>
              </a:pr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83" name="직사각형 182"/>
          <p:cNvSpPr/>
          <p:nvPr/>
        </p:nvSpPr>
        <p:spPr>
          <a:xfrm>
            <a:off x="5092500" y="5044935"/>
            <a:ext cx="2400016" cy="697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solidFill>
                  <a:srgbClr val="4C4741"/>
                </a:solidFill>
              </a:rPr>
              <a:t>중국어중국학과</a:t>
            </a:r>
            <a:r>
              <a:rPr lang="ko-KR" altLang="en-US" sz="1400" b="1" dirty="0">
                <a:solidFill>
                  <a:srgbClr val="4C4741"/>
                </a:solidFill>
              </a:rPr>
              <a:t> </a:t>
            </a:r>
            <a:r>
              <a:rPr lang="en-US" altLang="ko-KR" sz="1400" b="1" dirty="0">
                <a:solidFill>
                  <a:srgbClr val="4C4741"/>
                </a:solidFill>
              </a:rPr>
              <a:t>21701837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solidFill>
                  <a:srgbClr val="4C4741"/>
                </a:solidFill>
              </a:rPr>
              <a:t>김담이</a:t>
            </a:r>
            <a:endParaRPr lang="en-US" altLang="ko-KR" sz="1400" b="1" dirty="0">
              <a:solidFill>
                <a:srgbClr val="4C4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2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392883F4-7FC8-40CB-8752-FC0A508BA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07"/>
          <a:stretch/>
        </p:blipFill>
        <p:spPr>
          <a:xfrm>
            <a:off x="266702" y="1819274"/>
            <a:ext cx="3924923" cy="3728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CC7D23-9579-41DD-8AAA-132F2ED42F5F}"/>
              </a:ext>
            </a:extLst>
          </p:cNvPr>
          <p:cNvSpPr txBox="1"/>
          <p:nvPr/>
        </p:nvSpPr>
        <p:spPr>
          <a:xfrm>
            <a:off x="4500515" y="2490652"/>
            <a:ext cx="7144905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1696</a:t>
            </a:r>
            <a:r>
              <a:rPr lang="ko-KR" altLang="en-US" sz="2500" b="1" dirty="0"/>
              <a:t>년 </a:t>
            </a:r>
            <a:r>
              <a:rPr lang="en-US" altLang="ko-KR" sz="2500" b="1" dirty="0"/>
              <a:t>1</a:t>
            </a:r>
            <a:r>
              <a:rPr lang="ko-KR" altLang="en-US" sz="2500" b="1" dirty="0"/>
              <a:t>월</a:t>
            </a:r>
            <a:endParaRPr lang="en-US" altLang="ko-KR" sz="2500" b="1" dirty="0"/>
          </a:p>
          <a:p>
            <a:pPr algn="ctr"/>
            <a:r>
              <a:rPr lang="en-US" altLang="ko-KR" sz="2500" b="1" dirty="0"/>
              <a:t>(</a:t>
            </a:r>
            <a:r>
              <a:rPr lang="ko-KR" altLang="en-US" sz="2500" b="1" dirty="0"/>
              <a:t>다케시마 도해금지령</a:t>
            </a:r>
            <a:r>
              <a:rPr lang="en-US" altLang="ko-KR" sz="2500" b="1" dirty="0"/>
              <a:t>)</a:t>
            </a:r>
          </a:p>
          <a:p>
            <a:pPr algn="ctr"/>
            <a:endParaRPr lang="en-US" altLang="ko-KR" sz="2500" dirty="0"/>
          </a:p>
          <a:p>
            <a:pPr algn="ctr"/>
            <a:r>
              <a:rPr lang="ko-KR" altLang="en-US" sz="2500" dirty="0" err="1"/>
              <a:t>돗토리</a:t>
            </a:r>
            <a:r>
              <a:rPr lang="ko-KR" altLang="en-US" sz="2500" dirty="0"/>
              <a:t> 번은 조선 어민이 울릉도에 </a:t>
            </a:r>
            <a:endParaRPr lang="en-US" altLang="ko-KR" sz="2500" dirty="0"/>
          </a:p>
          <a:p>
            <a:pPr algn="ctr"/>
            <a:r>
              <a:rPr lang="ko-KR" altLang="en-US" sz="2500" dirty="0"/>
              <a:t>오지 못하게 하기 위해 막부</a:t>
            </a:r>
            <a:r>
              <a:rPr lang="en-US" altLang="ko-KR" sz="2500" dirty="0"/>
              <a:t>(</a:t>
            </a:r>
            <a:r>
              <a:rPr lang="ko-KR" altLang="en-US" sz="2500" dirty="0"/>
              <a:t>에도 막부</a:t>
            </a:r>
            <a:r>
              <a:rPr lang="en-US" altLang="ko-KR" sz="2500" dirty="0"/>
              <a:t>)</a:t>
            </a:r>
            <a:r>
              <a:rPr lang="ko-KR" altLang="en-US" sz="2500" dirty="0"/>
              <a:t>에게 청함</a:t>
            </a:r>
          </a:p>
          <a:p>
            <a:pPr algn="ctr"/>
            <a:endParaRPr lang="ko-KR" altLang="en-US" sz="2500" dirty="0"/>
          </a:p>
          <a:p>
            <a:pPr algn="ctr"/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70381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AF7D9343-68C6-4296-91A8-814211EF8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44" b="28993"/>
          <a:stretch/>
        </p:blipFill>
        <p:spPr>
          <a:xfrm>
            <a:off x="701137" y="1897346"/>
            <a:ext cx="3520162" cy="3275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11D36A-D968-4D9E-8604-368B835B8B40}"/>
              </a:ext>
            </a:extLst>
          </p:cNvPr>
          <p:cNvSpPr txBox="1"/>
          <p:nvPr/>
        </p:nvSpPr>
        <p:spPr>
          <a:xfrm>
            <a:off x="5468984" y="2626352"/>
            <a:ext cx="54617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1696</a:t>
            </a:r>
            <a:r>
              <a:rPr lang="ko-KR" altLang="en-US" sz="2500" b="1" dirty="0"/>
              <a:t>년 </a:t>
            </a:r>
            <a:r>
              <a:rPr lang="en-US" altLang="ko-KR" sz="2500" b="1" dirty="0"/>
              <a:t>5</a:t>
            </a:r>
            <a:r>
              <a:rPr lang="ko-KR" altLang="en-US" sz="2500" b="1" dirty="0"/>
              <a:t>월</a:t>
            </a:r>
            <a:r>
              <a:rPr lang="en-US" altLang="ko-KR" sz="2500" b="1" dirty="0"/>
              <a:t> </a:t>
            </a:r>
          </a:p>
          <a:p>
            <a:pPr algn="ctr"/>
            <a:r>
              <a:rPr lang="en-US" altLang="ko-KR" sz="2500" b="1" dirty="0"/>
              <a:t>(</a:t>
            </a:r>
            <a:r>
              <a:rPr lang="ko-KR" altLang="en-US" sz="2500" b="1" dirty="0"/>
              <a:t>안용복 일본 도해</a:t>
            </a:r>
            <a:r>
              <a:rPr lang="en-US" altLang="ko-KR" sz="2500" b="1" dirty="0"/>
              <a:t>)</a:t>
            </a:r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안용복이 울릉도에 어업 온 일본 어선을 추격하여 </a:t>
            </a:r>
            <a:endParaRPr lang="en-US" altLang="ko-KR" dirty="0"/>
          </a:p>
          <a:p>
            <a:pPr algn="ctr"/>
            <a:r>
              <a:rPr lang="ko-KR" altLang="en-US" dirty="0"/>
              <a:t>독도에서 쫓아버리고</a:t>
            </a:r>
            <a:r>
              <a:rPr lang="en-US" altLang="ko-KR" dirty="0"/>
              <a:t>, </a:t>
            </a:r>
            <a:r>
              <a:rPr lang="ko-KR" altLang="en-US" dirty="0"/>
              <a:t>일본에까지 다녀온 사건이다</a:t>
            </a:r>
            <a:r>
              <a:rPr lang="en-US" altLang="ko-KR" dirty="0"/>
              <a:t>.</a:t>
            </a:r>
            <a:endParaRPr lang="ko-KR" altLang="en-US" dirty="0"/>
          </a:p>
          <a:p>
            <a:pPr algn="ctr"/>
            <a:r>
              <a:rPr lang="ko-KR" altLang="en-US" dirty="0"/>
              <a:t> </a:t>
            </a: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402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7CF1883D-42C7-4722-9B78-ACAFFB857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" b="46844"/>
          <a:stretch/>
        </p:blipFill>
        <p:spPr>
          <a:xfrm>
            <a:off x="461827" y="1155078"/>
            <a:ext cx="2786471" cy="2153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49616-410E-4B54-A15F-B8E0EAF947C1}"/>
              </a:ext>
            </a:extLst>
          </p:cNvPr>
          <p:cNvSpPr txBox="1"/>
          <p:nvPr/>
        </p:nvSpPr>
        <p:spPr>
          <a:xfrm>
            <a:off x="3490725" y="1266250"/>
            <a:ext cx="834395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1770</a:t>
            </a:r>
            <a:r>
              <a:rPr lang="ko-KR" altLang="en-US" sz="2500" b="1" dirty="0"/>
              <a:t>년 </a:t>
            </a:r>
            <a:endParaRPr lang="en-US" altLang="ko-KR" sz="2500" b="1" dirty="0"/>
          </a:p>
          <a:p>
            <a:pPr algn="ctr"/>
            <a:r>
              <a:rPr lang="en-US" altLang="ko-KR" sz="2500" b="1" dirty="0"/>
              <a:t>(</a:t>
            </a:r>
            <a:r>
              <a:rPr lang="ko-KR" altLang="en-US" sz="2500" b="1" dirty="0" err="1"/>
              <a:t>동국문헌비고</a:t>
            </a:r>
            <a:r>
              <a:rPr lang="ko-KR" altLang="en-US" sz="2500" b="1" dirty="0"/>
              <a:t> 여지고</a:t>
            </a:r>
            <a:r>
              <a:rPr lang="en-US" altLang="ko-KR" sz="2500" b="1" dirty="0"/>
              <a:t>)</a:t>
            </a:r>
          </a:p>
          <a:p>
            <a:pPr algn="ctr"/>
            <a:endParaRPr lang="en-US" altLang="ko-KR" sz="2500" dirty="0"/>
          </a:p>
          <a:p>
            <a:pPr algn="ctr"/>
            <a:r>
              <a:rPr lang="ko-KR" altLang="en-US" sz="2500" dirty="0"/>
              <a:t>국왕 영조의 명에 의해 조선의 문물제도를 기록한 </a:t>
            </a:r>
            <a:r>
              <a:rPr lang="ko-KR" altLang="en-US" sz="2500" dirty="0" err="1"/>
              <a:t>관찬서</a:t>
            </a:r>
            <a:endParaRPr lang="ko-KR" altLang="en-US" sz="2500" dirty="0"/>
          </a:p>
          <a:p>
            <a:pPr algn="ctr"/>
            <a:endParaRPr lang="ko-KR" altLang="en-US" sz="2500" dirty="0"/>
          </a:p>
          <a:p>
            <a:pPr algn="ctr"/>
            <a:endParaRPr lang="ko-KR" altLang="en-US" sz="25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C8ACF6-3CFE-4099-AFA8-1953247178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 b="38781"/>
          <a:stretch/>
        </p:blipFill>
        <p:spPr>
          <a:xfrm>
            <a:off x="8621214" y="4103424"/>
            <a:ext cx="3126377" cy="2363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B25389-3D70-440A-BD61-76BD317B0ABC}"/>
              </a:ext>
            </a:extLst>
          </p:cNvPr>
          <p:cNvSpPr txBox="1"/>
          <p:nvPr/>
        </p:nvSpPr>
        <p:spPr>
          <a:xfrm>
            <a:off x="744458" y="4255281"/>
            <a:ext cx="587532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1870년 일 </a:t>
            </a:r>
            <a:r>
              <a:rPr lang="en-US" altLang="ko-KR" sz="2500" b="1" dirty="0" err="1"/>
              <a:t>외무성</a:t>
            </a:r>
            <a:r>
              <a:rPr lang="en-US" altLang="ko-KR" sz="2500" b="1" dirty="0"/>
              <a:t> </a:t>
            </a:r>
          </a:p>
          <a:p>
            <a:pPr algn="ctr"/>
            <a:r>
              <a:rPr lang="en-US" altLang="ko-KR" sz="2500" b="1" dirty="0"/>
              <a:t>(</a:t>
            </a:r>
            <a:r>
              <a:rPr lang="en-US" altLang="ko-KR" sz="2500" b="1" dirty="0" err="1"/>
              <a:t>조선국교제시말내탐서</a:t>
            </a:r>
            <a:r>
              <a:rPr lang="en-US" altLang="ko-KR" sz="2500" b="1" dirty="0"/>
              <a:t>)</a:t>
            </a:r>
          </a:p>
          <a:p>
            <a:pPr algn="ctr"/>
            <a:endParaRPr lang="en-US" altLang="ko-KR" sz="2500" dirty="0"/>
          </a:p>
          <a:p>
            <a:pPr algn="ctr"/>
            <a:r>
              <a:rPr lang="ko-KR" altLang="en-US" sz="2500" dirty="0"/>
              <a:t>외무성 관리인 사다 </a:t>
            </a:r>
            <a:r>
              <a:rPr lang="ko-KR" altLang="en-US" sz="2500" dirty="0" err="1"/>
              <a:t>하쿠보등이</a:t>
            </a:r>
            <a:r>
              <a:rPr lang="ko-KR" altLang="en-US" sz="2500" dirty="0"/>
              <a:t> 조선을 </a:t>
            </a:r>
            <a:endParaRPr lang="en-US" altLang="ko-KR" sz="2500" dirty="0"/>
          </a:p>
          <a:p>
            <a:pPr algn="ctr"/>
            <a:r>
              <a:rPr lang="ko-KR" altLang="en-US" sz="2500" dirty="0"/>
              <a:t>시찰한 후 외무성에 제출한 보고서</a:t>
            </a:r>
          </a:p>
          <a:p>
            <a:pPr algn="ctr"/>
            <a:endParaRPr lang="en-US" altLang="ko-KR" sz="2500" dirty="0"/>
          </a:p>
        </p:txBody>
      </p:sp>
    </p:spTree>
    <p:extLst>
      <p:ext uri="{BB962C8B-B14F-4D97-AF65-F5344CB8AC3E}">
        <p14:creationId xmlns:p14="http://schemas.microsoft.com/office/powerpoint/2010/main" val="110413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639F0447-B9B6-4EA6-B9F4-4C6BB04D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r="14504" b="11143"/>
          <a:stretch/>
        </p:blipFill>
        <p:spPr>
          <a:xfrm>
            <a:off x="531220" y="2354807"/>
            <a:ext cx="2665526" cy="3462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16B4C6-BEE6-4E59-BBBE-AF50E5CE6393}"/>
              </a:ext>
            </a:extLst>
          </p:cNvPr>
          <p:cNvSpPr txBox="1"/>
          <p:nvPr/>
        </p:nvSpPr>
        <p:spPr>
          <a:xfrm>
            <a:off x="3613077" y="2927519"/>
            <a:ext cx="7943200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1877</a:t>
            </a:r>
            <a:r>
              <a:rPr lang="ko-KR" altLang="en-US" sz="2500" b="1" dirty="0"/>
              <a:t>년 </a:t>
            </a:r>
            <a:endParaRPr lang="en-US" altLang="ko-KR" sz="2500" b="1" dirty="0"/>
          </a:p>
          <a:p>
            <a:pPr algn="ctr"/>
            <a:r>
              <a:rPr lang="en-US" altLang="ko-KR" sz="2500" b="1" dirty="0"/>
              <a:t>(</a:t>
            </a:r>
            <a:r>
              <a:rPr lang="ko-KR" altLang="en-US" sz="2500" b="1" dirty="0"/>
              <a:t>태정관</a:t>
            </a:r>
            <a:r>
              <a:rPr lang="en-US" altLang="ko-KR" sz="2500" b="1" dirty="0"/>
              <a:t>(</a:t>
            </a:r>
            <a:r>
              <a:rPr lang="ko-KR" altLang="en-US" sz="2500" b="1" dirty="0"/>
              <a:t>太政官</a:t>
            </a:r>
            <a:r>
              <a:rPr lang="en-US" altLang="ko-KR" sz="2500" b="1" dirty="0"/>
              <a:t>)</a:t>
            </a:r>
            <a:r>
              <a:rPr lang="ko-KR" altLang="en-US" sz="2500" b="1" dirty="0"/>
              <a:t>지령</a:t>
            </a:r>
            <a:r>
              <a:rPr lang="en-US" altLang="ko-KR" sz="2500" b="1" dirty="0"/>
              <a:t>)</a:t>
            </a:r>
          </a:p>
          <a:p>
            <a:pPr algn="ctr"/>
            <a:endParaRPr lang="en-US" altLang="ko-KR" sz="2500" dirty="0"/>
          </a:p>
          <a:p>
            <a:pPr algn="ctr"/>
            <a:r>
              <a:rPr lang="en-US" altLang="ko-KR" sz="2500" dirty="0"/>
              <a:t>1877</a:t>
            </a:r>
            <a:r>
              <a:rPr lang="ko-KR" altLang="en-US" sz="2500" dirty="0"/>
              <a:t>년 </a:t>
            </a:r>
            <a:r>
              <a:rPr lang="en-US" altLang="ko-KR" sz="2500" dirty="0"/>
              <a:t>3</a:t>
            </a:r>
            <a:r>
              <a:rPr lang="ko-KR" altLang="en-US" sz="2500" dirty="0"/>
              <a:t>월 일본 최고 </a:t>
            </a:r>
            <a:r>
              <a:rPr lang="ko-KR" altLang="en-US" sz="2500" dirty="0" err="1"/>
              <a:t>행저기구인</a:t>
            </a:r>
            <a:r>
              <a:rPr lang="ko-KR" altLang="en-US" sz="2500" dirty="0"/>
              <a:t> 태정관이 내무성에 </a:t>
            </a:r>
            <a:endParaRPr lang="en-US" altLang="ko-KR" sz="2500" dirty="0"/>
          </a:p>
          <a:p>
            <a:pPr algn="ctr"/>
            <a:r>
              <a:rPr lang="ko-KR" altLang="en-US" sz="2500" dirty="0"/>
              <a:t>울릉도와 독도가 일본령이 아니라고 내린 지령</a:t>
            </a:r>
          </a:p>
          <a:p>
            <a:pPr algn="ctr"/>
            <a:r>
              <a:rPr lang="en-US" altLang="ko-KR" sz="2500" dirty="0"/>
              <a:t> </a:t>
            </a:r>
            <a:endParaRPr lang="ko-KR" altLang="en-US" sz="2500" dirty="0"/>
          </a:p>
          <a:p>
            <a:pPr algn="ctr"/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691942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173B98B-5969-44F3-A52A-93F37E1A1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" b="62517"/>
          <a:stretch/>
        </p:blipFill>
        <p:spPr>
          <a:xfrm>
            <a:off x="261530" y="1113879"/>
            <a:ext cx="3343819" cy="2247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401C9-0CF1-4E41-B451-1B25B590BCA8}"/>
              </a:ext>
            </a:extLst>
          </p:cNvPr>
          <p:cNvSpPr txBox="1"/>
          <p:nvPr/>
        </p:nvSpPr>
        <p:spPr>
          <a:xfrm>
            <a:off x="3684402" y="1153039"/>
            <a:ext cx="8388835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1900</a:t>
            </a:r>
            <a:r>
              <a:rPr lang="ko-KR" altLang="en-US" sz="2500" b="1" dirty="0"/>
              <a:t>년 </a:t>
            </a:r>
            <a:endParaRPr lang="en-US" altLang="ko-KR" sz="2500" b="1" dirty="0"/>
          </a:p>
          <a:p>
            <a:pPr algn="ctr"/>
            <a:r>
              <a:rPr lang="ko-KR" altLang="en-US" sz="2500" b="1" dirty="0"/>
              <a:t>칙령 제</a:t>
            </a:r>
            <a:r>
              <a:rPr lang="en-US" altLang="ko-KR" sz="2500" b="1" dirty="0"/>
              <a:t>41</a:t>
            </a:r>
            <a:r>
              <a:rPr lang="ko-KR" altLang="en-US" sz="2500" b="1" dirty="0"/>
              <a:t>호 반포</a:t>
            </a:r>
            <a:endParaRPr lang="en-US" altLang="ko-KR" sz="2500" b="1" dirty="0"/>
          </a:p>
          <a:p>
            <a:pPr algn="ctr"/>
            <a:endParaRPr lang="en-US" altLang="ko-KR" sz="2500" dirty="0"/>
          </a:p>
          <a:p>
            <a:pPr algn="ctr"/>
            <a:r>
              <a:rPr lang="ko-KR" altLang="en-US" sz="2500" dirty="0"/>
              <a:t>고종 황제는 칙령으로 ‘울릉도</a:t>
            </a:r>
            <a:r>
              <a:rPr lang="en-US" altLang="ko-KR" sz="2500" dirty="0"/>
              <a:t>(</a:t>
            </a:r>
            <a:r>
              <a:rPr lang="ko-KR" altLang="en-US" sz="2500" dirty="0"/>
              <a:t>鬱陵島</a:t>
            </a:r>
            <a:r>
              <a:rPr lang="en-US" altLang="ko-KR" sz="2500" dirty="0"/>
              <a:t>)</a:t>
            </a:r>
            <a:r>
              <a:rPr lang="ko-KR" altLang="en-US" sz="2500" dirty="0"/>
              <a:t>를 </a:t>
            </a:r>
            <a:r>
              <a:rPr lang="ko-KR" altLang="en-US" sz="2500" dirty="0" err="1"/>
              <a:t>울도로</a:t>
            </a:r>
            <a:r>
              <a:rPr lang="ko-KR" altLang="en-US" sz="2500" dirty="0"/>
              <a:t> 개칭하고</a:t>
            </a:r>
            <a:endParaRPr lang="en-US" altLang="ko-KR" sz="2500" dirty="0"/>
          </a:p>
          <a:p>
            <a:pPr algn="ctr"/>
            <a:r>
              <a:rPr lang="ko-KR" altLang="en-US" sz="2500" dirty="0"/>
              <a:t>도감을 군수로 개정한 건을 제정 반포</a:t>
            </a:r>
          </a:p>
          <a:p>
            <a:pPr algn="ctr"/>
            <a:endParaRPr lang="ko-KR" altLang="en-US" sz="2500" dirty="0"/>
          </a:p>
          <a:p>
            <a:pPr algn="ctr"/>
            <a:endParaRPr lang="ko-KR" altLang="en-US" sz="25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C84B7B4-2AFD-429B-875D-46EE7414E0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2672" b="41184"/>
          <a:stretch/>
        </p:blipFill>
        <p:spPr>
          <a:xfrm>
            <a:off x="9048206" y="4387422"/>
            <a:ext cx="2891246" cy="2158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BAD802-B7A7-4E3A-9F01-CAD02F8772A6}"/>
              </a:ext>
            </a:extLst>
          </p:cNvPr>
          <p:cNvSpPr txBox="1"/>
          <p:nvPr/>
        </p:nvSpPr>
        <p:spPr>
          <a:xfrm>
            <a:off x="1410789" y="4693919"/>
            <a:ext cx="619592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1905년 </a:t>
            </a:r>
          </a:p>
          <a:p>
            <a:pPr algn="ctr"/>
            <a:r>
              <a:rPr lang="en-US" altLang="ko-KR" sz="2500" b="1" dirty="0" err="1"/>
              <a:t>시마네현고시</a:t>
            </a:r>
            <a:r>
              <a:rPr lang="en-US" altLang="ko-KR" sz="2500" b="1" dirty="0"/>
              <a:t> 제40호</a:t>
            </a:r>
          </a:p>
          <a:p>
            <a:pPr algn="ctr"/>
            <a:endParaRPr lang="en-US" altLang="ko-KR" sz="2500" dirty="0"/>
          </a:p>
          <a:p>
            <a:pPr algn="ctr"/>
            <a:r>
              <a:rPr lang="ko-KR" altLang="en-US" sz="2500" dirty="0"/>
              <a:t>일본의 독도 영토 편입을 알리는 지방고시</a:t>
            </a:r>
          </a:p>
          <a:p>
            <a:pPr algn="ctr"/>
            <a:endParaRPr lang="en-US" altLang="ko-KR" sz="2500" dirty="0"/>
          </a:p>
          <a:p>
            <a:pPr algn="ctr"/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62635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7FB68526-98A0-499F-AA8A-0E4875E9A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30" b="43796"/>
          <a:stretch/>
        </p:blipFill>
        <p:spPr>
          <a:xfrm>
            <a:off x="509039" y="2519323"/>
            <a:ext cx="4270657" cy="291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FFC68-CE27-4C4E-B313-32708D5C89B8}"/>
              </a:ext>
            </a:extLst>
          </p:cNvPr>
          <p:cNvSpPr txBox="1"/>
          <p:nvPr/>
        </p:nvSpPr>
        <p:spPr>
          <a:xfrm>
            <a:off x="4779698" y="1081549"/>
            <a:ext cx="727269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/>
              <a:t>1906</a:t>
            </a:r>
            <a:r>
              <a:rPr lang="ko-KR" altLang="en-US" sz="2500" b="1" dirty="0"/>
              <a:t>년 </a:t>
            </a:r>
            <a:r>
              <a:rPr lang="en-US" altLang="ko-KR" sz="2500" b="1" dirty="0"/>
              <a:t>3</a:t>
            </a:r>
            <a:r>
              <a:rPr lang="ko-KR" altLang="en-US" sz="2500" b="1" dirty="0"/>
              <a:t>월</a:t>
            </a:r>
            <a:endParaRPr lang="en-US" altLang="ko-KR" sz="2500" b="1" dirty="0"/>
          </a:p>
          <a:p>
            <a:pPr algn="ctr"/>
            <a:r>
              <a:rPr lang="ko-KR" altLang="en-US" sz="2500" b="1" dirty="0" err="1"/>
              <a:t>울도군수</a:t>
            </a:r>
            <a:r>
              <a:rPr lang="ko-KR" altLang="en-US" sz="2500" b="1" dirty="0"/>
              <a:t> </a:t>
            </a:r>
            <a:r>
              <a:rPr lang="ko-KR" altLang="en-US" sz="2500" b="1" dirty="0" err="1"/>
              <a:t>심흥택</a:t>
            </a:r>
            <a:r>
              <a:rPr lang="ko-KR" altLang="en-US" sz="2500" b="1" dirty="0"/>
              <a:t> 보고서</a:t>
            </a:r>
            <a:endParaRPr lang="en-US" altLang="ko-KR" sz="2500" b="1" dirty="0"/>
          </a:p>
          <a:p>
            <a:pPr algn="ctr"/>
            <a:endParaRPr lang="en-US" altLang="ko-KR" sz="2500" dirty="0"/>
          </a:p>
          <a:p>
            <a:pPr algn="ctr"/>
            <a:r>
              <a:rPr lang="ko-KR" altLang="en-US" sz="2500" dirty="0" err="1"/>
              <a:t>울도군수</a:t>
            </a:r>
            <a:r>
              <a:rPr lang="ko-KR" altLang="en-US" sz="2500" dirty="0"/>
              <a:t> </a:t>
            </a:r>
            <a:r>
              <a:rPr lang="ko-KR" altLang="en-US" sz="2500" dirty="0" err="1"/>
              <a:t>심흥택이</a:t>
            </a:r>
            <a:r>
              <a:rPr lang="ko-KR" altLang="en-US" sz="2500" dirty="0"/>
              <a:t> 울릉도를 방문한 </a:t>
            </a:r>
            <a:endParaRPr lang="en-US" altLang="ko-KR" sz="2500" dirty="0"/>
          </a:p>
          <a:p>
            <a:pPr algn="ctr"/>
            <a:r>
              <a:rPr lang="ko-KR" altLang="en-US" sz="2500" dirty="0"/>
              <a:t>일본 </a:t>
            </a:r>
            <a:r>
              <a:rPr lang="ko-KR" altLang="en-US" sz="2500" dirty="0" err="1"/>
              <a:t>시마네현</a:t>
            </a:r>
            <a:r>
              <a:rPr lang="ko-KR" altLang="en-US" sz="2500" dirty="0"/>
              <a:t> 관민 조사단으로부터 </a:t>
            </a:r>
            <a:endParaRPr lang="en-US" altLang="ko-KR" sz="2500" dirty="0"/>
          </a:p>
          <a:p>
            <a:pPr algn="ctr"/>
            <a:r>
              <a:rPr lang="ko-KR" altLang="en-US" sz="2500" dirty="0"/>
              <a:t>일본이 독도를 영토 편입했다는 소식을 듣고</a:t>
            </a:r>
            <a:r>
              <a:rPr lang="en-US" altLang="ko-KR" sz="2500" dirty="0"/>
              <a:t>, </a:t>
            </a:r>
          </a:p>
          <a:p>
            <a:pPr algn="ctr"/>
            <a:r>
              <a:rPr lang="ko-KR" altLang="en-US" sz="2500" dirty="0"/>
              <a:t>다음 날 강원도 관찰사와 내부에 보고한 문서</a:t>
            </a:r>
          </a:p>
          <a:p>
            <a:pPr algn="ctr"/>
            <a:endParaRPr lang="ko-KR" altLang="en-US" sz="2500" dirty="0"/>
          </a:p>
          <a:p>
            <a:pPr algn="ctr"/>
            <a:endParaRPr lang="ko-KR" altLang="en-US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33447-DED9-47DA-902E-9701BF9E8F54}"/>
              </a:ext>
            </a:extLst>
          </p:cNvPr>
          <p:cNvSpPr txBox="1"/>
          <p:nvPr/>
        </p:nvSpPr>
        <p:spPr>
          <a:xfrm>
            <a:off x="5374185" y="4362490"/>
            <a:ext cx="608371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1906</a:t>
            </a:r>
            <a:r>
              <a:rPr lang="ko-KR" altLang="en-US" sz="2500" b="1" dirty="0"/>
              <a:t>년 </a:t>
            </a:r>
            <a:r>
              <a:rPr lang="en-US" altLang="ko-KR" sz="2500" b="1" dirty="0"/>
              <a:t>5</a:t>
            </a:r>
            <a:r>
              <a:rPr lang="ko-KR" altLang="en-US" sz="2500" b="1" dirty="0"/>
              <a:t>월</a:t>
            </a:r>
            <a:endParaRPr lang="en-US" altLang="ko-KR" sz="2500" b="1" dirty="0"/>
          </a:p>
          <a:p>
            <a:pPr algn="ctr"/>
            <a:r>
              <a:rPr lang="en-US" altLang="ko-KR" sz="2500" b="1" dirty="0"/>
              <a:t>(</a:t>
            </a:r>
            <a:r>
              <a:rPr lang="ko-KR" altLang="en-US" sz="2500" b="1" dirty="0"/>
              <a:t>의정부 참정대신 지령 제</a:t>
            </a:r>
            <a:r>
              <a:rPr lang="en-US" altLang="ko-KR" sz="2500" b="1" dirty="0"/>
              <a:t>3</a:t>
            </a:r>
            <a:r>
              <a:rPr lang="ko-KR" altLang="en-US" sz="2500" b="1" dirty="0"/>
              <a:t>호</a:t>
            </a:r>
            <a:r>
              <a:rPr lang="en-US" altLang="ko-KR" sz="2500" b="1" dirty="0"/>
              <a:t>)</a:t>
            </a:r>
          </a:p>
          <a:p>
            <a:pPr algn="ctr"/>
            <a:endParaRPr lang="en-US" altLang="ko-KR" sz="2500" dirty="0"/>
          </a:p>
          <a:p>
            <a:pPr algn="ctr"/>
            <a:r>
              <a:rPr lang="ko-KR" altLang="en-US" sz="2500" dirty="0"/>
              <a:t>대한제국 </a:t>
            </a:r>
            <a:r>
              <a:rPr lang="ko-KR" altLang="en-US" sz="2500" dirty="0" err="1"/>
              <a:t>최괴의</a:t>
            </a:r>
            <a:r>
              <a:rPr lang="ko-KR" altLang="en-US" sz="2500" dirty="0"/>
              <a:t> 행정기구인 의정부에서 </a:t>
            </a:r>
            <a:endParaRPr lang="en-US" altLang="ko-KR" sz="2500" dirty="0"/>
          </a:p>
          <a:p>
            <a:pPr algn="ctr"/>
            <a:r>
              <a:rPr lang="ko-KR" altLang="en-US" sz="2500" dirty="0"/>
              <a:t>일본의 독도 영토 편입을 부인하는 지령</a:t>
            </a:r>
          </a:p>
          <a:p>
            <a:pPr algn="ctr"/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43839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91ABBD96-B196-41F7-A7AB-3B2A2BBF0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" b="45973"/>
          <a:stretch/>
        </p:blipFill>
        <p:spPr>
          <a:xfrm>
            <a:off x="179144" y="2461222"/>
            <a:ext cx="3765839" cy="2794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8E618C-D152-4ADC-B31B-AA8BADDBE589}"/>
              </a:ext>
            </a:extLst>
          </p:cNvPr>
          <p:cNvSpPr txBox="1"/>
          <p:nvPr/>
        </p:nvSpPr>
        <p:spPr>
          <a:xfrm>
            <a:off x="4056439" y="1153039"/>
            <a:ext cx="7670690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1946</a:t>
            </a:r>
            <a:r>
              <a:rPr lang="ko-KR" altLang="en-US" sz="2500" b="1" dirty="0"/>
              <a:t>년 </a:t>
            </a:r>
            <a:r>
              <a:rPr lang="en-US" altLang="ko-KR" sz="2500" b="1" dirty="0"/>
              <a:t>1</a:t>
            </a:r>
            <a:r>
              <a:rPr lang="ko-KR" altLang="en-US" sz="2500" b="1" dirty="0"/>
              <a:t>월 </a:t>
            </a:r>
            <a:r>
              <a:rPr lang="en-US" altLang="ko-KR" sz="2500" b="1" dirty="0"/>
              <a:t>29</a:t>
            </a:r>
            <a:r>
              <a:rPr lang="ko-KR" altLang="en-US" sz="2500" b="1" dirty="0"/>
              <a:t>일</a:t>
            </a:r>
            <a:r>
              <a:rPr lang="en-US" altLang="ko-KR" sz="2500" b="1" dirty="0"/>
              <a:t> </a:t>
            </a:r>
          </a:p>
          <a:p>
            <a:pPr algn="ctr"/>
            <a:r>
              <a:rPr lang="en-US" altLang="ko-KR" sz="2500" b="1" dirty="0"/>
              <a:t>(</a:t>
            </a:r>
            <a:r>
              <a:rPr lang="ko-KR" altLang="en-US" sz="2500" b="1" dirty="0"/>
              <a:t>연합국최고 사령관 각서</a:t>
            </a:r>
            <a:r>
              <a:rPr lang="en-US" altLang="ko-KR" sz="2500" b="1" dirty="0"/>
              <a:t>(SCAPIN) </a:t>
            </a:r>
            <a:r>
              <a:rPr lang="ko-KR" altLang="en-US" sz="2500" b="1" dirty="0"/>
              <a:t>제</a:t>
            </a:r>
            <a:r>
              <a:rPr lang="en-US" altLang="ko-KR" sz="2500" b="1" dirty="0"/>
              <a:t>677</a:t>
            </a:r>
            <a:r>
              <a:rPr lang="ko-KR" altLang="en-US" sz="2500" b="1" dirty="0"/>
              <a:t>호</a:t>
            </a:r>
            <a:r>
              <a:rPr lang="en-US" altLang="ko-KR" sz="2500" b="1" dirty="0"/>
              <a:t>)</a:t>
            </a:r>
          </a:p>
          <a:p>
            <a:pPr algn="ctr"/>
            <a:endParaRPr lang="en-US" altLang="ko-KR" sz="2500" dirty="0"/>
          </a:p>
          <a:p>
            <a:pPr algn="ctr"/>
            <a:r>
              <a:rPr lang="ko-KR" altLang="en-US" sz="2500" dirty="0"/>
              <a:t>제</a:t>
            </a:r>
            <a:r>
              <a:rPr lang="en-US" altLang="ko-KR" sz="2500" dirty="0"/>
              <a:t>2</a:t>
            </a:r>
            <a:r>
              <a:rPr lang="ko-KR" altLang="en-US" sz="2500" dirty="0"/>
              <a:t>차 세계대전 종전 후 일보의 통치 행정 범위에서 </a:t>
            </a:r>
            <a:endParaRPr lang="en-US" altLang="ko-KR" sz="2500" dirty="0"/>
          </a:p>
          <a:p>
            <a:pPr algn="ctr"/>
            <a:r>
              <a:rPr lang="ko-KR" altLang="en-US" sz="2500" dirty="0"/>
              <a:t>독도를 제외시킨 각서</a:t>
            </a:r>
          </a:p>
          <a:p>
            <a:pPr algn="ctr"/>
            <a:endParaRPr lang="ko-KR" altLang="en-US" sz="2500" dirty="0"/>
          </a:p>
          <a:p>
            <a:pPr algn="ctr"/>
            <a:endParaRPr lang="ko-KR" altLang="en-US" sz="2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CBAAD-016B-48F3-BAB9-CCB98C112EE1}"/>
              </a:ext>
            </a:extLst>
          </p:cNvPr>
          <p:cNvSpPr txBox="1"/>
          <p:nvPr/>
        </p:nvSpPr>
        <p:spPr>
          <a:xfrm>
            <a:off x="3591569" y="3792548"/>
            <a:ext cx="86004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1946</a:t>
            </a:r>
            <a:r>
              <a:rPr lang="ko-KR" altLang="en-US" sz="2500" b="1" dirty="0"/>
              <a:t>년 </a:t>
            </a:r>
            <a:r>
              <a:rPr lang="en-US" altLang="ko-KR" sz="2500" b="1" dirty="0"/>
              <a:t>6</a:t>
            </a:r>
            <a:r>
              <a:rPr lang="ko-KR" altLang="en-US" sz="2500" b="1" dirty="0"/>
              <a:t>월 </a:t>
            </a:r>
            <a:r>
              <a:rPr lang="en-US" altLang="ko-KR" sz="2500" b="1" dirty="0"/>
              <a:t>22</a:t>
            </a:r>
            <a:r>
              <a:rPr lang="ko-KR" altLang="en-US" sz="2500" b="1" dirty="0"/>
              <a:t>일</a:t>
            </a:r>
            <a:r>
              <a:rPr lang="en-US" altLang="ko-KR" sz="2500" b="1" dirty="0"/>
              <a:t> </a:t>
            </a:r>
          </a:p>
          <a:p>
            <a:pPr algn="ctr"/>
            <a:r>
              <a:rPr lang="en-US" altLang="ko-KR" sz="2500" b="1" dirty="0"/>
              <a:t>(</a:t>
            </a:r>
            <a:r>
              <a:rPr lang="ko-KR" altLang="en-US" sz="2500" b="1" dirty="0"/>
              <a:t>연합국최초사령관 각서</a:t>
            </a:r>
            <a:r>
              <a:rPr lang="en-US" altLang="ko-KR" sz="2500" b="1" dirty="0"/>
              <a:t>(SCAPIN) </a:t>
            </a:r>
            <a:r>
              <a:rPr lang="ko-KR" altLang="en-US" sz="2500" b="1" dirty="0"/>
              <a:t>제</a:t>
            </a:r>
            <a:r>
              <a:rPr lang="en-US" altLang="ko-KR" sz="2500" b="1" dirty="0"/>
              <a:t>1033</a:t>
            </a:r>
            <a:r>
              <a:rPr lang="ko-KR" altLang="en-US" sz="2500" b="1" dirty="0"/>
              <a:t>호</a:t>
            </a:r>
            <a:r>
              <a:rPr lang="en-US" altLang="ko-KR" sz="2500" b="1" dirty="0"/>
              <a:t>)</a:t>
            </a:r>
          </a:p>
          <a:p>
            <a:pPr algn="ctr"/>
            <a:endParaRPr lang="en-US" altLang="ko-KR" sz="2500" dirty="0"/>
          </a:p>
          <a:p>
            <a:pPr algn="ctr"/>
            <a:r>
              <a:rPr lang="ko-KR" altLang="en-US" sz="2500" dirty="0"/>
              <a:t>연합국 최초사령관이 </a:t>
            </a:r>
            <a:r>
              <a:rPr lang="en-US" altLang="ko-KR" sz="2500" dirty="0"/>
              <a:t>SCAPIN </a:t>
            </a:r>
            <a:r>
              <a:rPr lang="ko-KR" altLang="en-US" sz="2500" dirty="0"/>
              <a:t>제 </a:t>
            </a:r>
            <a:r>
              <a:rPr lang="en-US" altLang="ko-KR" sz="2500" dirty="0"/>
              <a:t>677</a:t>
            </a:r>
            <a:r>
              <a:rPr lang="ko-KR" altLang="en-US" sz="2500" dirty="0"/>
              <a:t>호에 이어</a:t>
            </a:r>
            <a:endParaRPr lang="en-US" altLang="ko-KR" sz="2500" dirty="0"/>
          </a:p>
          <a:p>
            <a:pPr algn="ctr"/>
            <a:r>
              <a:rPr lang="ko-KR" altLang="en-US" sz="2500" dirty="0"/>
              <a:t>일본의 선박 및 국민이 독도 또는 독도 주변</a:t>
            </a:r>
            <a:r>
              <a:rPr lang="en-US" altLang="ko-KR" sz="2500" dirty="0"/>
              <a:t>12</a:t>
            </a:r>
            <a:r>
              <a:rPr lang="ko-KR" altLang="en-US" sz="2500" dirty="0"/>
              <a:t>해리 이내에 </a:t>
            </a:r>
            <a:endParaRPr lang="en-US" altLang="ko-KR" sz="2500" dirty="0"/>
          </a:p>
          <a:p>
            <a:pPr algn="ctr"/>
            <a:r>
              <a:rPr lang="ko-KR" altLang="en-US" sz="2500" dirty="0"/>
              <a:t>접근하는 것을 금지한 각서</a:t>
            </a:r>
          </a:p>
          <a:p>
            <a:pPr algn="ctr"/>
            <a:endParaRPr lang="ko-KR" altLang="en-US" sz="2500" dirty="0"/>
          </a:p>
          <a:p>
            <a:pPr algn="ctr"/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326695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B0303456-5594-4582-AFA8-BDD1665F23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" b="54245"/>
          <a:stretch/>
        </p:blipFill>
        <p:spPr>
          <a:xfrm>
            <a:off x="497146" y="2672716"/>
            <a:ext cx="3650486" cy="2108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BBD4D1-D24C-45D4-A83B-571CAAD0591E}"/>
              </a:ext>
            </a:extLst>
          </p:cNvPr>
          <p:cNvSpPr txBox="1"/>
          <p:nvPr/>
        </p:nvSpPr>
        <p:spPr>
          <a:xfrm>
            <a:off x="5286102" y="2577738"/>
            <a:ext cx="6260047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1951</a:t>
            </a:r>
            <a:r>
              <a:rPr lang="ko-KR" altLang="en-US" sz="2500" b="1" dirty="0"/>
              <a:t>년 </a:t>
            </a:r>
            <a:endParaRPr lang="en-US" altLang="ko-KR" sz="2500" b="1" dirty="0"/>
          </a:p>
          <a:p>
            <a:pPr algn="ctr"/>
            <a:r>
              <a:rPr lang="en-US" altLang="ko-KR" sz="2500" b="1" dirty="0"/>
              <a:t>(</a:t>
            </a:r>
            <a:r>
              <a:rPr lang="ko-KR" altLang="en-US" sz="2500" b="1" dirty="0" err="1"/>
              <a:t>센프란시스코</a:t>
            </a:r>
            <a:r>
              <a:rPr lang="ko-KR" altLang="en-US" sz="2500" b="1" dirty="0"/>
              <a:t> 강화조약체결</a:t>
            </a:r>
            <a:r>
              <a:rPr lang="en-US" altLang="ko-KR" sz="2500" b="1" dirty="0"/>
              <a:t>)</a:t>
            </a:r>
          </a:p>
          <a:p>
            <a:pPr algn="ctr"/>
            <a:endParaRPr lang="en-US" altLang="ko-KR" sz="2500" dirty="0"/>
          </a:p>
          <a:p>
            <a:pPr algn="ctr"/>
            <a:r>
              <a:rPr lang="ko-KR" altLang="en-US" sz="2500" dirty="0" err="1"/>
              <a:t>센프란시스코</a:t>
            </a:r>
            <a:r>
              <a:rPr lang="ko-KR" altLang="en-US" sz="2500" dirty="0"/>
              <a:t> 강화조약은 제</a:t>
            </a:r>
            <a:r>
              <a:rPr lang="en-US" altLang="ko-KR" sz="2500" dirty="0"/>
              <a:t>2</a:t>
            </a:r>
            <a:r>
              <a:rPr lang="ko-KR" altLang="en-US" sz="2500" dirty="0"/>
              <a:t>차 세계전을 </a:t>
            </a:r>
            <a:endParaRPr lang="en-US" altLang="ko-KR" sz="2500" dirty="0"/>
          </a:p>
          <a:p>
            <a:pPr algn="ctr"/>
            <a:r>
              <a:rPr lang="ko-KR" altLang="en-US" sz="2500" dirty="0"/>
              <a:t>종결하면서 연합국과 일본이 체결한 조약</a:t>
            </a:r>
          </a:p>
          <a:p>
            <a:pPr algn="ctr"/>
            <a:endParaRPr lang="en-US" altLang="ko-KR" sz="2500" dirty="0"/>
          </a:p>
          <a:p>
            <a:pPr algn="ctr"/>
            <a:endParaRPr lang="en-US" altLang="ko-KR" sz="2500" dirty="0"/>
          </a:p>
          <a:p>
            <a:pPr algn="ctr"/>
            <a:endParaRPr lang="ko-KR" altLang="en-US" sz="2500" dirty="0"/>
          </a:p>
          <a:p>
            <a:pPr algn="ctr"/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57798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6D75125-DC8C-4670-8AB9-F3FA30807F59}"/>
              </a:ext>
            </a:extLst>
          </p:cNvPr>
          <p:cNvSpPr/>
          <p:nvPr/>
        </p:nvSpPr>
        <p:spPr>
          <a:xfrm>
            <a:off x="1075452" y="2061028"/>
            <a:ext cx="354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: https://youtu.be/wcn57KJNKP8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50862-69C8-4A32-AABD-E353F8AD086D}"/>
              </a:ext>
            </a:extLst>
          </p:cNvPr>
          <p:cNvSpPr txBox="1"/>
          <p:nvPr/>
        </p:nvSpPr>
        <p:spPr>
          <a:xfrm>
            <a:off x="417131" y="1245326"/>
            <a:ext cx="4865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/>
              <a:t>독도가 우리 땅인 이유</a:t>
            </a:r>
            <a:r>
              <a:rPr lang="en-US" altLang="ko-KR" sz="3200" dirty="0"/>
              <a:t>?</a:t>
            </a:r>
            <a:endParaRPr lang="ko-KR" altLang="en-US" sz="3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A064067-973D-4EAF-95D1-D6CBC6C5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02" y="2542903"/>
            <a:ext cx="6198598" cy="43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8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2C1D5FA8-DAF5-4ADD-BB1F-D1F9180058EB}"/>
              </a:ext>
            </a:extLst>
          </p:cNvPr>
          <p:cNvSpPr/>
          <p:nvPr/>
        </p:nvSpPr>
        <p:spPr>
          <a:xfrm>
            <a:off x="2487482" y="2967335"/>
            <a:ext cx="7217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일본이 주장하는 근거</a:t>
            </a:r>
            <a:r>
              <a:rPr lang="en-US" altLang="ko-K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735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목차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2820216" y="1810991"/>
            <a:ext cx="616838" cy="683709"/>
            <a:chOff x="-2844800" y="1568450"/>
            <a:chExt cx="2284412" cy="2532063"/>
          </a:xfrm>
        </p:grpSpPr>
        <p:grpSp>
          <p:nvGrpSpPr>
            <p:cNvPr id="28" name="그룹 27"/>
            <p:cNvGrpSpPr/>
            <p:nvPr/>
          </p:nvGrpSpPr>
          <p:grpSpPr>
            <a:xfrm>
              <a:off x="-2640013" y="2590800"/>
              <a:ext cx="1671637" cy="693738"/>
              <a:chOff x="-2640013" y="2590800"/>
              <a:chExt cx="1671637" cy="693738"/>
            </a:xfrm>
            <a:solidFill>
              <a:srgbClr val="FF8A2D"/>
            </a:solidFill>
          </p:grpSpPr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-2640013" y="2590800"/>
                <a:ext cx="1671637" cy="825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6"/>
              <p:cNvSpPr>
                <a:spLocks noChangeArrowheads="1"/>
              </p:cNvSpPr>
              <p:nvPr/>
            </p:nvSpPr>
            <p:spPr bwMode="auto">
              <a:xfrm>
                <a:off x="-2640013" y="2795588"/>
                <a:ext cx="1671637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-2640013" y="2998788"/>
                <a:ext cx="1671637" cy="825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-1049338" y="3203575"/>
                <a:ext cx="80962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-1254125" y="3203575"/>
                <a:ext cx="82550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-1457325" y="3203575"/>
                <a:ext cx="80962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-2844800" y="1568450"/>
              <a:ext cx="2284412" cy="2532063"/>
              <a:chOff x="-2844800" y="1568450"/>
              <a:chExt cx="2284412" cy="2532063"/>
            </a:xfrm>
            <a:solidFill>
              <a:srgbClr val="4C4741"/>
            </a:solidFill>
          </p:grpSpPr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-2844800" y="1568450"/>
                <a:ext cx="2284412" cy="2532063"/>
              </a:xfrm>
              <a:custGeom>
                <a:avLst/>
                <a:gdLst>
                  <a:gd name="T0" fmla="*/ 1079 w 8635"/>
                  <a:gd name="T1" fmla="*/ 8800 h 9571"/>
                  <a:gd name="T2" fmla="*/ 8326 w 8635"/>
                  <a:gd name="T3" fmla="*/ 2016 h 9571"/>
                  <a:gd name="T4" fmla="*/ 3159 w 8635"/>
                  <a:gd name="T5" fmla="*/ 1244 h 9571"/>
                  <a:gd name="T6" fmla="*/ 3084 w 8635"/>
                  <a:gd name="T7" fmla="*/ 1870 h 9571"/>
                  <a:gd name="T8" fmla="*/ 3120 w 8635"/>
                  <a:gd name="T9" fmla="*/ 2094 h 9571"/>
                  <a:gd name="T10" fmla="*/ 3222 w 8635"/>
                  <a:gd name="T11" fmla="*/ 2299 h 9571"/>
                  <a:gd name="T12" fmla="*/ 3322 w 8635"/>
                  <a:gd name="T13" fmla="*/ 2417 h 9571"/>
                  <a:gd name="T14" fmla="*/ 3507 w 8635"/>
                  <a:gd name="T15" fmla="*/ 2549 h 9571"/>
                  <a:gd name="T16" fmla="*/ 3725 w 8635"/>
                  <a:gd name="T17" fmla="*/ 2621 h 9571"/>
                  <a:gd name="T18" fmla="*/ 3860 w 8635"/>
                  <a:gd name="T19" fmla="*/ 2632 h 9571"/>
                  <a:gd name="T20" fmla="*/ 4035 w 8635"/>
                  <a:gd name="T21" fmla="*/ 2613 h 9571"/>
                  <a:gd name="T22" fmla="*/ 4228 w 8635"/>
                  <a:gd name="T23" fmla="*/ 2539 h 9571"/>
                  <a:gd name="T24" fmla="*/ 4394 w 8635"/>
                  <a:gd name="T25" fmla="*/ 2418 h 9571"/>
                  <a:gd name="T26" fmla="*/ 4524 w 8635"/>
                  <a:gd name="T27" fmla="*/ 2259 h 9571"/>
                  <a:gd name="T28" fmla="*/ 4607 w 8635"/>
                  <a:gd name="T29" fmla="*/ 2066 h 9571"/>
                  <a:gd name="T30" fmla="*/ 4630 w 8635"/>
                  <a:gd name="T31" fmla="*/ 1943 h 9571"/>
                  <a:gd name="T32" fmla="*/ 4607 w 8635"/>
                  <a:gd name="T33" fmla="*/ 1857 h 9571"/>
                  <a:gd name="T34" fmla="*/ 4541 w 8635"/>
                  <a:gd name="T35" fmla="*/ 1798 h 9571"/>
                  <a:gd name="T36" fmla="*/ 4480 w 8635"/>
                  <a:gd name="T37" fmla="*/ 1784 h 9571"/>
                  <a:gd name="T38" fmla="*/ 4394 w 8635"/>
                  <a:gd name="T39" fmla="*/ 1808 h 9571"/>
                  <a:gd name="T40" fmla="*/ 4336 w 8635"/>
                  <a:gd name="T41" fmla="*/ 1874 h 9571"/>
                  <a:gd name="T42" fmla="*/ 4316 w 8635"/>
                  <a:gd name="T43" fmla="*/ 1965 h 9571"/>
                  <a:gd name="T44" fmla="*/ 4179 w 8635"/>
                  <a:gd name="T45" fmla="*/ 2197 h 9571"/>
                  <a:gd name="T46" fmla="*/ 3941 w 8635"/>
                  <a:gd name="T47" fmla="*/ 2318 h 9571"/>
                  <a:gd name="T48" fmla="*/ 3756 w 8635"/>
                  <a:gd name="T49" fmla="*/ 2313 h 9571"/>
                  <a:gd name="T50" fmla="*/ 3520 w 8635"/>
                  <a:gd name="T51" fmla="*/ 2178 h 9571"/>
                  <a:gd name="T52" fmla="*/ 3422 w 8635"/>
                  <a:gd name="T53" fmla="*/ 2022 h 9571"/>
                  <a:gd name="T54" fmla="*/ 3396 w 8635"/>
                  <a:gd name="T55" fmla="*/ 1795 h 9571"/>
                  <a:gd name="T56" fmla="*/ 7555 w 8635"/>
                  <a:gd name="T57" fmla="*/ 8492 h 9571"/>
                  <a:gd name="T58" fmla="*/ 3541 w 8635"/>
                  <a:gd name="T59" fmla="*/ 715 h 9571"/>
                  <a:gd name="T60" fmla="*/ 3625 w 8635"/>
                  <a:gd name="T61" fmla="*/ 502 h 9571"/>
                  <a:gd name="T62" fmla="*/ 3835 w 8635"/>
                  <a:gd name="T63" fmla="*/ 340 h 9571"/>
                  <a:gd name="T64" fmla="*/ 4063 w 8635"/>
                  <a:gd name="T65" fmla="*/ 312 h 9571"/>
                  <a:gd name="T66" fmla="*/ 4275 w 8635"/>
                  <a:gd name="T67" fmla="*/ 394 h 9571"/>
                  <a:gd name="T68" fmla="*/ 4401 w 8635"/>
                  <a:gd name="T69" fmla="*/ 529 h 9571"/>
                  <a:gd name="T70" fmla="*/ 4472 w 8635"/>
                  <a:gd name="T71" fmla="*/ 791 h 9571"/>
                  <a:gd name="T72" fmla="*/ 3987 w 8635"/>
                  <a:gd name="T73" fmla="*/ 937 h 9571"/>
                  <a:gd name="T74" fmla="*/ 4007 w 8635"/>
                  <a:gd name="T75" fmla="*/ 759 h 9571"/>
                  <a:gd name="T76" fmla="*/ 3970 w 8635"/>
                  <a:gd name="T77" fmla="*/ 679 h 9571"/>
                  <a:gd name="T78" fmla="*/ 3894 w 8635"/>
                  <a:gd name="T79" fmla="*/ 633 h 9571"/>
                  <a:gd name="T80" fmla="*/ 3831 w 8635"/>
                  <a:gd name="T81" fmla="*/ 629 h 9571"/>
                  <a:gd name="T82" fmla="*/ 3751 w 8635"/>
                  <a:gd name="T83" fmla="*/ 667 h 9571"/>
                  <a:gd name="T84" fmla="*/ 3705 w 8635"/>
                  <a:gd name="T85" fmla="*/ 744 h 9571"/>
                  <a:gd name="T86" fmla="*/ 3511 w 8635"/>
                  <a:gd name="T87" fmla="*/ 937 h 9571"/>
                  <a:gd name="T88" fmla="*/ 7864 w 8635"/>
                  <a:gd name="T89" fmla="*/ 937 h 9571"/>
                  <a:gd name="T90" fmla="*/ 4777 w 8635"/>
                  <a:gd name="T91" fmla="*/ 840 h 9571"/>
                  <a:gd name="T92" fmla="*/ 4763 w 8635"/>
                  <a:gd name="T93" fmla="*/ 612 h 9571"/>
                  <a:gd name="T94" fmla="*/ 4682 w 8635"/>
                  <a:gd name="T95" fmla="*/ 399 h 9571"/>
                  <a:gd name="T96" fmla="*/ 4595 w 8635"/>
                  <a:gd name="T97" fmla="*/ 272 h 9571"/>
                  <a:gd name="T98" fmla="*/ 4422 w 8635"/>
                  <a:gd name="T99" fmla="*/ 121 h 9571"/>
                  <a:gd name="T100" fmla="*/ 4214 w 8635"/>
                  <a:gd name="T101" fmla="*/ 29 h 9571"/>
                  <a:gd name="T102" fmla="*/ 4061 w 8635"/>
                  <a:gd name="T103" fmla="*/ 2 h 9571"/>
                  <a:gd name="T104" fmla="*/ 3832 w 8635"/>
                  <a:gd name="T105" fmla="*/ 20 h 9571"/>
                  <a:gd name="T106" fmla="*/ 3623 w 8635"/>
                  <a:gd name="T107" fmla="*/ 101 h 9571"/>
                  <a:gd name="T108" fmla="*/ 3447 w 8635"/>
                  <a:gd name="T109" fmla="*/ 236 h 9571"/>
                  <a:gd name="T110" fmla="*/ 3317 w 8635"/>
                  <a:gd name="T111" fmla="*/ 417 h 9571"/>
                  <a:gd name="T112" fmla="*/ 3242 w 8635"/>
                  <a:gd name="T113" fmla="*/ 634 h 9571"/>
                  <a:gd name="T114" fmla="*/ 0 w 8635"/>
                  <a:gd name="T115" fmla="*/ 937 h 9571"/>
                  <a:gd name="T116" fmla="*/ 771 w 8635"/>
                  <a:gd name="T117" fmla="*/ 9571 h 9571"/>
                  <a:gd name="T118" fmla="*/ 7864 w 8635"/>
                  <a:gd name="T119" fmla="*/ 1707 h 9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35" h="9571">
                    <a:moveTo>
                      <a:pt x="8326" y="9262"/>
                    </a:moveTo>
                    <a:lnTo>
                      <a:pt x="1079" y="9262"/>
                    </a:lnTo>
                    <a:lnTo>
                      <a:pt x="1079" y="8800"/>
                    </a:lnTo>
                    <a:lnTo>
                      <a:pt x="7864" y="8800"/>
                    </a:lnTo>
                    <a:lnTo>
                      <a:pt x="7864" y="2016"/>
                    </a:lnTo>
                    <a:lnTo>
                      <a:pt x="8326" y="2016"/>
                    </a:lnTo>
                    <a:lnTo>
                      <a:pt x="8326" y="9262"/>
                    </a:lnTo>
                    <a:close/>
                    <a:moveTo>
                      <a:pt x="309" y="1244"/>
                    </a:moveTo>
                    <a:lnTo>
                      <a:pt x="3159" y="1244"/>
                    </a:lnTo>
                    <a:lnTo>
                      <a:pt x="3091" y="1754"/>
                    </a:lnTo>
                    <a:lnTo>
                      <a:pt x="3087" y="1793"/>
                    </a:lnTo>
                    <a:lnTo>
                      <a:pt x="3084" y="1870"/>
                    </a:lnTo>
                    <a:lnTo>
                      <a:pt x="3089" y="1946"/>
                    </a:lnTo>
                    <a:lnTo>
                      <a:pt x="3100" y="2020"/>
                    </a:lnTo>
                    <a:lnTo>
                      <a:pt x="3120" y="2094"/>
                    </a:lnTo>
                    <a:lnTo>
                      <a:pt x="3148" y="2165"/>
                    </a:lnTo>
                    <a:lnTo>
                      <a:pt x="3181" y="2233"/>
                    </a:lnTo>
                    <a:lnTo>
                      <a:pt x="3222" y="2299"/>
                    </a:lnTo>
                    <a:lnTo>
                      <a:pt x="3246" y="2330"/>
                    </a:lnTo>
                    <a:lnTo>
                      <a:pt x="3270" y="2360"/>
                    </a:lnTo>
                    <a:lnTo>
                      <a:pt x="3322" y="2417"/>
                    </a:lnTo>
                    <a:lnTo>
                      <a:pt x="3380" y="2467"/>
                    </a:lnTo>
                    <a:lnTo>
                      <a:pt x="3443" y="2511"/>
                    </a:lnTo>
                    <a:lnTo>
                      <a:pt x="3507" y="2549"/>
                    </a:lnTo>
                    <a:lnTo>
                      <a:pt x="3577" y="2580"/>
                    </a:lnTo>
                    <a:lnTo>
                      <a:pt x="3650" y="2603"/>
                    </a:lnTo>
                    <a:lnTo>
                      <a:pt x="3725" y="2621"/>
                    </a:lnTo>
                    <a:lnTo>
                      <a:pt x="3764" y="2626"/>
                    </a:lnTo>
                    <a:lnTo>
                      <a:pt x="3812" y="2631"/>
                    </a:lnTo>
                    <a:lnTo>
                      <a:pt x="3860" y="2632"/>
                    </a:lnTo>
                    <a:lnTo>
                      <a:pt x="3896" y="2632"/>
                    </a:lnTo>
                    <a:lnTo>
                      <a:pt x="3967" y="2625"/>
                    </a:lnTo>
                    <a:lnTo>
                      <a:pt x="4035" y="2613"/>
                    </a:lnTo>
                    <a:lnTo>
                      <a:pt x="4102" y="2594"/>
                    </a:lnTo>
                    <a:lnTo>
                      <a:pt x="4167" y="2569"/>
                    </a:lnTo>
                    <a:lnTo>
                      <a:pt x="4228" y="2539"/>
                    </a:lnTo>
                    <a:lnTo>
                      <a:pt x="4287" y="2504"/>
                    </a:lnTo>
                    <a:lnTo>
                      <a:pt x="4342" y="2463"/>
                    </a:lnTo>
                    <a:lnTo>
                      <a:pt x="4394" y="2418"/>
                    </a:lnTo>
                    <a:lnTo>
                      <a:pt x="4442" y="2370"/>
                    </a:lnTo>
                    <a:lnTo>
                      <a:pt x="4485" y="2315"/>
                    </a:lnTo>
                    <a:lnTo>
                      <a:pt x="4524" y="2259"/>
                    </a:lnTo>
                    <a:lnTo>
                      <a:pt x="4558" y="2197"/>
                    </a:lnTo>
                    <a:lnTo>
                      <a:pt x="4585" y="2133"/>
                    </a:lnTo>
                    <a:lnTo>
                      <a:pt x="4607" y="2066"/>
                    </a:lnTo>
                    <a:lnTo>
                      <a:pt x="4623" y="1995"/>
                    </a:lnTo>
                    <a:lnTo>
                      <a:pt x="4629" y="1959"/>
                    </a:lnTo>
                    <a:lnTo>
                      <a:pt x="4630" y="1943"/>
                    </a:lnTo>
                    <a:lnTo>
                      <a:pt x="4628" y="1913"/>
                    </a:lnTo>
                    <a:lnTo>
                      <a:pt x="4620" y="1884"/>
                    </a:lnTo>
                    <a:lnTo>
                      <a:pt x="4607" y="1857"/>
                    </a:lnTo>
                    <a:lnTo>
                      <a:pt x="4589" y="1833"/>
                    </a:lnTo>
                    <a:lnTo>
                      <a:pt x="4567" y="1813"/>
                    </a:lnTo>
                    <a:lnTo>
                      <a:pt x="4541" y="1798"/>
                    </a:lnTo>
                    <a:lnTo>
                      <a:pt x="4512" y="1788"/>
                    </a:lnTo>
                    <a:lnTo>
                      <a:pt x="4496" y="1786"/>
                    </a:lnTo>
                    <a:lnTo>
                      <a:pt x="4480" y="1784"/>
                    </a:lnTo>
                    <a:lnTo>
                      <a:pt x="4450" y="1787"/>
                    </a:lnTo>
                    <a:lnTo>
                      <a:pt x="4421" y="1795"/>
                    </a:lnTo>
                    <a:lnTo>
                      <a:pt x="4394" y="1808"/>
                    </a:lnTo>
                    <a:lnTo>
                      <a:pt x="4370" y="1826"/>
                    </a:lnTo>
                    <a:lnTo>
                      <a:pt x="4351" y="1848"/>
                    </a:lnTo>
                    <a:lnTo>
                      <a:pt x="4336" y="1874"/>
                    </a:lnTo>
                    <a:lnTo>
                      <a:pt x="4326" y="1902"/>
                    </a:lnTo>
                    <a:lnTo>
                      <a:pt x="4323" y="1919"/>
                    </a:lnTo>
                    <a:lnTo>
                      <a:pt x="4316" y="1965"/>
                    </a:lnTo>
                    <a:lnTo>
                      <a:pt x="4285" y="2053"/>
                    </a:lnTo>
                    <a:lnTo>
                      <a:pt x="4238" y="2130"/>
                    </a:lnTo>
                    <a:lnTo>
                      <a:pt x="4179" y="2197"/>
                    </a:lnTo>
                    <a:lnTo>
                      <a:pt x="4109" y="2253"/>
                    </a:lnTo>
                    <a:lnTo>
                      <a:pt x="4029" y="2293"/>
                    </a:lnTo>
                    <a:lnTo>
                      <a:pt x="3941" y="2318"/>
                    </a:lnTo>
                    <a:lnTo>
                      <a:pt x="3850" y="2325"/>
                    </a:lnTo>
                    <a:lnTo>
                      <a:pt x="3802" y="2320"/>
                    </a:lnTo>
                    <a:lnTo>
                      <a:pt x="3756" y="2313"/>
                    </a:lnTo>
                    <a:lnTo>
                      <a:pt x="3668" y="2284"/>
                    </a:lnTo>
                    <a:lnTo>
                      <a:pt x="3590" y="2239"/>
                    </a:lnTo>
                    <a:lnTo>
                      <a:pt x="3520" y="2178"/>
                    </a:lnTo>
                    <a:lnTo>
                      <a:pt x="3490" y="2142"/>
                    </a:lnTo>
                    <a:lnTo>
                      <a:pt x="3462" y="2104"/>
                    </a:lnTo>
                    <a:lnTo>
                      <a:pt x="3422" y="2022"/>
                    </a:lnTo>
                    <a:lnTo>
                      <a:pt x="3398" y="1934"/>
                    </a:lnTo>
                    <a:lnTo>
                      <a:pt x="3392" y="1841"/>
                    </a:lnTo>
                    <a:lnTo>
                      <a:pt x="3396" y="1795"/>
                    </a:lnTo>
                    <a:lnTo>
                      <a:pt x="3470" y="1244"/>
                    </a:lnTo>
                    <a:lnTo>
                      <a:pt x="7555" y="1244"/>
                    </a:lnTo>
                    <a:lnTo>
                      <a:pt x="7555" y="8492"/>
                    </a:lnTo>
                    <a:lnTo>
                      <a:pt x="309" y="8492"/>
                    </a:lnTo>
                    <a:lnTo>
                      <a:pt x="309" y="1244"/>
                    </a:lnTo>
                    <a:close/>
                    <a:moveTo>
                      <a:pt x="3541" y="715"/>
                    </a:moveTo>
                    <a:lnTo>
                      <a:pt x="3549" y="667"/>
                    </a:lnTo>
                    <a:lnTo>
                      <a:pt x="3579" y="579"/>
                    </a:lnTo>
                    <a:lnTo>
                      <a:pt x="3625" y="502"/>
                    </a:lnTo>
                    <a:lnTo>
                      <a:pt x="3684" y="435"/>
                    </a:lnTo>
                    <a:lnTo>
                      <a:pt x="3755" y="380"/>
                    </a:lnTo>
                    <a:lnTo>
                      <a:pt x="3835" y="340"/>
                    </a:lnTo>
                    <a:lnTo>
                      <a:pt x="3923" y="315"/>
                    </a:lnTo>
                    <a:lnTo>
                      <a:pt x="4015" y="308"/>
                    </a:lnTo>
                    <a:lnTo>
                      <a:pt x="4063" y="312"/>
                    </a:lnTo>
                    <a:lnTo>
                      <a:pt x="4109" y="319"/>
                    </a:lnTo>
                    <a:lnTo>
                      <a:pt x="4196" y="348"/>
                    </a:lnTo>
                    <a:lnTo>
                      <a:pt x="4275" y="394"/>
                    </a:lnTo>
                    <a:lnTo>
                      <a:pt x="4345" y="455"/>
                    </a:lnTo>
                    <a:lnTo>
                      <a:pt x="4374" y="490"/>
                    </a:lnTo>
                    <a:lnTo>
                      <a:pt x="4401" y="529"/>
                    </a:lnTo>
                    <a:lnTo>
                      <a:pt x="4442" y="611"/>
                    </a:lnTo>
                    <a:lnTo>
                      <a:pt x="4466" y="700"/>
                    </a:lnTo>
                    <a:lnTo>
                      <a:pt x="4472" y="791"/>
                    </a:lnTo>
                    <a:lnTo>
                      <a:pt x="4467" y="837"/>
                    </a:lnTo>
                    <a:lnTo>
                      <a:pt x="4455" y="937"/>
                    </a:lnTo>
                    <a:lnTo>
                      <a:pt x="3987" y="937"/>
                    </a:lnTo>
                    <a:lnTo>
                      <a:pt x="4007" y="805"/>
                    </a:lnTo>
                    <a:lnTo>
                      <a:pt x="4009" y="789"/>
                    </a:lnTo>
                    <a:lnTo>
                      <a:pt x="4007" y="759"/>
                    </a:lnTo>
                    <a:lnTo>
                      <a:pt x="4000" y="730"/>
                    </a:lnTo>
                    <a:lnTo>
                      <a:pt x="3987" y="702"/>
                    </a:lnTo>
                    <a:lnTo>
                      <a:pt x="3970" y="679"/>
                    </a:lnTo>
                    <a:lnTo>
                      <a:pt x="3948" y="658"/>
                    </a:lnTo>
                    <a:lnTo>
                      <a:pt x="3923" y="643"/>
                    </a:lnTo>
                    <a:lnTo>
                      <a:pt x="3894" y="633"/>
                    </a:lnTo>
                    <a:lnTo>
                      <a:pt x="3878" y="629"/>
                    </a:lnTo>
                    <a:lnTo>
                      <a:pt x="3863" y="628"/>
                    </a:lnTo>
                    <a:lnTo>
                      <a:pt x="3831" y="629"/>
                    </a:lnTo>
                    <a:lnTo>
                      <a:pt x="3802" y="637"/>
                    </a:lnTo>
                    <a:lnTo>
                      <a:pt x="3776" y="650"/>
                    </a:lnTo>
                    <a:lnTo>
                      <a:pt x="3751" y="667"/>
                    </a:lnTo>
                    <a:lnTo>
                      <a:pt x="3732" y="689"/>
                    </a:lnTo>
                    <a:lnTo>
                      <a:pt x="3716" y="715"/>
                    </a:lnTo>
                    <a:lnTo>
                      <a:pt x="3705" y="744"/>
                    </a:lnTo>
                    <a:lnTo>
                      <a:pt x="3702" y="759"/>
                    </a:lnTo>
                    <a:lnTo>
                      <a:pt x="3675" y="937"/>
                    </a:lnTo>
                    <a:lnTo>
                      <a:pt x="3511" y="937"/>
                    </a:lnTo>
                    <a:lnTo>
                      <a:pt x="3541" y="715"/>
                    </a:lnTo>
                    <a:close/>
                    <a:moveTo>
                      <a:pt x="7864" y="1707"/>
                    </a:moveTo>
                    <a:lnTo>
                      <a:pt x="7864" y="937"/>
                    </a:lnTo>
                    <a:lnTo>
                      <a:pt x="4766" y="937"/>
                    </a:lnTo>
                    <a:lnTo>
                      <a:pt x="4773" y="879"/>
                    </a:lnTo>
                    <a:lnTo>
                      <a:pt x="4777" y="840"/>
                    </a:lnTo>
                    <a:lnTo>
                      <a:pt x="4781" y="762"/>
                    </a:lnTo>
                    <a:lnTo>
                      <a:pt x="4775" y="686"/>
                    </a:lnTo>
                    <a:lnTo>
                      <a:pt x="4763" y="612"/>
                    </a:lnTo>
                    <a:lnTo>
                      <a:pt x="4744" y="538"/>
                    </a:lnTo>
                    <a:lnTo>
                      <a:pt x="4716" y="467"/>
                    </a:lnTo>
                    <a:lnTo>
                      <a:pt x="4682" y="399"/>
                    </a:lnTo>
                    <a:lnTo>
                      <a:pt x="4642" y="333"/>
                    </a:lnTo>
                    <a:lnTo>
                      <a:pt x="4619" y="302"/>
                    </a:lnTo>
                    <a:lnTo>
                      <a:pt x="4595" y="272"/>
                    </a:lnTo>
                    <a:lnTo>
                      <a:pt x="4541" y="215"/>
                    </a:lnTo>
                    <a:lnTo>
                      <a:pt x="4484" y="165"/>
                    </a:lnTo>
                    <a:lnTo>
                      <a:pt x="4422" y="121"/>
                    </a:lnTo>
                    <a:lnTo>
                      <a:pt x="4356" y="83"/>
                    </a:lnTo>
                    <a:lnTo>
                      <a:pt x="4287" y="53"/>
                    </a:lnTo>
                    <a:lnTo>
                      <a:pt x="4214" y="29"/>
                    </a:lnTo>
                    <a:lnTo>
                      <a:pt x="4139" y="12"/>
                    </a:lnTo>
                    <a:lnTo>
                      <a:pt x="4101" y="6"/>
                    </a:lnTo>
                    <a:lnTo>
                      <a:pt x="4061" y="2"/>
                    </a:lnTo>
                    <a:lnTo>
                      <a:pt x="3983" y="0"/>
                    </a:lnTo>
                    <a:lnTo>
                      <a:pt x="3906" y="6"/>
                    </a:lnTo>
                    <a:lnTo>
                      <a:pt x="3832" y="20"/>
                    </a:lnTo>
                    <a:lnTo>
                      <a:pt x="3760" y="39"/>
                    </a:lnTo>
                    <a:lnTo>
                      <a:pt x="3690" y="67"/>
                    </a:lnTo>
                    <a:lnTo>
                      <a:pt x="3623" y="101"/>
                    </a:lnTo>
                    <a:lnTo>
                      <a:pt x="3561" y="140"/>
                    </a:lnTo>
                    <a:lnTo>
                      <a:pt x="3502" y="185"/>
                    </a:lnTo>
                    <a:lnTo>
                      <a:pt x="3447" y="236"/>
                    </a:lnTo>
                    <a:lnTo>
                      <a:pt x="3399" y="291"/>
                    </a:lnTo>
                    <a:lnTo>
                      <a:pt x="3355" y="353"/>
                    </a:lnTo>
                    <a:lnTo>
                      <a:pt x="3317" y="417"/>
                    </a:lnTo>
                    <a:lnTo>
                      <a:pt x="3284" y="486"/>
                    </a:lnTo>
                    <a:lnTo>
                      <a:pt x="3259" y="559"/>
                    </a:lnTo>
                    <a:lnTo>
                      <a:pt x="3242" y="634"/>
                    </a:lnTo>
                    <a:lnTo>
                      <a:pt x="3236" y="673"/>
                    </a:lnTo>
                    <a:lnTo>
                      <a:pt x="3200" y="937"/>
                    </a:lnTo>
                    <a:lnTo>
                      <a:pt x="0" y="937"/>
                    </a:lnTo>
                    <a:lnTo>
                      <a:pt x="0" y="8800"/>
                    </a:lnTo>
                    <a:lnTo>
                      <a:pt x="771" y="8800"/>
                    </a:lnTo>
                    <a:lnTo>
                      <a:pt x="771" y="9571"/>
                    </a:lnTo>
                    <a:lnTo>
                      <a:pt x="8635" y="9571"/>
                    </a:lnTo>
                    <a:lnTo>
                      <a:pt x="8635" y="1707"/>
                    </a:lnTo>
                    <a:lnTo>
                      <a:pt x="7864" y="17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-2640013" y="2509838"/>
                <a:ext cx="1671637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-2640013" y="2713038"/>
                <a:ext cx="1671637" cy="825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-2640013" y="2917825"/>
                <a:ext cx="1671637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-1049338" y="3121025"/>
                <a:ext cx="80962" cy="825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-1254125" y="3121025"/>
                <a:ext cx="82550" cy="825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-1457325" y="3121025"/>
                <a:ext cx="80962" cy="825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4" name="그룹 73"/>
          <p:cNvGrpSpPr/>
          <p:nvPr/>
        </p:nvGrpSpPr>
        <p:grpSpPr>
          <a:xfrm>
            <a:off x="2794944" y="3400120"/>
            <a:ext cx="612514" cy="612514"/>
            <a:chOff x="-2139950" y="4700588"/>
            <a:chExt cx="3159125" cy="3159125"/>
          </a:xfrm>
        </p:grpSpPr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-1273175" y="5668963"/>
              <a:ext cx="2038350" cy="815975"/>
            </a:xfrm>
            <a:prstGeom prst="rect">
              <a:avLst/>
            </a:prstGeom>
            <a:solidFill>
              <a:srgbClr val="FF8A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-2139950" y="4700588"/>
              <a:ext cx="3159125" cy="3159125"/>
              <a:chOff x="-2139950" y="4700588"/>
              <a:chExt cx="3159125" cy="3159125"/>
            </a:xfrm>
            <a:solidFill>
              <a:srgbClr val="4C4741"/>
            </a:solidFill>
          </p:grpSpPr>
          <p:sp>
            <p:nvSpPr>
              <p:cNvPr id="34" name="Freeform 22"/>
              <p:cNvSpPr>
                <a:spLocks noEditPoints="1"/>
              </p:cNvSpPr>
              <p:nvPr/>
            </p:nvSpPr>
            <p:spPr bwMode="auto">
              <a:xfrm>
                <a:off x="-2139950" y="4700588"/>
                <a:ext cx="3159125" cy="3159125"/>
              </a:xfrm>
              <a:custGeom>
                <a:avLst/>
                <a:gdLst>
                  <a:gd name="T0" fmla="*/ 9621 w 9951"/>
                  <a:gd name="T1" fmla="*/ 8950 h 9951"/>
                  <a:gd name="T2" fmla="*/ 9550 w 9951"/>
                  <a:gd name="T3" fmla="*/ 9175 h 9951"/>
                  <a:gd name="T4" fmla="*/ 9422 w 9951"/>
                  <a:gd name="T5" fmla="*/ 9367 h 9951"/>
                  <a:gd name="T6" fmla="*/ 9243 w 9951"/>
                  <a:gd name="T7" fmla="*/ 9514 h 9951"/>
                  <a:gd name="T8" fmla="*/ 9028 w 9951"/>
                  <a:gd name="T9" fmla="*/ 9605 h 9951"/>
                  <a:gd name="T10" fmla="*/ 8827 w 9951"/>
                  <a:gd name="T11" fmla="*/ 9630 h 9951"/>
                  <a:gd name="T12" fmla="*/ 2017 w 9951"/>
                  <a:gd name="T13" fmla="*/ 9507 h 9951"/>
                  <a:gd name="T14" fmla="*/ 2178 w 9951"/>
                  <a:gd name="T15" fmla="*/ 9218 h 9951"/>
                  <a:gd name="T16" fmla="*/ 2246 w 9951"/>
                  <a:gd name="T17" fmla="*/ 8886 h 9951"/>
                  <a:gd name="T18" fmla="*/ 9630 w 9951"/>
                  <a:gd name="T19" fmla="*/ 321 h 9951"/>
                  <a:gd name="T20" fmla="*/ 1082 w 9951"/>
                  <a:gd name="T21" fmla="*/ 9629 h 9951"/>
                  <a:gd name="T22" fmla="*/ 847 w 9951"/>
                  <a:gd name="T23" fmla="*/ 9582 h 9951"/>
                  <a:gd name="T24" fmla="*/ 644 w 9951"/>
                  <a:gd name="T25" fmla="*/ 9471 h 9951"/>
                  <a:gd name="T26" fmla="*/ 480 w 9951"/>
                  <a:gd name="T27" fmla="*/ 9307 h 9951"/>
                  <a:gd name="T28" fmla="*/ 370 w 9951"/>
                  <a:gd name="T29" fmla="*/ 9103 h 9951"/>
                  <a:gd name="T30" fmla="*/ 321 w 9951"/>
                  <a:gd name="T31" fmla="*/ 8869 h 9951"/>
                  <a:gd name="T32" fmla="*/ 323 w 9951"/>
                  <a:gd name="T33" fmla="*/ 1412 h 9951"/>
                  <a:gd name="T34" fmla="*/ 394 w 9951"/>
                  <a:gd name="T35" fmla="*/ 1240 h 9951"/>
                  <a:gd name="T36" fmla="*/ 546 w 9951"/>
                  <a:gd name="T37" fmla="*/ 1138 h 9951"/>
                  <a:gd name="T38" fmla="*/ 675 w 9951"/>
                  <a:gd name="T39" fmla="*/ 1124 h 9951"/>
                  <a:gd name="T40" fmla="*/ 846 w 9951"/>
                  <a:gd name="T41" fmla="*/ 1197 h 9951"/>
                  <a:gd name="T42" fmla="*/ 949 w 9951"/>
                  <a:gd name="T43" fmla="*/ 1349 h 9951"/>
                  <a:gd name="T44" fmla="*/ 963 w 9951"/>
                  <a:gd name="T45" fmla="*/ 8988 h 9951"/>
                  <a:gd name="T46" fmla="*/ 1283 w 9951"/>
                  <a:gd name="T47" fmla="*/ 1401 h 9951"/>
                  <a:gd name="T48" fmla="*/ 1215 w 9951"/>
                  <a:gd name="T49" fmla="*/ 1159 h 9951"/>
                  <a:gd name="T50" fmla="*/ 1926 w 9951"/>
                  <a:gd name="T51" fmla="*/ 8827 h 9951"/>
                  <a:gd name="T52" fmla="*/ 1901 w 9951"/>
                  <a:gd name="T53" fmla="*/ 9028 h 9951"/>
                  <a:gd name="T54" fmla="*/ 1810 w 9951"/>
                  <a:gd name="T55" fmla="*/ 9243 h 9951"/>
                  <a:gd name="T56" fmla="*/ 1664 w 9951"/>
                  <a:gd name="T57" fmla="*/ 9422 h 9951"/>
                  <a:gd name="T58" fmla="*/ 1471 w 9951"/>
                  <a:gd name="T59" fmla="*/ 9550 h 9951"/>
                  <a:gd name="T60" fmla="*/ 1246 w 9951"/>
                  <a:gd name="T61" fmla="*/ 9621 h 9951"/>
                  <a:gd name="T62" fmla="*/ 1926 w 9951"/>
                  <a:gd name="T63" fmla="*/ 0 h 9951"/>
                  <a:gd name="T64" fmla="*/ 609 w 9951"/>
                  <a:gd name="T65" fmla="*/ 803 h 9951"/>
                  <a:gd name="T66" fmla="*/ 421 w 9951"/>
                  <a:gd name="T67" fmla="*/ 841 h 9951"/>
                  <a:gd name="T68" fmla="*/ 258 w 9951"/>
                  <a:gd name="T69" fmla="*/ 930 h 9951"/>
                  <a:gd name="T70" fmla="*/ 128 w 9951"/>
                  <a:gd name="T71" fmla="*/ 1060 h 9951"/>
                  <a:gd name="T72" fmla="*/ 39 w 9951"/>
                  <a:gd name="T73" fmla="*/ 1224 h 9951"/>
                  <a:gd name="T74" fmla="*/ 0 w 9951"/>
                  <a:gd name="T75" fmla="*/ 1412 h 9951"/>
                  <a:gd name="T76" fmla="*/ 1 w 9951"/>
                  <a:gd name="T77" fmla="*/ 8885 h 9951"/>
                  <a:gd name="T78" fmla="*/ 67 w 9951"/>
                  <a:gd name="T79" fmla="*/ 9213 h 9951"/>
                  <a:gd name="T80" fmla="*/ 223 w 9951"/>
                  <a:gd name="T81" fmla="*/ 9500 h 9951"/>
                  <a:gd name="T82" fmla="*/ 451 w 9951"/>
                  <a:gd name="T83" fmla="*/ 9727 h 9951"/>
                  <a:gd name="T84" fmla="*/ 738 w 9951"/>
                  <a:gd name="T85" fmla="*/ 9883 h 9951"/>
                  <a:gd name="T86" fmla="*/ 1065 w 9951"/>
                  <a:gd name="T87" fmla="*/ 9950 h 9951"/>
                  <a:gd name="T88" fmla="*/ 8885 w 9951"/>
                  <a:gd name="T89" fmla="*/ 9950 h 9951"/>
                  <a:gd name="T90" fmla="*/ 9213 w 9951"/>
                  <a:gd name="T91" fmla="*/ 9883 h 9951"/>
                  <a:gd name="T92" fmla="*/ 9500 w 9951"/>
                  <a:gd name="T93" fmla="*/ 9727 h 9951"/>
                  <a:gd name="T94" fmla="*/ 9727 w 9951"/>
                  <a:gd name="T95" fmla="*/ 9500 h 9951"/>
                  <a:gd name="T96" fmla="*/ 9883 w 9951"/>
                  <a:gd name="T97" fmla="*/ 9213 h 9951"/>
                  <a:gd name="T98" fmla="*/ 9950 w 9951"/>
                  <a:gd name="T99" fmla="*/ 8885 h 9951"/>
                  <a:gd name="T100" fmla="*/ 1926 w 9951"/>
                  <a:gd name="T101" fmla="*/ 0 h 9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51" h="9951">
                    <a:moveTo>
                      <a:pt x="9630" y="8827"/>
                    </a:moveTo>
                    <a:lnTo>
                      <a:pt x="9629" y="8869"/>
                    </a:lnTo>
                    <a:lnTo>
                      <a:pt x="9621" y="8950"/>
                    </a:lnTo>
                    <a:lnTo>
                      <a:pt x="9605" y="9028"/>
                    </a:lnTo>
                    <a:lnTo>
                      <a:pt x="9582" y="9103"/>
                    </a:lnTo>
                    <a:lnTo>
                      <a:pt x="9550" y="9175"/>
                    </a:lnTo>
                    <a:lnTo>
                      <a:pt x="9514" y="9243"/>
                    </a:lnTo>
                    <a:lnTo>
                      <a:pt x="9471" y="9307"/>
                    </a:lnTo>
                    <a:lnTo>
                      <a:pt x="9422" y="9367"/>
                    </a:lnTo>
                    <a:lnTo>
                      <a:pt x="9367" y="9422"/>
                    </a:lnTo>
                    <a:lnTo>
                      <a:pt x="9307" y="9471"/>
                    </a:lnTo>
                    <a:lnTo>
                      <a:pt x="9243" y="9514"/>
                    </a:lnTo>
                    <a:lnTo>
                      <a:pt x="9175" y="9550"/>
                    </a:lnTo>
                    <a:lnTo>
                      <a:pt x="9103" y="9582"/>
                    </a:lnTo>
                    <a:lnTo>
                      <a:pt x="9028" y="9605"/>
                    </a:lnTo>
                    <a:lnTo>
                      <a:pt x="8950" y="9621"/>
                    </a:lnTo>
                    <a:lnTo>
                      <a:pt x="8869" y="9629"/>
                    </a:lnTo>
                    <a:lnTo>
                      <a:pt x="8827" y="9630"/>
                    </a:lnTo>
                    <a:lnTo>
                      <a:pt x="1909" y="9630"/>
                    </a:lnTo>
                    <a:lnTo>
                      <a:pt x="1948" y="9591"/>
                    </a:lnTo>
                    <a:lnTo>
                      <a:pt x="2017" y="9507"/>
                    </a:lnTo>
                    <a:lnTo>
                      <a:pt x="2080" y="9417"/>
                    </a:lnTo>
                    <a:lnTo>
                      <a:pt x="2133" y="9320"/>
                    </a:lnTo>
                    <a:lnTo>
                      <a:pt x="2178" y="9218"/>
                    </a:lnTo>
                    <a:lnTo>
                      <a:pt x="2211" y="9112"/>
                    </a:lnTo>
                    <a:lnTo>
                      <a:pt x="2234" y="9000"/>
                    </a:lnTo>
                    <a:lnTo>
                      <a:pt x="2246" y="8886"/>
                    </a:lnTo>
                    <a:lnTo>
                      <a:pt x="2247" y="8827"/>
                    </a:lnTo>
                    <a:lnTo>
                      <a:pt x="2247" y="321"/>
                    </a:lnTo>
                    <a:lnTo>
                      <a:pt x="9630" y="321"/>
                    </a:lnTo>
                    <a:lnTo>
                      <a:pt x="9630" y="8827"/>
                    </a:lnTo>
                    <a:close/>
                    <a:moveTo>
                      <a:pt x="1123" y="9630"/>
                    </a:moveTo>
                    <a:lnTo>
                      <a:pt x="1082" y="9629"/>
                    </a:lnTo>
                    <a:lnTo>
                      <a:pt x="1002" y="9621"/>
                    </a:lnTo>
                    <a:lnTo>
                      <a:pt x="923" y="9605"/>
                    </a:lnTo>
                    <a:lnTo>
                      <a:pt x="847" y="9582"/>
                    </a:lnTo>
                    <a:lnTo>
                      <a:pt x="775" y="9550"/>
                    </a:lnTo>
                    <a:lnTo>
                      <a:pt x="708" y="9514"/>
                    </a:lnTo>
                    <a:lnTo>
                      <a:pt x="644" y="9471"/>
                    </a:lnTo>
                    <a:lnTo>
                      <a:pt x="584" y="9422"/>
                    </a:lnTo>
                    <a:lnTo>
                      <a:pt x="530" y="9367"/>
                    </a:lnTo>
                    <a:lnTo>
                      <a:pt x="480" y="9307"/>
                    </a:lnTo>
                    <a:lnTo>
                      <a:pt x="437" y="9243"/>
                    </a:lnTo>
                    <a:lnTo>
                      <a:pt x="400" y="9175"/>
                    </a:lnTo>
                    <a:lnTo>
                      <a:pt x="370" y="9103"/>
                    </a:lnTo>
                    <a:lnTo>
                      <a:pt x="345" y="9028"/>
                    </a:lnTo>
                    <a:lnTo>
                      <a:pt x="330" y="8950"/>
                    </a:lnTo>
                    <a:lnTo>
                      <a:pt x="321" y="8869"/>
                    </a:lnTo>
                    <a:lnTo>
                      <a:pt x="321" y="8827"/>
                    </a:lnTo>
                    <a:lnTo>
                      <a:pt x="321" y="1444"/>
                    </a:lnTo>
                    <a:lnTo>
                      <a:pt x="323" y="1412"/>
                    </a:lnTo>
                    <a:lnTo>
                      <a:pt x="335" y="1349"/>
                    </a:lnTo>
                    <a:lnTo>
                      <a:pt x="360" y="1292"/>
                    </a:lnTo>
                    <a:lnTo>
                      <a:pt x="394" y="1240"/>
                    </a:lnTo>
                    <a:lnTo>
                      <a:pt x="438" y="1197"/>
                    </a:lnTo>
                    <a:lnTo>
                      <a:pt x="489" y="1162"/>
                    </a:lnTo>
                    <a:lnTo>
                      <a:pt x="546" y="1138"/>
                    </a:lnTo>
                    <a:lnTo>
                      <a:pt x="609" y="1124"/>
                    </a:lnTo>
                    <a:lnTo>
                      <a:pt x="642" y="1123"/>
                    </a:lnTo>
                    <a:lnTo>
                      <a:pt x="675" y="1124"/>
                    </a:lnTo>
                    <a:lnTo>
                      <a:pt x="738" y="1138"/>
                    </a:lnTo>
                    <a:lnTo>
                      <a:pt x="796" y="1162"/>
                    </a:lnTo>
                    <a:lnTo>
                      <a:pt x="846" y="1197"/>
                    </a:lnTo>
                    <a:lnTo>
                      <a:pt x="890" y="1240"/>
                    </a:lnTo>
                    <a:lnTo>
                      <a:pt x="924" y="1292"/>
                    </a:lnTo>
                    <a:lnTo>
                      <a:pt x="949" y="1349"/>
                    </a:lnTo>
                    <a:lnTo>
                      <a:pt x="962" y="1412"/>
                    </a:lnTo>
                    <a:lnTo>
                      <a:pt x="963" y="1444"/>
                    </a:lnTo>
                    <a:lnTo>
                      <a:pt x="963" y="8988"/>
                    </a:lnTo>
                    <a:lnTo>
                      <a:pt x="1284" y="8988"/>
                    </a:lnTo>
                    <a:lnTo>
                      <a:pt x="1284" y="1444"/>
                    </a:lnTo>
                    <a:lnTo>
                      <a:pt x="1283" y="1401"/>
                    </a:lnTo>
                    <a:lnTo>
                      <a:pt x="1271" y="1316"/>
                    </a:lnTo>
                    <a:lnTo>
                      <a:pt x="1247" y="1235"/>
                    </a:lnTo>
                    <a:lnTo>
                      <a:pt x="1215" y="1159"/>
                    </a:lnTo>
                    <a:lnTo>
                      <a:pt x="1195" y="1123"/>
                    </a:lnTo>
                    <a:lnTo>
                      <a:pt x="1926" y="1123"/>
                    </a:lnTo>
                    <a:lnTo>
                      <a:pt x="1926" y="8827"/>
                    </a:lnTo>
                    <a:lnTo>
                      <a:pt x="1925" y="8869"/>
                    </a:lnTo>
                    <a:lnTo>
                      <a:pt x="1918" y="8950"/>
                    </a:lnTo>
                    <a:lnTo>
                      <a:pt x="1901" y="9028"/>
                    </a:lnTo>
                    <a:lnTo>
                      <a:pt x="1878" y="9103"/>
                    </a:lnTo>
                    <a:lnTo>
                      <a:pt x="1847" y="9175"/>
                    </a:lnTo>
                    <a:lnTo>
                      <a:pt x="1810" y="9243"/>
                    </a:lnTo>
                    <a:lnTo>
                      <a:pt x="1767" y="9307"/>
                    </a:lnTo>
                    <a:lnTo>
                      <a:pt x="1718" y="9367"/>
                    </a:lnTo>
                    <a:lnTo>
                      <a:pt x="1664" y="9422"/>
                    </a:lnTo>
                    <a:lnTo>
                      <a:pt x="1603" y="9471"/>
                    </a:lnTo>
                    <a:lnTo>
                      <a:pt x="1540" y="9514"/>
                    </a:lnTo>
                    <a:lnTo>
                      <a:pt x="1471" y="9550"/>
                    </a:lnTo>
                    <a:lnTo>
                      <a:pt x="1399" y="9582"/>
                    </a:lnTo>
                    <a:lnTo>
                      <a:pt x="1324" y="9605"/>
                    </a:lnTo>
                    <a:lnTo>
                      <a:pt x="1246" y="9621"/>
                    </a:lnTo>
                    <a:lnTo>
                      <a:pt x="1165" y="9629"/>
                    </a:lnTo>
                    <a:lnTo>
                      <a:pt x="1123" y="9630"/>
                    </a:lnTo>
                    <a:close/>
                    <a:moveTo>
                      <a:pt x="1926" y="0"/>
                    </a:moveTo>
                    <a:lnTo>
                      <a:pt x="1926" y="803"/>
                    </a:lnTo>
                    <a:lnTo>
                      <a:pt x="642" y="803"/>
                    </a:lnTo>
                    <a:lnTo>
                      <a:pt x="609" y="803"/>
                    </a:lnTo>
                    <a:lnTo>
                      <a:pt x="544" y="810"/>
                    </a:lnTo>
                    <a:lnTo>
                      <a:pt x="481" y="822"/>
                    </a:lnTo>
                    <a:lnTo>
                      <a:pt x="421" y="841"/>
                    </a:lnTo>
                    <a:lnTo>
                      <a:pt x="364" y="865"/>
                    </a:lnTo>
                    <a:lnTo>
                      <a:pt x="309" y="896"/>
                    </a:lnTo>
                    <a:lnTo>
                      <a:pt x="258" y="930"/>
                    </a:lnTo>
                    <a:lnTo>
                      <a:pt x="211" y="969"/>
                    </a:lnTo>
                    <a:lnTo>
                      <a:pt x="167" y="1012"/>
                    </a:lnTo>
                    <a:lnTo>
                      <a:pt x="128" y="1060"/>
                    </a:lnTo>
                    <a:lnTo>
                      <a:pt x="93" y="1112"/>
                    </a:lnTo>
                    <a:lnTo>
                      <a:pt x="63" y="1166"/>
                    </a:lnTo>
                    <a:lnTo>
                      <a:pt x="39" y="1224"/>
                    </a:lnTo>
                    <a:lnTo>
                      <a:pt x="20" y="1284"/>
                    </a:lnTo>
                    <a:lnTo>
                      <a:pt x="7" y="1347"/>
                    </a:lnTo>
                    <a:lnTo>
                      <a:pt x="0" y="1412"/>
                    </a:lnTo>
                    <a:lnTo>
                      <a:pt x="0" y="1444"/>
                    </a:lnTo>
                    <a:lnTo>
                      <a:pt x="0" y="8827"/>
                    </a:lnTo>
                    <a:lnTo>
                      <a:pt x="1" y="8885"/>
                    </a:lnTo>
                    <a:lnTo>
                      <a:pt x="12" y="8998"/>
                    </a:lnTo>
                    <a:lnTo>
                      <a:pt x="35" y="9107"/>
                    </a:lnTo>
                    <a:lnTo>
                      <a:pt x="67" y="9213"/>
                    </a:lnTo>
                    <a:lnTo>
                      <a:pt x="111" y="9314"/>
                    </a:lnTo>
                    <a:lnTo>
                      <a:pt x="163" y="9410"/>
                    </a:lnTo>
                    <a:lnTo>
                      <a:pt x="223" y="9500"/>
                    </a:lnTo>
                    <a:lnTo>
                      <a:pt x="293" y="9583"/>
                    </a:lnTo>
                    <a:lnTo>
                      <a:pt x="368" y="9659"/>
                    </a:lnTo>
                    <a:lnTo>
                      <a:pt x="451" y="9727"/>
                    </a:lnTo>
                    <a:lnTo>
                      <a:pt x="542" y="9789"/>
                    </a:lnTo>
                    <a:lnTo>
                      <a:pt x="637" y="9840"/>
                    </a:lnTo>
                    <a:lnTo>
                      <a:pt x="738" y="9883"/>
                    </a:lnTo>
                    <a:lnTo>
                      <a:pt x="843" y="9916"/>
                    </a:lnTo>
                    <a:lnTo>
                      <a:pt x="952" y="9938"/>
                    </a:lnTo>
                    <a:lnTo>
                      <a:pt x="1065" y="9950"/>
                    </a:lnTo>
                    <a:lnTo>
                      <a:pt x="1123" y="9951"/>
                    </a:lnTo>
                    <a:lnTo>
                      <a:pt x="8827" y="9951"/>
                    </a:lnTo>
                    <a:lnTo>
                      <a:pt x="8885" y="9950"/>
                    </a:lnTo>
                    <a:lnTo>
                      <a:pt x="8998" y="9938"/>
                    </a:lnTo>
                    <a:lnTo>
                      <a:pt x="9107" y="9916"/>
                    </a:lnTo>
                    <a:lnTo>
                      <a:pt x="9213" y="9883"/>
                    </a:lnTo>
                    <a:lnTo>
                      <a:pt x="9314" y="9840"/>
                    </a:lnTo>
                    <a:lnTo>
                      <a:pt x="9410" y="9789"/>
                    </a:lnTo>
                    <a:lnTo>
                      <a:pt x="9500" y="9727"/>
                    </a:lnTo>
                    <a:lnTo>
                      <a:pt x="9583" y="9659"/>
                    </a:lnTo>
                    <a:lnTo>
                      <a:pt x="9659" y="9583"/>
                    </a:lnTo>
                    <a:lnTo>
                      <a:pt x="9727" y="9500"/>
                    </a:lnTo>
                    <a:lnTo>
                      <a:pt x="9789" y="9410"/>
                    </a:lnTo>
                    <a:lnTo>
                      <a:pt x="9840" y="9314"/>
                    </a:lnTo>
                    <a:lnTo>
                      <a:pt x="9883" y="9213"/>
                    </a:lnTo>
                    <a:lnTo>
                      <a:pt x="9916" y="9107"/>
                    </a:lnTo>
                    <a:lnTo>
                      <a:pt x="9938" y="8998"/>
                    </a:lnTo>
                    <a:lnTo>
                      <a:pt x="9950" y="8885"/>
                    </a:lnTo>
                    <a:lnTo>
                      <a:pt x="9951" y="8827"/>
                    </a:lnTo>
                    <a:lnTo>
                      <a:pt x="9951" y="0"/>
                    </a:lnTo>
                    <a:lnTo>
                      <a:pt x="19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-1273175" y="4903788"/>
                <a:ext cx="406400" cy="612775"/>
              </a:xfrm>
              <a:custGeom>
                <a:avLst/>
                <a:gdLst>
                  <a:gd name="T0" fmla="*/ 320 w 1283"/>
                  <a:gd name="T1" fmla="*/ 593 h 1926"/>
                  <a:gd name="T2" fmla="*/ 853 w 1283"/>
                  <a:gd name="T3" fmla="*/ 1926 h 1926"/>
                  <a:gd name="T4" fmla="*/ 1283 w 1283"/>
                  <a:gd name="T5" fmla="*/ 1926 h 1926"/>
                  <a:gd name="T6" fmla="*/ 1283 w 1283"/>
                  <a:gd name="T7" fmla="*/ 0 h 1926"/>
                  <a:gd name="T8" fmla="*/ 963 w 1283"/>
                  <a:gd name="T9" fmla="*/ 0 h 1926"/>
                  <a:gd name="T10" fmla="*/ 963 w 1283"/>
                  <a:gd name="T11" fmla="*/ 1333 h 1926"/>
                  <a:gd name="T12" fmla="*/ 430 w 1283"/>
                  <a:gd name="T13" fmla="*/ 0 h 1926"/>
                  <a:gd name="T14" fmla="*/ 0 w 1283"/>
                  <a:gd name="T15" fmla="*/ 0 h 1926"/>
                  <a:gd name="T16" fmla="*/ 0 w 1283"/>
                  <a:gd name="T17" fmla="*/ 1926 h 1926"/>
                  <a:gd name="T18" fmla="*/ 320 w 1283"/>
                  <a:gd name="T19" fmla="*/ 1926 h 1926"/>
                  <a:gd name="T20" fmla="*/ 320 w 1283"/>
                  <a:gd name="T21" fmla="*/ 593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3" h="1926">
                    <a:moveTo>
                      <a:pt x="320" y="593"/>
                    </a:moveTo>
                    <a:lnTo>
                      <a:pt x="853" y="1926"/>
                    </a:lnTo>
                    <a:lnTo>
                      <a:pt x="1283" y="1926"/>
                    </a:lnTo>
                    <a:lnTo>
                      <a:pt x="1283" y="0"/>
                    </a:lnTo>
                    <a:lnTo>
                      <a:pt x="963" y="0"/>
                    </a:lnTo>
                    <a:lnTo>
                      <a:pt x="963" y="1333"/>
                    </a:lnTo>
                    <a:lnTo>
                      <a:pt x="430" y="0"/>
                    </a:lnTo>
                    <a:lnTo>
                      <a:pt x="0" y="0"/>
                    </a:lnTo>
                    <a:lnTo>
                      <a:pt x="0" y="1926"/>
                    </a:lnTo>
                    <a:lnTo>
                      <a:pt x="320" y="1926"/>
                    </a:lnTo>
                    <a:lnTo>
                      <a:pt x="320" y="5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>
                <a:off x="-763588" y="4903788"/>
                <a:ext cx="355600" cy="612775"/>
              </a:xfrm>
              <a:custGeom>
                <a:avLst/>
                <a:gdLst>
                  <a:gd name="T0" fmla="*/ 1123 w 1123"/>
                  <a:gd name="T1" fmla="*/ 1605 h 1926"/>
                  <a:gd name="T2" fmla="*/ 322 w 1123"/>
                  <a:gd name="T3" fmla="*/ 1605 h 1926"/>
                  <a:gd name="T4" fmla="*/ 322 w 1123"/>
                  <a:gd name="T5" fmla="*/ 1124 h 1926"/>
                  <a:gd name="T6" fmla="*/ 1123 w 1123"/>
                  <a:gd name="T7" fmla="*/ 1124 h 1926"/>
                  <a:gd name="T8" fmla="*/ 1123 w 1123"/>
                  <a:gd name="T9" fmla="*/ 802 h 1926"/>
                  <a:gd name="T10" fmla="*/ 322 w 1123"/>
                  <a:gd name="T11" fmla="*/ 802 h 1926"/>
                  <a:gd name="T12" fmla="*/ 322 w 1123"/>
                  <a:gd name="T13" fmla="*/ 321 h 1926"/>
                  <a:gd name="T14" fmla="*/ 1123 w 1123"/>
                  <a:gd name="T15" fmla="*/ 321 h 1926"/>
                  <a:gd name="T16" fmla="*/ 1123 w 1123"/>
                  <a:gd name="T17" fmla="*/ 0 h 1926"/>
                  <a:gd name="T18" fmla="*/ 0 w 1123"/>
                  <a:gd name="T19" fmla="*/ 0 h 1926"/>
                  <a:gd name="T20" fmla="*/ 0 w 1123"/>
                  <a:gd name="T21" fmla="*/ 1926 h 1926"/>
                  <a:gd name="T22" fmla="*/ 1123 w 1123"/>
                  <a:gd name="T23" fmla="*/ 1926 h 1926"/>
                  <a:gd name="T24" fmla="*/ 1123 w 1123"/>
                  <a:gd name="T25" fmla="*/ 1605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3" h="1926">
                    <a:moveTo>
                      <a:pt x="1123" y="1605"/>
                    </a:moveTo>
                    <a:lnTo>
                      <a:pt x="322" y="1605"/>
                    </a:lnTo>
                    <a:lnTo>
                      <a:pt x="322" y="1124"/>
                    </a:lnTo>
                    <a:lnTo>
                      <a:pt x="1123" y="1124"/>
                    </a:lnTo>
                    <a:lnTo>
                      <a:pt x="1123" y="802"/>
                    </a:lnTo>
                    <a:lnTo>
                      <a:pt x="322" y="802"/>
                    </a:lnTo>
                    <a:lnTo>
                      <a:pt x="322" y="321"/>
                    </a:lnTo>
                    <a:lnTo>
                      <a:pt x="1123" y="321"/>
                    </a:lnTo>
                    <a:lnTo>
                      <a:pt x="1123" y="0"/>
                    </a:lnTo>
                    <a:lnTo>
                      <a:pt x="0" y="0"/>
                    </a:lnTo>
                    <a:lnTo>
                      <a:pt x="0" y="1926"/>
                    </a:lnTo>
                    <a:lnTo>
                      <a:pt x="1123" y="1926"/>
                    </a:lnTo>
                    <a:lnTo>
                      <a:pt x="1123" y="16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-304800" y="4903788"/>
                <a:ext cx="508000" cy="612775"/>
              </a:xfrm>
              <a:custGeom>
                <a:avLst/>
                <a:gdLst>
                  <a:gd name="T0" fmla="*/ 803 w 1604"/>
                  <a:gd name="T1" fmla="*/ 1049 h 1926"/>
                  <a:gd name="T2" fmla="*/ 1178 w 1604"/>
                  <a:gd name="T3" fmla="*/ 1926 h 1926"/>
                  <a:gd name="T4" fmla="*/ 1604 w 1604"/>
                  <a:gd name="T5" fmla="*/ 1926 h 1926"/>
                  <a:gd name="T6" fmla="*/ 1604 w 1604"/>
                  <a:gd name="T7" fmla="*/ 0 h 1926"/>
                  <a:gd name="T8" fmla="*/ 1284 w 1604"/>
                  <a:gd name="T9" fmla="*/ 0 h 1926"/>
                  <a:gd name="T10" fmla="*/ 1284 w 1604"/>
                  <a:gd name="T11" fmla="*/ 1357 h 1926"/>
                  <a:gd name="T12" fmla="*/ 803 w 1604"/>
                  <a:gd name="T13" fmla="*/ 234 h 1926"/>
                  <a:gd name="T14" fmla="*/ 321 w 1604"/>
                  <a:gd name="T15" fmla="*/ 1357 h 1926"/>
                  <a:gd name="T16" fmla="*/ 321 w 1604"/>
                  <a:gd name="T17" fmla="*/ 0 h 1926"/>
                  <a:gd name="T18" fmla="*/ 0 w 1604"/>
                  <a:gd name="T19" fmla="*/ 0 h 1926"/>
                  <a:gd name="T20" fmla="*/ 0 w 1604"/>
                  <a:gd name="T21" fmla="*/ 1926 h 1926"/>
                  <a:gd name="T22" fmla="*/ 427 w 1604"/>
                  <a:gd name="T23" fmla="*/ 1926 h 1926"/>
                  <a:gd name="T24" fmla="*/ 803 w 1604"/>
                  <a:gd name="T25" fmla="*/ 1049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04" h="1926">
                    <a:moveTo>
                      <a:pt x="803" y="1049"/>
                    </a:moveTo>
                    <a:lnTo>
                      <a:pt x="1178" y="1926"/>
                    </a:lnTo>
                    <a:lnTo>
                      <a:pt x="1604" y="1926"/>
                    </a:lnTo>
                    <a:lnTo>
                      <a:pt x="1604" y="0"/>
                    </a:lnTo>
                    <a:lnTo>
                      <a:pt x="1284" y="0"/>
                    </a:lnTo>
                    <a:lnTo>
                      <a:pt x="1284" y="1357"/>
                    </a:lnTo>
                    <a:lnTo>
                      <a:pt x="803" y="234"/>
                    </a:lnTo>
                    <a:lnTo>
                      <a:pt x="321" y="1357"/>
                    </a:lnTo>
                    <a:lnTo>
                      <a:pt x="321" y="0"/>
                    </a:lnTo>
                    <a:lnTo>
                      <a:pt x="0" y="0"/>
                    </a:lnTo>
                    <a:lnTo>
                      <a:pt x="0" y="1926"/>
                    </a:lnTo>
                    <a:lnTo>
                      <a:pt x="427" y="1926"/>
                    </a:lnTo>
                    <a:lnTo>
                      <a:pt x="803" y="10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6"/>
              <p:cNvSpPr>
                <a:spLocks/>
              </p:cNvSpPr>
              <p:nvPr/>
            </p:nvSpPr>
            <p:spPr bwMode="auto">
              <a:xfrm>
                <a:off x="306388" y="4903788"/>
                <a:ext cx="458788" cy="612775"/>
              </a:xfrm>
              <a:custGeom>
                <a:avLst/>
                <a:gdLst>
                  <a:gd name="T0" fmla="*/ 911 w 1444"/>
                  <a:gd name="T1" fmla="*/ 1926 h 1926"/>
                  <a:gd name="T2" fmla="*/ 1151 w 1444"/>
                  <a:gd name="T3" fmla="*/ 1859 h 1926"/>
                  <a:gd name="T4" fmla="*/ 1377 w 1444"/>
                  <a:gd name="T5" fmla="*/ 1632 h 1926"/>
                  <a:gd name="T6" fmla="*/ 1444 w 1444"/>
                  <a:gd name="T7" fmla="*/ 1394 h 1926"/>
                  <a:gd name="T8" fmla="*/ 1438 w 1444"/>
                  <a:gd name="T9" fmla="*/ 1279 h 1926"/>
                  <a:gd name="T10" fmla="*/ 1317 w 1444"/>
                  <a:gd name="T11" fmla="*/ 1007 h 1926"/>
                  <a:gd name="T12" fmla="*/ 1049 w 1444"/>
                  <a:gd name="T13" fmla="*/ 827 h 1926"/>
                  <a:gd name="T14" fmla="*/ 882 w 1444"/>
                  <a:gd name="T15" fmla="*/ 802 h 1926"/>
                  <a:gd name="T16" fmla="*/ 490 w 1444"/>
                  <a:gd name="T17" fmla="*/ 792 h 1926"/>
                  <a:gd name="T18" fmla="*/ 375 w 1444"/>
                  <a:gd name="T19" fmla="*/ 715 h 1926"/>
                  <a:gd name="T20" fmla="*/ 321 w 1444"/>
                  <a:gd name="T21" fmla="*/ 587 h 1926"/>
                  <a:gd name="T22" fmla="*/ 331 w 1444"/>
                  <a:gd name="T23" fmla="*/ 490 h 1926"/>
                  <a:gd name="T24" fmla="*/ 408 w 1444"/>
                  <a:gd name="T25" fmla="*/ 375 h 1926"/>
                  <a:gd name="T26" fmla="*/ 537 w 1444"/>
                  <a:gd name="T27" fmla="*/ 322 h 1926"/>
                  <a:gd name="T28" fmla="*/ 907 w 1444"/>
                  <a:gd name="T29" fmla="*/ 322 h 1926"/>
                  <a:gd name="T30" fmla="*/ 1036 w 1444"/>
                  <a:gd name="T31" fmla="*/ 375 h 1926"/>
                  <a:gd name="T32" fmla="*/ 1113 w 1444"/>
                  <a:gd name="T33" fmla="*/ 490 h 1926"/>
                  <a:gd name="T34" fmla="*/ 1123 w 1444"/>
                  <a:gd name="T35" fmla="*/ 642 h 1926"/>
                  <a:gd name="T36" fmla="*/ 1444 w 1444"/>
                  <a:gd name="T37" fmla="*/ 533 h 1926"/>
                  <a:gd name="T38" fmla="*/ 1377 w 1444"/>
                  <a:gd name="T39" fmla="*/ 293 h 1926"/>
                  <a:gd name="T40" fmla="*/ 1151 w 1444"/>
                  <a:gd name="T41" fmla="*/ 67 h 1926"/>
                  <a:gd name="T42" fmla="*/ 911 w 1444"/>
                  <a:gd name="T43" fmla="*/ 1 h 1926"/>
                  <a:gd name="T44" fmla="*/ 533 w 1444"/>
                  <a:gd name="T45" fmla="*/ 1 h 1926"/>
                  <a:gd name="T46" fmla="*/ 294 w 1444"/>
                  <a:gd name="T47" fmla="*/ 67 h 1926"/>
                  <a:gd name="T48" fmla="*/ 67 w 1444"/>
                  <a:gd name="T49" fmla="*/ 293 h 1926"/>
                  <a:gd name="T50" fmla="*/ 0 w 1444"/>
                  <a:gd name="T51" fmla="*/ 533 h 1926"/>
                  <a:gd name="T52" fmla="*/ 6 w 1444"/>
                  <a:gd name="T53" fmla="*/ 647 h 1926"/>
                  <a:gd name="T54" fmla="*/ 127 w 1444"/>
                  <a:gd name="T55" fmla="*/ 919 h 1926"/>
                  <a:gd name="T56" fmla="*/ 395 w 1444"/>
                  <a:gd name="T57" fmla="*/ 1099 h 1926"/>
                  <a:gd name="T58" fmla="*/ 562 w 1444"/>
                  <a:gd name="T59" fmla="*/ 1124 h 1926"/>
                  <a:gd name="T60" fmla="*/ 954 w 1444"/>
                  <a:gd name="T61" fmla="*/ 1133 h 1926"/>
                  <a:gd name="T62" fmla="*/ 1069 w 1444"/>
                  <a:gd name="T63" fmla="*/ 1211 h 1926"/>
                  <a:gd name="T64" fmla="*/ 1123 w 1444"/>
                  <a:gd name="T65" fmla="*/ 1339 h 1926"/>
                  <a:gd name="T66" fmla="*/ 1113 w 1444"/>
                  <a:gd name="T67" fmla="*/ 1436 h 1926"/>
                  <a:gd name="T68" fmla="*/ 1036 w 1444"/>
                  <a:gd name="T69" fmla="*/ 1550 h 1926"/>
                  <a:gd name="T70" fmla="*/ 907 w 1444"/>
                  <a:gd name="T71" fmla="*/ 1604 h 1926"/>
                  <a:gd name="T72" fmla="*/ 537 w 1444"/>
                  <a:gd name="T73" fmla="*/ 1604 h 1926"/>
                  <a:gd name="T74" fmla="*/ 408 w 1444"/>
                  <a:gd name="T75" fmla="*/ 1550 h 1926"/>
                  <a:gd name="T76" fmla="*/ 331 w 1444"/>
                  <a:gd name="T77" fmla="*/ 1436 h 1926"/>
                  <a:gd name="T78" fmla="*/ 321 w 1444"/>
                  <a:gd name="T79" fmla="*/ 1284 h 1926"/>
                  <a:gd name="T80" fmla="*/ 0 w 1444"/>
                  <a:gd name="T81" fmla="*/ 1394 h 1926"/>
                  <a:gd name="T82" fmla="*/ 67 w 1444"/>
                  <a:gd name="T83" fmla="*/ 1632 h 1926"/>
                  <a:gd name="T84" fmla="*/ 294 w 1444"/>
                  <a:gd name="T85" fmla="*/ 1859 h 1926"/>
                  <a:gd name="T86" fmla="*/ 533 w 1444"/>
                  <a:gd name="T87" fmla="*/ 1926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44" h="1926">
                    <a:moveTo>
                      <a:pt x="562" y="1926"/>
                    </a:moveTo>
                    <a:lnTo>
                      <a:pt x="882" y="1926"/>
                    </a:lnTo>
                    <a:lnTo>
                      <a:pt x="911" y="1926"/>
                    </a:lnTo>
                    <a:lnTo>
                      <a:pt x="968" y="1920"/>
                    </a:lnTo>
                    <a:lnTo>
                      <a:pt x="1049" y="1901"/>
                    </a:lnTo>
                    <a:lnTo>
                      <a:pt x="1151" y="1859"/>
                    </a:lnTo>
                    <a:lnTo>
                      <a:pt x="1240" y="1798"/>
                    </a:lnTo>
                    <a:lnTo>
                      <a:pt x="1317" y="1722"/>
                    </a:lnTo>
                    <a:lnTo>
                      <a:pt x="1377" y="1632"/>
                    </a:lnTo>
                    <a:lnTo>
                      <a:pt x="1420" y="1532"/>
                    </a:lnTo>
                    <a:lnTo>
                      <a:pt x="1438" y="1450"/>
                    </a:lnTo>
                    <a:lnTo>
                      <a:pt x="1444" y="1394"/>
                    </a:lnTo>
                    <a:lnTo>
                      <a:pt x="1444" y="1365"/>
                    </a:lnTo>
                    <a:lnTo>
                      <a:pt x="1444" y="1336"/>
                    </a:lnTo>
                    <a:lnTo>
                      <a:pt x="1438" y="1279"/>
                    </a:lnTo>
                    <a:lnTo>
                      <a:pt x="1420" y="1197"/>
                    </a:lnTo>
                    <a:lnTo>
                      <a:pt x="1377" y="1096"/>
                    </a:lnTo>
                    <a:lnTo>
                      <a:pt x="1317" y="1007"/>
                    </a:lnTo>
                    <a:lnTo>
                      <a:pt x="1240" y="930"/>
                    </a:lnTo>
                    <a:lnTo>
                      <a:pt x="1151" y="870"/>
                    </a:lnTo>
                    <a:lnTo>
                      <a:pt x="1049" y="827"/>
                    </a:lnTo>
                    <a:lnTo>
                      <a:pt x="968" y="808"/>
                    </a:lnTo>
                    <a:lnTo>
                      <a:pt x="911" y="802"/>
                    </a:lnTo>
                    <a:lnTo>
                      <a:pt x="882" y="802"/>
                    </a:lnTo>
                    <a:lnTo>
                      <a:pt x="562" y="802"/>
                    </a:lnTo>
                    <a:lnTo>
                      <a:pt x="537" y="801"/>
                    </a:lnTo>
                    <a:lnTo>
                      <a:pt x="490" y="792"/>
                    </a:lnTo>
                    <a:lnTo>
                      <a:pt x="446" y="774"/>
                    </a:lnTo>
                    <a:lnTo>
                      <a:pt x="408" y="748"/>
                    </a:lnTo>
                    <a:lnTo>
                      <a:pt x="375" y="715"/>
                    </a:lnTo>
                    <a:lnTo>
                      <a:pt x="350" y="676"/>
                    </a:lnTo>
                    <a:lnTo>
                      <a:pt x="331" y="634"/>
                    </a:lnTo>
                    <a:lnTo>
                      <a:pt x="321" y="587"/>
                    </a:lnTo>
                    <a:lnTo>
                      <a:pt x="321" y="562"/>
                    </a:lnTo>
                    <a:lnTo>
                      <a:pt x="321" y="536"/>
                    </a:lnTo>
                    <a:lnTo>
                      <a:pt x="331" y="490"/>
                    </a:lnTo>
                    <a:lnTo>
                      <a:pt x="350" y="447"/>
                    </a:lnTo>
                    <a:lnTo>
                      <a:pt x="375" y="409"/>
                    </a:lnTo>
                    <a:lnTo>
                      <a:pt x="408" y="375"/>
                    </a:lnTo>
                    <a:lnTo>
                      <a:pt x="446" y="350"/>
                    </a:lnTo>
                    <a:lnTo>
                      <a:pt x="490" y="332"/>
                    </a:lnTo>
                    <a:lnTo>
                      <a:pt x="537" y="322"/>
                    </a:lnTo>
                    <a:lnTo>
                      <a:pt x="562" y="321"/>
                    </a:lnTo>
                    <a:lnTo>
                      <a:pt x="882" y="321"/>
                    </a:lnTo>
                    <a:lnTo>
                      <a:pt x="907" y="322"/>
                    </a:lnTo>
                    <a:lnTo>
                      <a:pt x="954" y="332"/>
                    </a:lnTo>
                    <a:lnTo>
                      <a:pt x="998" y="350"/>
                    </a:lnTo>
                    <a:lnTo>
                      <a:pt x="1036" y="375"/>
                    </a:lnTo>
                    <a:lnTo>
                      <a:pt x="1069" y="409"/>
                    </a:lnTo>
                    <a:lnTo>
                      <a:pt x="1094" y="447"/>
                    </a:lnTo>
                    <a:lnTo>
                      <a:pt x="1113" y="490"/>
                    </a:lnTo>
                    <a:lnTo>
                      <a:pt x="1123" y="536"/>
                    </a:lnTo>
                    <a:lnTo>
                      <a:pt x="1123" y="562"/>
                    </a:lnTo>
                    <a:lnTo>
                      <a:pt x="1123" y="642"/>
                    </a:lnTo>
                    <a:lnTo>
                      <a:pt x="1444" y="642"/>
                    </a:lnTo>
                    <a:lnTo>
                      <a:pt x="1444" y="562"/>
                    </a:lnTo>
                    <a:lnTo>
                      <a:pt x="1444" y="533"/>
                    </a:lnTo>
                    <a:lnTo>
                      <a:pt x="1438" y="476"/>
                    </a:lnTo>
                    <a:lnTo>
                      <a:pt x="1420" y="394"/>
                    </a:lnTo>
                    <a:lnTo>
                      <a:pt x="1377" y="293"/>
                    </a:lnTo>
                    <a:lnTo>
                      <a:pt x="1317" y="204"/>
                    </a:lnTo>
                    <a:lnTo>
                      <a:pt x="1240" y="127"/>
                    </a:lnTo>
                    <a:lnTo>
                      <a:pt x="1151" y="67"/>
                    </a:lnTo>
                    <a:lnTo>
                      <a:pt x="1049" y="25"/>
                    </a:lnTo>
                    <a:lnTo>
                      <a:pt x="968" y="7"/>
                    </a:lnTo>
                    <a:lnTo>
                      <a:pt x="911" y="1"/>
                    </a:lnTo>
                    <a:lnTo>
                      <a:pt x="882" y="0"/>
                    </a:lnTo>
                    <a:lnTo>
                      <a:pt x="562" y="0"/>
                    </a:lnTo>
                    <a:lnTo>
                      <a:pt x="533" y="1"/>
                    </a:lnTo>
                    <a:lnTo>
                      <a:pt x="477" y="7"/>
                    </a:lnTo>
                    <a:lnTo>
                      <a:pt x="395" y="25"/>
                    </a:lnTo>
                    <a:lnTo>
                      <a:pt x="294" y="67"/>
                    </a:lnTo>
                    <a:lnTo>
                      <a:pt x="204" y="127"/>
                    </a:lnTo>
                    <a:lnTo>
                      <a:pt x="127" y="204"/>
                    </a:lnTo>
                    <a:lnTo>
                      <a:pt x="67" y="293"/>
                    </a:lnTo>
                    <a:lnTo>
                      <a:pt x="24" y="394"/>
                    </a:lnTo>
                    <a:lnTo>
                      <a:pt x="6" y="476"/>
                    </a:lnTo>
                    <a:lnTo>
                      <a:pt x="0" y="533"/>
                    </a:lnTo>
                    <a:lnTo>
                      <a:pt x="0" y="562"/>
                    </a:lnTo>
                    <a:lnTo>
                      <a:pt x="0" y="591"/>
                    </a:lnTo>
                    <a:lnTo>
                      <a:pt x="6" y="647"/>
                    </a:lnTo>
                    <a:lnTo>
                      <a:pt x="24" y="729"/>
                    </a:lnTo>
                    <a:lnTo>
                      <a:pt x="67" y="830"/>
                    </a:lnTo>
                    <a:lnTo>
                      <a:pt x="127" y="919"/>
                    </a:lnTo>
                    <a:lnTo>
                      <a:pt x="204" y="996"/>
                    </a:lnTo>
                    <a:lnTo>
                      <a:pt x="294" y="1056"/>
                    </a:lnTo>
                    <a:lnTo>
                      <a:pt x="395" y="1099"/>
                    </a:lnTo>
                    <a:lnTo>
                      <a:pt x="477" y="1117"/>
                    </a:lnTo>
                    <a:lnTo>
                      <a:pt x="533" y="1123"/>
                    </a:lnTo>
                    <a:lnTo>
                      <a:pt x="562" y="1124"/>
                    </a:lnTo>
                    <a:lnTo>
                      <a:pt x="882" y="1124"/>
                    </a:lnTo>
                    <a:lnTo>
                      <a:pt x="907" y="1124"/>
                    </a:lnTo>
                    <a:lnTo>
                      <a:pt x="954" y="1133"/>
                    </a:lnTo>
                    <a:lnTo>
                      <a:pt x="998" y="1153"/>
                    </a:lnTo>
                    <a:lnTo>
                      <a:pt x="1036" y="1178"/>
                    </a:lnTo>
                    <a:lnTo>
                      <a:pt x="1069" y="1211"/>
                    </a:lnTo>
                    <a:lnTo>
                      <a:pt x="1094" y="1249"/>
                    </a:lnTo>
                    <a:lnTo>
                      <a:pt x="1113" y="1292"/>
                    </a:lnTo>
                    <a:lnTo>
                      <a:pt x="1123" y="1339"/>
                    </a:lnTo>
                    <a:lnTo>
                      <a:pt x="1123" y="1365"/>
                    </a:lnTo>
                    <a:lnTo>
                      <a:pt x="1123" y="1389"/>
                    </a:lnTo>
                    <a:lnTo>
                      <a:pt x="1113" y="1436"/>
                    </a:lnTo>
                    <a:lnTo>
                      <a:pt x="1094" y="1479"/>
                    </a:lnTo>
                    <a:lnTo>
                      <a:pt x="1069" y="1517"/>
                    </a:lnTo>
                    <a:lnTo>
                      <a:pt x="1036" y="1550"/>
                    </a:lnTo>
                    <a:lnTo>
                      <a:pt x="998" y="1576"/>
                    </a:lnTo>
                    <a:lnTo>
                      <a:pt x="954" y="1595"/>
                    </a:lnTo>
                    <a:lnTo>
                      <a:pt x="907" y="1604"/>
                    </a:lnTo>
                    <a:lnTo>
                      <a:pt x="882" y="1605"/>
                    </a:lnTo>
                    <a:lnTo>
                      <a:pt x="562" y="1605"/>
                    </a:lnTo>
                    <a:lnTo>
                      <a:pt x="537" y="1604"/>
                    </a:lnTo>
                    <a:lnTo>
                      <a:pt x="490" y="1595"/>
                    </a:lnTo>
                    <a:lnTo>
                      <a:pt x="446" y="1576"/>
                    </a:lnTo>
                    <a:lnTo>
                      <a:pt x="408" y="1550"/>
                    </a:lnTo>
                    <a:lnTo>
                      <a:pt x="375" y="1517"/>
                    </a:lnTo>
                    <a:lnTo>
                      <a:pt x="350" y="1479"/>
                    </a:lnTo>
                    <a:lnTo>
                      <a:pt x="331" y="1436"/>
                    </a:lnTo>
                    <a:lnTo>
                      <a:pt x="321" y="1389"/>
                    </a:lnTo>
                    <a:lnTo>
                      <a:pt x="321" y="1365"/>
                    </a:lnTo>
                    <a:lnTo>
                      <a:pt x="321" y="1284"/>
                    </a:lnTo>
                    <a:lnTo>
                      <a:pt x="0" y="1284"/>
                    </a:lnTo>
                    <a:lnTo>
                      <a:pt x="0" y="1365"/>
                    </a:lnTo>
                    <a:lnTo>
                      <a:pt x="0" y="1394"/>
                    </a:lnTo>
                    <a:lnTo>
                      <a:pt x="6" y="1450"/>
                    </a:lnTo>
                    <a:lnTo>
                      <a:pt x="24" y="1532"/>
                    </a:lnTo>
                    <a:lnTo>
                      <a:pt x="67" y="1632"/>
                    </a:lnTo>
                    <a:lnTo>
                      <a:pt x="127" y="1722"/>
                    </a:lnTo>
                    <a:lnTo>
                      <a:pt x="204" y="1798"/>
                    </a:lnTo>
                    <a:lnTo>
                      <a:pt x="294" y="1859"/>
                    </a:lnTo>
                    <a:lnTo>
                      <a:pt x="395" y="1901"/>
                    </a:lnTo>
                    <a:lnTo>
                      <a:pt x="477" y="1920"/>
                    </a:lnTo>
                    <a:lnTo>
                      <a:pt x="533" y="1926"/>
                    </a:lnTo>
                    <a:lnTo>
                      <a:pt x="562" y="19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27"/>
              <p:cNvSpPr>
                <a:spLocks noChangeArrowheads="1"/>
              </p:cNvSpPr>
              <p:nvPr/>
            </p:nvSpPr>
            <p:spPr bwMode="auto">
              <a:xfrm>
                <a:off x="-1273175" y="6688138"/>
                <a:ext cx="2038350" cy="1016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28"/>
              <p:cNvSpPr>
                <a:spLocks noChangeArrowheads="1"/>
              </p:cNvSpPr>
              <p:nvPr/>
            </p:nvSpPr>
            <p:spPr bwMode="auto">
              <a:xfrm>
                <a:off x="-1273175" y="6942138"/>
                <a:ext cx="2038350" cy="1016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/>
            </p:nvSpPr>
            <p:spPr bwMode="auto">
              <a:xfrm>
                <a:off x="-1273175" y="7197726"/>
                <a:ext cx="2038350" cy="1016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ctangle 30"/>
              <p:cNvSpPr>
                <a:spLocks noChangeArrowheads="1"/>
              </p:cNvSpPr>
              <p:nvPr/>
            </p:nvSpPr>
            <p:spPr bwMode="auto">
              <a:xfrm>
                <a:off x="-254000" y="7451726"/>
                <a:ext cx="1019175" cy="103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3" name="그룹 72"/>
          <p:cNvGrpSpPr/>
          <p:nvPr/>
        </p:nvGrpSpPr>
        <p:grpSpPr>
          <a:xfrm>
            <a:off x="2790019" y="4928505"/>
            <a:ext cx="612514" cy="513722"/>
            <a:chOff x="8023225" y="4741863"/>
            <a:chExt cx="6299200" cy="5283200"/>
          </a:xfrm>
        </p:grpSpPr>
        <p:sp>
          <p:nvSpPr>
            <p:cNvPr id="63" name="Freeform 47"/>
            <p:cNvSpPr>
              <a:spLocks noEditPoints="1"/>
            </p:cNvSpPr>
            <p:nvPr/>
          </p:nvSpPr>
          <p:spPr bwMode="auto">
            <a:xfrm>
              <a:off x="8531225" y="6672263"/>
              <a:ext cx="2032000" cy="2438400"/>
            </a:xfrm>
            <a:custGeom>
              <a:avLst/>
              <a:gdLst>
                <a:gd name="T0" fmla="*/ 576 w 3839"/>
                <a:gd name="T1" fmla="*/ 4033 h 4609"/>
                <a:gd name="T2" fmla="*/ 576 w 3839"/>
                <a:gd name="T3" fmla="*/ 3772 h 4609"/>
                <a:gd name="T4" fmla="*/ 617 w 3839"/>
                <a:gd name="T5" fmla="*/ 3506 h 4609"/>
                <a:gd name="T6" fmla="*/ 707 w 3839"/>
                <a:gd name="T7" fmla="*/ 3258 h 4609"/>
                <a:gd name="T8" fmla="*/ 842 w 3839"/>
                <a:gd name="T9" fmla="*/ 3036 h 4609"/>
                <a:gd name="T10" fmla="*/ 1015 w 3839"/>
                <a:gd name="T11" fmla="*/ 2846 h 4609"/>
                <a:gd name="T12" fmla="*/ 1222 w 3839"/>
                <a:gd name="T13" fmla="*/ 2691 h 4609"/>
                <a:gd name="T14" fmla="*/ 1457 w 3839"/>
                <a:gd name="T15" fmla="*/ 2578 h 4609"/>
                <a:gd name="T16" fmla="*/ 1715 w 3839"/>
                <a:gd name="T17" fmla="*/ 2512 h 4609"/>
                <a:gd name="T18" fmla="*/ 1919 w 3839"/>
                <a:gd name="T19" fmla="*/ 2498 h 4609"/>
                <a:gd name="T20" fmla="*/ 1772 w 3839"/>
                <a:gd name="T21" fmla="*/ 2486 h 4609"/>
                <a:gd name="T22" fmla="*/ 1589 w 3839"/>
                <a:gd name="T23" fmla="*/ 2439 h 4609"/>
                <a:gd name="T24" fmla="*/ 1421 w 3839"/>
                <a:gd name="T25" fmla="*/ 2358 h 4609"/>
                <a:gd name="T26" fmla="*/ 1274 w 3839"/>
                <a:gd name="T27" fmla="*/ 2248 h 4609"/>
                <a:gd name="T28" fmla="*/ 1150 w 3839"/>
                <a:gd name="T29" fmla="*/ 2112 h 4609"/>
                <a:gd name="T30" fmla="*/ 1054 w 3839"/>
                <a:gd name="T31" fmla="*/ 1953 h 4609"/>
                <a:gd name="T32" fmla="*/ 989 w 3839"/>
                <a:gd name="T33" fmla="*/ 1778 h 4609"/>
                <a:gd name="T34" fmla="*/ 960 w 3839"/>
                <a:gd name="T35" fmla="*/ 1586 h 4609"/>
                <a:gd name="T36" fmla="*/ 960 w 3839"/>
                <a:gd name="T37" fmla="*/ 1488 h 4609"/>
                <a:gd name="T38" fmla="*/ 989 w 3839"/>
                <a:gd name="T39" fmla="*/ 1296 h 4609"/>
                <a:gd name="T40" fmla="*/ 1054 w 3839"/>
                <a:gd name="T41" fmla="*/ 1121 h 4609"/>
                <a:gd name="T42" fmla="*/ 1150 w 3839"/>
                <a:gd name="T43" fmla="*/ 962 h 4609"/>
                <a:gd name="T44" fmla="*/ 1274 w 3839"/>
                <a:gd name="T45" fmla="*/ 826 h 4609"/>
                <a:gd name="T46" fmla="*/ 1421 w 3839"/>
                <a:gd name="T47" fmla="*/ 716 h 4609"/>
                <a:gd name="T48" fmla="*/ 1589 w 3839"/>
                <a:gd name="T49" fmla="*/ 635 h 4609"/>
                <a:gd name="T50" fmla="*/ 1772 w 3839"/>
                <a:gd name="T51" fmla="*/ 588 h 4609"/>
                <a:gd name="T52" fmla="*/ 1919 w 3839"/>
                <a:gd name="T53" fmla="*/ 576 h 4609"/>
                <a:gd name="T54" fmla="*/ 2066 w 3839"/>
                <a:gd name="T55" fmla="*/ 588 h 4609"/>
                <a:gd name="T56" fmla="*/ 2249 w 3839"/>
                <a:gd name="T57" fmla="*/ 635 h 4609"/>
                <a:gd name="T58" fmla="*/ 2418 w 3839"/>
                <a:gd name="T59" fmla="*/ 716 h 4609"/>
                <a:gd name="T60" fmla="*/ 2564 w 3839"/>
                <a:gd name="T61" fmla="*/ 826 h 4609"/>
                <a:gd name="T62" fmla="*/ 2688 w 3839"/>
                <a:gd name="T63" fmla="*/ 962 h 4609"/>
                <a:gd name="T64" fmla="*/ 2785 w 3839"/>
                <a:gd name="T65" fmla="*/ 1121 h 4609"/>
                <a:gd name="T66" fmla="*/ 2850 w 3839"/>
                <a:gd name="T67" fmla="*/ 1296 h 4609"/>
                <a:gd name="T68" fmla="*/ 2878 w 3839"/>
                <a:gd name="T69" fmla="*/ 1488 h 4609"/>
                <a:gd name="T70" fmla="*/ 2878 w 3839"/>
                <a:gd name="T71" fmla="*/ 1586 h 4609"/>
                <a:gd name="T72" fmla="*/ 2850 w 3839"/>
                <a:gd name="T73" fmla="*/ 1778 h 4609"/>
                <a:gd name="T74" fmla="*/ 2785 w 3839"/>
                <a:gd name="T75" fmla="*/ 1953 h 4609"/>
                <a:gd name="T76" fmla="*/ 2688 w 3839"/>
                <a:gd name="T77" fmla="*/ 2112 h 4609"/>
                <a:gd name="T78" fmla="*/ 2564 w 3839"/>
                <a:gd name="T79" fmla="*/ 2248 h 4609"/>
                <a:gd name="T80" fmla="*/ 2418 w 3839"/>
                <a:gd name="T81" fmla="*/ 2358 h 4609"/>
                <a:gd name="T82" fmla="*/ 2249 w 3839"/>
                <a:gd name="T83" fmla="*/ 2439 h 4609"/>
                <a:gd name="T84" fmla="*/ 2066 w 3839"/>
                <a:gd name="T85" fmla="*/ 2486 h 4609"/>
                <a:gd name="T86" fmla="*/ 1919 w 3839"/>
                <a:gd name="T87" fmla="*/ 2498 h 4609"/>
                <a:gd name="T88" fmla="*/ 2124 w 3839"/>
                <a:gd name="T89" fmla="*/ 2512 h 4609"/>
                <a:gd name="T90" fmla="*/ 2382 w 3839"/>
                <a:gd name="T91" fmla="*/ 2578 h 4609"/>
                <a:gd name="T92" fmla="*/ 2616 w 3839"/>
                <a:gd name="T93" fmla="*/ 2691 h 4609"/>
                <a:gd name="T94" fmla="*/ 2824 w 3839"/>
                <a:gd name="T95" fmla="*/ 2846 h 4609"/>
                <a:gd name="T96" fmla="*/ 2996 w 3839"/>
                <a:gd name="T97" fmla="*/ 3036 h 4609"/>
                <a:gd name="T98" fmla="*/ 3132 w 3839"/>
                <a:gd name="T99" fmla="*/ 3258 h 4609"/>
                <a:gd name="T100" fmla="*/ 3221 w 3839"/>
                <a:gd name="T101" fmla="*/ 3506 h 4609"/>
                <a:gd name="T102" fmla="*/ 3263 w 3839"/>
                <a:gd name="T103" fmla="*/ 3772 h 4609"/>
                <a:gd name="T104" fmla="*/ 3263 w 3839"/>
                <a:gd name="T105" fmla="*/ 4033 h 4609"/>
                <a:gd name="T106" fmla="*/ 0 w 3839"/>
                <a:gd name="T107" fmla="*/ 4609 h 4609"/>
                <a:gd name="T108" fmla="*/ 3839 w 3839"/>
                <a:gd name="T109" fmla="*/ 0 h 4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39" h="4609">
                  <a:moveTo>
                    <a:pt x="3263" y="4033"/>
                  </a:moveTo>
                  <a:lnTo>
                    <a:pt x="576" y="4033"/>
                  </a:lnTo>
                  <a:lnTo>
                    <a:pt x="576" y="3841"/>
                  </a:lnTo>
                  <a:lnTo>
                    <a:pt x="576" y="3772"/>
                  </a:lnTo>
                  <a:lnTo>
                    <a:pt x="590" y="3637"/>
                  </a:lnTo>
                  <a:lnTo>
                    <a:pt x="617" y="3506"/>
                  </a:lnTo>
                  <a:lnTo>
                    <a:pt x="656" y="3379"/>
                  </a:lnTo>
                  <a:lnTo>
                    <a:pt x="707" y="3258"/>
                  </a:lnTo>
                  <a:lnTo>
                    <a:pt x="769" y="3144"/>
                  </a:lnTo>
                  <a:lnTo>
                    <a:pt x="842" y="3036"/>
                  </a:lnTo>
                  <a:lnTo>
                    <a:pt x="924" y="2937"/>
                  </a:lnTo>
                  <a:lnTo>
                    <a:pt x="1015" y="2846"/>
                  </a:lnTo>
                  <a:lnTo>
                    <a:pt x="1114" y="2764"/>
                  </a:lnTo>
                  <a:lnTo>
                    <a:pt x="1222" y="2691"/>
                  </a:lnTo>
                  <a:lnTo>
                    <a:pt x="1336" y="2629"/>
                  </a:lnTo>
                  <a:lnTo>
                    <a:pt x="1457" y="2578"/>
                  </a:lnTo>
                  <a:lnTo>
                    <a:pt x="1584" y="2539"/>
                  </a:lnTo>
                  <a:lnTo>
                    <a:pt x="1715" y="2512"/>
                  </a:lnTo>
                  <a:lnTo>
                    <a:pt x="1850" y="2498"/>
                  </a:lnTo>
                  <a:lnTo>
                    <a:pt x="1919" y="2498"/>
                  </a:lnTo>
                  <a:lnTo>
                    <a:pt x="1870" y="2496"/>
                  </a:lnTo>
                  <a:lnTo>
                    <a:pt x="1772" y="2486"/>
                  </a:lnTo>
                  <a:lnTo>
                    <a:pt x="1679" y="2467"/>
                  </a:lnTo>
                  <a:lnTo>
                    <a:pt x="1589" y="2439"/>
                  </a:lnTo>
                  <a:lnTo>
                    <a:pt x="1503" y="2403"/>
                  </a:lnTo>
                  <a:lnTo>
                    <a:pt x="1421" y="2358"/>
                  </a:lnTo>
                  <a:lnTo>
                    <a:pt x="1345" y="2306"/>
                  </a:lnTo>
                  <a:lnTo>
                    <a:pt x="1274" y="2248"/>
                  </a:lnTo>
                  <a:lnTo>
                    <a:pt x="1208" y="2182"/>
                  </a:lnTo>
                  <a:lnTo>
                    <a:pt x="1150" y="2112"/>
                  </a:lnTo>
                  <a:lnTo>
                    <a:pt x="1098" y="2035"/>
                  </a:lnTo>
                  <a:lnTo>
                    <a:pt x="1054" y="1953"/>
                  </a:lnTo>
                  <a:lnTo>
                    <a:pt x="1018" y="1867"/>
                  </a:lnTo>
                  <a:lnTo>
                    <a:pt x="989" y="1778"/>
                  </a:lnTo>
                  <a:lnTo>
                    <a:pt x="970" y="1684"/>
                  </a:lnTo>
                  <a:lnTo>
                    <a:pt x="960" y="1586"/>
                  </a:lnTo>
                  <a:lnTo>
                    <a:pt x="959" y="1537"/>
                  </a:lnTo>
                  <a:lnTo>
                    <a:pt x="960" y="1488"/>
                  </a:lnTo>
                  <a:lnTo>
                    <a:pt x="970" y="1390"/>
                  </a:lnTo>
                  <a:lnTo>
                    <a:pt x="989" y="1296"/>
                  </a:lnTo>
                  <a:lnTo>
                    <a:pt x="1018" y="1207"/>
                  </a:lnTo>
                  <a:lnTo>
                    <a:pt x="1054" y="1121"/>
                  </a:lnTo>
                  <a:lnTo>
                    <a:pt x="1098" y="1039"/>
                  </a:lnTo>
                  <a:lnTo>
                    <a:pt x="1150" y="962"/>
                  </a:lnTo>
                  <a:lnTo>
                    <a:pt x="1208" y="892"/>
                  </a:lnTo>
                  <a:lnTo>
                    <a:pt x="1274" y="826"/>
                  </a:lnTo>
                  <a:lnTo>
                    <a:pt x="1345" y="768"/>
                  </a:lnTo>
                  <a:lnTo>
                    <a:pt x="1421" y="716"/>
                  </a:lnTo>
                  <a:lnTo>
                    <a:pt x="1503" y="671"/>
                  </a:lnTo>
                  <a:lnTo>
                    <a:pt x="1589" y="635"/>
                  </a:lnTo>
                  <a:lnTo>
                    <a:pt x="1679" y="607"/>
                  </a:lnTo>
                  <a:lnTo>
                    <a:pt x="1772" y="588"/>
                  </a:lnTo>
                  <a:lnTo>
                    <a:pt x="1870" y="578"/>
                  </a:lnTo>
                  <a:lnTo>
                    <a:pt x="1919" y="576"/>
                  </a:lnTo>
                  <a:lnTo>
                    <a:pt x="1968" y="578"/>
                  </a:lnTo>
                  <a:lnTo>
                    <a:pt x="2066" y="588"/>
                  </a:lnTo>
                  <a:lnTo>
                    <a:pt x="2160" y="607"/>
                  </a:lnTo>
                  <a:lnTo>
                    <a:pt x="2249" y="635"/>
                  </a:lnTo>
                  <a:lnTo>
                    <a:pt x="2335" y="671"/>
                  </a:lnTo>
                  <a:lnTo>
                    <a:pt x="2418" y="716"/>
                  </a:lnTo>
                  <a:lnTo>
                    <a:pt x="2494" y="768"/>
                  </a:lnTo>
                  <a:lnTo>
                    <a:pt x="2564" y="826"/>
                  </a:lnTo>
                  <a:lnTo>
                    <a:pt x="2631" y="892"/>
                  </a:lnTo>
                  <a:lnTo>
                    <a:pt x="2688" y="962"/>
                  </a:lnTo>
                  <a:lnTo>
                    <a:pt x="2740" y="1039"/>
                  </a:lnTo>
                  <a:lnTo>
                    <a:pt x="2785" y="1121"/>
                  </a:lnTo>
                  <a:lnTo>
                    <a:pt x="2821" y="1207"/>
                  </a:lnTo>
                  <a:lnTo>
                    <a:pt x="2850" y="1296"/>
                  </a:lnTo>
                  <a:lnTo>
                    <a:pt x="2868" y="1390"/>
                  </a:lnTo>
                  <a:lnTo>
                    <a:pt x="2878" y="1488"/>
                  </a:lnTo>
                  <a:lnTo>
                    <a:pt x="2880" y="1537"/>
                  </a:lnTo>
                  <a:lnTo>
                    <a:pt x="2878" y="1586"/>
                  </a:lnTo>
                  <a:lnTo>
                    <a:pt x="2868" y="1684"/>
                  </a:lnTo>
                  <a:lnTo>
                    <a:pt x="2850" y="1778"/>
                  </a:lnTo>
                  <a:lnTo>
                    <a:pt x="2821" y="1867"/>
                  </a:lnTo>
                  <a:lnTo>
                    <a:pt x="2785" y="1953"/>
                  </a:lnTo>
                  <a:lnTo>
                    <a:pt x="2740" y="2035"/>
                  </a:lnTo>
                  <a:lnTo>
                    <a:pt x="2688" y="2112"/>
                  </a:lnTo>
                  <a:lnTo>
                    <a:pt x="2631" y="2182"/>
                  </a:lnTo>
                  <a:lnTo>
                    <a:pt x="2564" y="2248"/>
                  </a:lnTo>
                  <a:lnTo>
                    <a:pt x="2494" y="2306"/>
                  </a:lnTo>
                  <a:lnTo>
                    <a:pt x="2418" y="2358"/>
                  </a:lnTo>
                  <a:lnTo>
                    <a:pt x="2335" y="2403"/>
                  </a:lnTo>
                  <a:lnTo>
                    <a:pt x="2249" y="2439"/>
                  </a:lnTo>
                  <a:lnTo>
                    <a:pt x="2160" y="2467"/>
                  </a:lnTo>
                  <a:lnTo>
                    <a:pt x="2066" y="2486"/>
                  </a:lnTo>
                  <a:lnTo>
                    <a:pt x="1968" y="2496"/>
                  </a:lnTo>
                  <a:lnTo>
                    <a:pt x="1919" y="2498"/>
                  </a:lnTo>
                  <a:lnTo>
                    <a:pt x="1988" y="2498"/>
                  </a:lnTo>
                  <a:lnTo>
                    <a:pt x="2124" y="2512"/>
                  </a:lnTo>
                  <a:lnTo>
                    <a:pt x="2255" y="2539"/>
                  </a:lnTo>
                  <a:lnTo>
                    <a:pt x="2382" y="2578"/>
                  </a:lnTo>
                  <a:lnTo>
                    <a:pt x="2502" y="2629"/>
                  </a:lnTo>
                  <a:lnTo>
                    <a:pt x="2616" y="2691"/>
                  </a:lnTo>
                  <a:lnTo>
                    <a:pt x="2724" y="2764"/>
                  </a:lnTo>
                  <a:lnTo>
                    <a:pt x="2824" y="2846"/>
                  </a:lnTo>
                  <a:lnTo>
                    <a:pt x="2914" y="2937"/>
                  </a:lnTo>
                  <a:lnTo>
                    <a:pt x="2996" y="3036"/>
                  </a:lnTo>
                  <a:lnTo>
                    <a:pt x="3070" y="3144"/>
                  </a:lnTo>
                  <a:lnTo>
                    <a:pt x="3132" y="3258"/>
                  </a:lnTo>
                  <a:lnTo>
                    <a:pt x="3182" y="3379"/>
                  </a:lnTo>
                  <a:lnTo>
                    <a:pt x="3221" y="3506"/>
                  </a:lnTo>
                  <a:lnTo>
                    <a:pt x="3248" y="3637"/>
                  </a:lnTo>
                  <a:lnTo>
                    <a:pt x="3263" y="3772"/>
                  </a:lnTo>
                  <a:lnTo>
                    <a:pt x="3263" y="3841"/>
                  </a:lnTo>
                  <a:lnTo>
                    <a:pt x="3263" y="4033"/>
                  </a:lnTo>
                  <a:close/>
                  <a:moveTo>
                    <a:pt x="0" y="0"/>
                  </a:moveTo>
                  <a:lnTo>
                    <a:pt x="0" y="4609"/>
                  </a:lnTo>
                  <a:lnTo>
                    <a:pt x="3839" y="4609"/>
                  </a:lnTo>
                  <a:lnTo>
                    <a:pt x="38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72" name="그룹 71"/>
            <p:cNvGrpSpPr/>
            <p:nvPr/>
          </p:nvGrpSpPr>
          <p:grpSpPr>
            <a:xfrm>
              <a:off x="8023225" y="4741863"/>
              <a:ext cx="6299200" cy="5283200"/>
              <a:chOff x="8023225" y="4741863"/>
              <a:chExt cx="6299200" cy="5283200"/>
            </a:xfrm>
          </p:grpSpPr>
          <p:sp>
            <p:nvSpPr>
              <p:cNvPr id="64" name="Freeform 48"/>
              <p:cNvSpPr>
                <a:spLocks/>
              </p:cNvSpPr>
              <p:nvPr/>
            </p:nvSpPr>
            <p:spPr bwMode="auto">
              <a:xfrm>
                <a:off x="8023225" y="5757863"/>
                <a:ext cx="6299200" cy="4267200"/>
              </a:xfrm>
              <a:custGeom>
                <a:avLst/>
                <a:gdLst>
                  <a:gd name="T0" fmla="*/ 7489 w 11905"/>
                  <a:gd name="T1" fmla="*/ 0 h 8065"/>
                  <a:gd name="T2" fmla="*/ 11329 w 11905"/>
                  <a:gd name="T3" fmla="*/ 384 h 8065"/>
                  <a:gd name="T4" fmla="*/ 11386 w 11905"/>
                  <a:gd name="T5" fmla="*/ 393 h 8065"/>
                  <a:gd name="T6" fmla="*/ 11452 w 11905"/>
                  <a:gd name="T7" fmla="*/ 428 h 8065"/>
                  <a:gd name="T8" fmla="*/ 11498 w 11905"/>
                  <a:gd name="T9" fmla="*/ 485 h 8065"/>
                  <a:gd name="T10" fmla="*/ 11521 w 11905"/>
                  <a:gd name="T11" fmla="*/ 557 h 8065"/>
                  <a:gd name="T12" fmla="*/ 11521 w 11905"/>
                  <a:gd name="T13" fmla="*/ 7489 h 8065"/>
                  <a:gd name="T14" fmla="*/ 11512 w 11905"/>
                  <a:gd name="T15" fmla="*/ 7547 h 8065"/>
                  <a:gd name="T16" fmla="*/ 11478 w 11905"/>
                  <a:gd name="T17" fmla="*/ 7612 h 8065"/>
                  <a:gd name="T18" fmla="*/ 11420 w 11905"/>
                  <a:gd name="T19" fmla="*/ 7659 h 8065"/>
                  <a:gd name="T20" fmla="*/ 11348 w 11905"/>
                  <a:gd name="T21" fmla="*/ 7681 h 8065"/>
                  <a:gd name="T22" fmla="*/ 576 w 11905"/>
                  <a:gd name="T23" fmla="*/ 7682 h 8065"/>
                  <a:gd name="T24" fmla="*/ 518 w 11905"/>
                  <a:gd name="T25" fmla="*/ 7674 h 8065"/>
                  <a:gd name="T26" fmla="*/ 454 w 11905"/>
                  <a:gd name="T27" fmla="*/ 7638 h 8065"/>
                  <a:gd name="T28" fmla="*/ 408 w 11905"/>
                  <a:gd name="T29" fmla="*/ 7582 h 8065"/>
                  <a:gd name="T30" fmla="*/ 385 w 11905"/>
                  <a:gd name="T31" fmla="*/ 7509 h 8065"/>
                  <a:gd name="T32" fmla="*/ 385 w 11905"/>
                  <a:gd name="T33" fmla="*/ 576 h 8065"/>
                  <a:gd name="T34" fmla="*/ 392 w 11905"/>
                  <a:gd name="T35" fmla="*/ 520 h 8065"/>
                  <a:gd name="T36" fmla="*/ 428 w 11905"/>
                  <a:gd name="T37" fmla="*/ 454 h 8065"/>
                  <a:gd name="T38" fmla="*/ 484 w 11905"/>
                  <a:gd name="T39" fmla="*/ 407 h 8065"/>
                  <a:gd name="T40" fmla="*/ 556 w 11905"/>
                  <a:gd name="T41" fmla="*/ 384 h 8065"/>
                  <a:gd name="T42" fmla="*/ 4417 w 11905"/>
                  <a:gd name="T43" fmla="*/ 384 h 8065"/>
                  <a:gd name="T44" fmla="*/ 576 w 11905"/>
                  <a:gd name="T45" fmla="*/ 0 h 8065"/>
                  <a:gd name="T46" fmla="*/ 405 w 11905"/>
                  <a:gd name="T47" fmla="*/ 26 h 8065"/>
                  <a:gd name="T48" fmla="*/ 209 w 11905"/>
                  <a:gd name="T49" fmla="*/ 131 h 8065"/>
                  <a:gd name="T50" fmla="*/ 69 w 11905"/>
                  <a:gd name="T51" fmla="*/ 302 h 8065"/>
                  <a:gd name="T52" fmla="*/ 1 w 11905"/>
                  <a:gd name="T53" fmla="*/ 517 h 8065"/>
                  <a:gd name="T54" fmla="*/ 0 w 11905"/>
                  <a:gd name="T55" fmla="*/ 7489 h 8065"/>
                  <a:gd name="T56" fmla="*/ 24 w 11905"/>
                  <a:gd name="T57" fmla="*/ 7661 h 8065"/>
                  <a:gd name="T58" fmla="*/ 131 w 11905"/>
                  <a:gd name="T59" fmla="*/ 7857 h 8065"/>
                  <a:gd name="T60" fmla="*/ 301 w 11905"/>
                  <a:gd name="T61" fmla="*/ 7998 h 8065"/>
                  <a:gd name="T62" fmla="*/ 517 w 11905"/>
                  <a:gd name="T63" fmla="*/ 8064 h 8065"/>
                  <a:gd name="T64" fmla="*/ 11329 w 11905"/>
                  <a:gd name="T65" fmla="*/ 8065 h 8065"/>
                  <a:gd name="T66" fmla="*/ 11501 w 11905"/>
                  <a:gd name="T67" fmla="*/ 8041 h 8065"/>
                  <a:gd name="T68" fmla="*/ 11695 w 11905"/>
                  <a:gd name="T69" fmla="*/ 7934 h 8065"/>
                  <a:gd name="T70" fmla="*/ 11836 w 11905"/>
                  <a:gd name="T71" fmla="*/ 7764 h 8065"/>
                  <a:gd name="T72" fmla="*/ 11903 w 11905"/>
                  <a:gd name="T73" fmla="*/ 7548 h 8065"/>
                  <a:gd name="T74" fmla="*/ 11905 w 11905"/>
                  <a:gd name="T75" fmla="*/ 576 h 8065"/>
                  <a:gd name="T76" fmla="*/ 11880 w 11905"/>
                  <a:gd name="T77" fmla="*/ 405 h 8065"/>
                  <a:gd name="T78" fmla="*/ 11774 w 11905"/>
                  <a:gd name="T79" fmla="*/ 210 h 8065"/>
                  <a:gd name="T80" fmla="*/ 11603 w 11905"/>
                  <a:gd name="T81" fmla="*/ 69 h 8065"/>
                  <a:gd name="T82" fmla="*/ 11388 w 11905"/>
                  <a:gd name="T83" fmla="*/ 3 h 8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905" h="8065">
                    <a:moveTo>
                      <a:pt x="11329" y="0"/>
                    </a:moveTo>
                    <a:lnTo>
                      <a:pt x="7489" y="0"/>
                    </a:lnTo>
                    <a:lnTo>
                      <a:pt x="7489" y="384"/>
                    </a:lnTo>
                    <a:lnTo>
                      <a:pt x="11329" y="384"/>
                    </a:lnTo>
                    <a:lnTo>
                      <a:pt x="11348" y="384"/>
                    </a:lnTo>
                    <a:lnTo>
                      <a:pt x="11386" y="393"/>
                    </a:lnTo>
                    <a:lnTo>
                      <a:pt x="11420" y="407"/>
                    </a:lnTo>
                    <a:lnTo>
                      <a:pt x="11452" y="428"/>
                    </a:lnTo>
                    <a:lnTo>
                      <a:pt x="11478" y="454"/>
                    </a:lnTo>
                    <a:lnTo>
                      <a:pt x="11498" y="485"/>
                    </a:lnTo>
                    <a:lnTo>
                      <a:pt x="11512" y="520"/>
                    </a:lnTo>
                    <a:lnTo>
                      <a:pt x="11521" y="557"/>
                    </a:lnTo>
                    <a:lnTo>
                      <a:pt x="11521" y="576"/>
                    </a:lnTo>
                    <a:lnTo>
                      <a:pt x="11521" y="7489"/>
                    </a:lnTo>
                    <a:lnTo>
                      <a:pt x="11521" y="7509"/>
                    </a:lnTo>
                    <a:lnTo>
                      <a:pt x="11512" y="7547"/>
                    </a:lnTo>
                    <a:lnTo>
                      <a:pt x="11498" y="7582"/>
                    </a:lnTo>
                    <a:lnTo>
                      <a:pt x="11478" y="7612"/>
                    </a:lnTo>
                    <a:lnTo>
                      <a:pt x="11452" y="7638"/>
                    </a:lnTo>
                    <a:lnTo>
                      <a:pt x="11420" y="7659"/>
                    </a:lnTo>
                    <a:lnTo>
                      <a:pt x="11386" y="7674"/>
                    </a:lnTo>
                    <a:lnTo>
                      <a:pt x="11348" y="7681"/>
                    </a:lnTo>
                    <a:lnTo>
                      <a:pt x="11329" y="7682"/>
                    </a:lnTo>
                    <a:lnTo>
                      <a:pt x="576" y="7682"/>
                    </a:lnTo>
                    <a:lnTo>
                      <a:pt x="556" y="7681"/>
                    </a:lnTo>
                    <a:lnTo>
                      <a:pt x="518" y="7674"/>
                    </a:lnTo>
                    <a:lnTo>
                      <a:pt x="484" y="7659"/>
                    </a:lnTo>
                    <a:lnTo>
                      <a:pt x="454" y="7638"/>
                    </a:lnTo>
                    <a:lnTo>
                      <a:pt x="428" y="7612"/>
                    </a:lnTo>
                    <a:lnTo>
                      <a:pt x="408" y="7582"/>
                    </a:lnTo>
                    <a:lnTo>
                      <a:pt x="392" y="7547"/>
                    </a:lnTo>
                    <a:lnTo>
                      <a:pt x="385" y="7509"/>
                    </a:lnTo>
                    <a:lnTo>
                      <a:pt x="385" y="7489"/>
                    </a:lnTo>
                    <a:lnTo>
                      <a:pt x="385" y="576"/>
                    </a:lnTo>
                    <a:lnTo>
                      <a:pt x="385" y="557"/>
                    </a:lnTo>
                    <a:lnTo>
                      <a:pt x="392" y="520"/>
                    </a:lnTo>
                    <a:lnTo>
                      <a:pt x="408" y="485"/>
                    </a:lnTo>
                    <a:lnTo>
                      <a:pt x="428" y="454"/>
                    </a:lnTo>
                    <a:lnTo>
                      <a:pt x="454" y="428"/>
                    </a:lnTo>
                    <a:lnTo>
                      <a:pt x="484" y="407"/>
                    </a:lnTo>
                    <a:lnTo>
                      <a:pt x="518" y="393"/>
                    </a:lnTo>
                    <a:lnTo>
                      <a:pt x="556" y="384"/>
                    </a:lnTo>
                    <a:lnTo>
                      <a:pt x="576" y="384"/>
                    </a:lnTo>
                    <a:lnTo>
                      <a:pt x="4417" y="384"/>
                    </a:lnTo>
                    <a:lnTo>
                      <a:pt x="4417" y="0"/>
                    </a:lnTo>
                    <a:lnTo>
                      <a:pt x="576" y="0"/>
                    </a:lnTo>
                    <a:lnTo>
                      <a:pt x="517" y="3"/>
                    </a:lnTo>
                    <a:lnTo>
                      <a:pt x="405" y="26"/>
                    </a:lnTo>
                    <a:lnTo>
                      <a:pt x="301" y="69"/>
                    </a:lnTo>
                    <a:lnTo>
                      <a:pt x="209" y="131"/>
                    </a:lnTo>
                    <a:lnTo>
                      <a:pt x="131" y="210"/>
                    </a:lnTo>
                    <a:lnTo>
                      <a:pt x="69" y="302"/>
                    </a:lnTo>
                    <a:lnTo>
                      <a:pt x="24" y="405"/>
                    </a:lnTo>
                    <a:lnTo>
                      <a:pt x="1" y="517"/>
                    </a:lnTo>
                    <a:lnTo>
                      <a:pt x="0" y="576"/>
                    </a:lnTo>
                    <a:lnTo>
                      <a:pt x="0" y="7489"/>
                    </a:lnTo>
                    <a:lnTo>
                      <a:pt x="1" y="7548"/>
                    </a:lnTo>
                    <a:lnTo>
                      <a:pt x="24" y="7661"/>
                    </a:lnTo>
                    <a:lnTo>
                      <a:pt x="69" y="7764"/>
                    </a:lnTo>
                    <a:lnTo>
                      <a:pt x="131" y="7857"/>
                    </a:lnTo>
                    <a:lnTo>
                      <a:pt x="209" y="7934"/>
                    </a:lnTo>
                    <a:lnTo>
                      <a:pt x="301" y="7998"/>
                    </a:lnTo>
                    <a:lnTo>
                      <a:pt x="405" y="8041"/>
                    </a:lnTo>
                    <a:lnTo>
                      <a:pt x="517" y="8064"/>
                    </a:lnTo>
                    <a:lnTo>
                      <a:pt x="576" y="8065"/>
                    </a:lnTo>
                    <a:lnTo>
                      <a:pt x="11329" y="8065"/>
                    </a:lnTo>
                    <a:lnTo>
                      <a:pt x="11388" y="8064"/>
                    </a:lnTo>
                    <a:lnTo>
                      <a:pt x="11501" y="8041"/>
                    </a:lnTo>
                    <a:lnTo>
                      <a:pt x="11603" y="7998"/>
                    </a:lnTo>
                    <a:lnTo>
                      <a:pt x="11695" y="7934"/>
                    </a:lnTo>
                    <a:lnTo>
                      <a:pt x="11774" y="7857"/>
                    </a:lnTo>
                    <a:lnTo>
                      <a:pt x="11836" y="7764"/>
                    </a:lnTo>
                    <a:lnTo>
                      <a:pt x="11880" y="7661"/>
                    </a:lnTo>
                    <a:lnTo>
                      <a:pt x="11903" y="7548"/>
                    </a:lnTo>
                    <a:lnTo>
                      <a:pt x="11905" y="7489"/>
                    </a:lnTo>
                    <a:lnTo>
                      <a:pt x="11905" y="576"/>
                    </a:lnTo>
                    <a:lnTo>
                      <a:pt x="11903" y="517"/>
                    </a:lnTo>
                    <a:lnTo>
                      <a:pt x="11880" y="405"/>
                    </a:lnTo>
                    <a:lnTo>
                      <a:pt x="11836" y="302"/>
                    </a:lnTo>
                    <a:lnTo>
                      <a:pt x="11774" y="210"/>
                    </a:lnTo>
                    <a:lnTo>
                      <a:pt x="11695" y="131"/>
                    </a:lnTo>
                    <a:lnTo>
                      <a:pt x="11603" y="69"/>
                    </a:lnTo>
                    <a:lnTo>
                      <a:pt x="11501" y="26"/>
                    </a:lnTo>
                    <a:lnTo>
                      <a:pt x="11388" y="3"/>
                    </a:lnTo>
                    <a:lnTo>
                      <a:pt x="11329" y="0"/>
                    </a:lnTo>
                    <a:close/>
                  </a:path>
                </a:pathLst>
              </a:cu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49"/>
              <p:cNvSpPr>
                <a:spLocks noEditPoints="1"/>
              </p:cNvSpPr>
              <p:nvPr/>
            </p:nvSpPr>
            <p:spPr bwMode="auto">
              <a:xfrm>
                <a:off x="8734425" y="6875463"/>
                <a:ext cx="1625600" cy="2033588"/>
              </a:xfrm>
              <a:custGeom>
                <a:avLst/>
                <a:gdLst>
                  <a:gd name="T0" fmla="*/ 1824 w 3073"/>
                  <a:gd name="T1" fmla="*/ 2340 h 3841"/>
                  <a:gd name="T2" fmla="*/ 2226 w 3073"/>
                  <a:gd name="T3" fmla="*/ 2533 h 3841"/>
                  <a:gd name="T4" fmla="*/ 2521 w 3073"/>
                  <a:gd name="T5" fmla="*/ 2859 h 3841"/>
                  <a:gd name="T6" fmla="*/ 2675 w 3073"/>
                  <a:gd name="T7" fmla="*/ 3281 h 3841"/>
                  <a:gd name="T8" fmla="*/ 386 w 3073"/>
                  <a:gd name="T9" fmla="*/ 3397 h 3841"/>
                  <a:gd name="T10" fmla="*/ 498 w 3073"/>
                  <a:gd name="T11" fmla="*/ 2957 h 3841"/>
                  <a:gd name="T12" fmla="*/ 761 w 3073"/>
                  <a:gd name="T13" fmla="*/ 2604 h 3841"/>
                  <a:gd name="T14" fmla="*/ 1140 w 3073"/>
                  <a:gd name="T15" fmla="*/ 2373 h 3841"/>
                  <a:gd name="T16" fmla="*/ 1536 w 3073"/>
                  <a:gd name="T17" fmla="*/ 2304 h 3841"/>
                  <a:gd name="T18" fmla="*/ 792 w 3073"/>
                  <a:gd name="T19" fmla="*/ 960 h 3841"/>
                  <a:gd name="T20" fmla="*/ 921 w 3073"/>
                  <a:gd name="T21" fmla="*/ 693 h 3841"/>
                  <a:gd name="T22" fmla="*/ 1139 w 3073"/>
                  <a:gd name="T23" fmla="*/ 495 h 3841"/>
                  <a:gd name="T24" fmla="*/ 1420 w 3073"/>
                  <a:gd name="T25" fmla="*/ 393 h 3841"/>
                  <a:gd name="T26" fmla="*/ 1653 w 3073"/>
                  <a:gd name="T27" fmla="*/ 393 h 3841"/>
                  <a:gd name="T28" fmla="*/ 1934 w 3073"/>
                  <a:gd name="T29" fmla="*/ 495 h 3841"/>
                  <a:gd name="T30" fmla="*/ 2151 w 3073"/>
                  <a:gd name="T31" fmla="*/ 693 h 3841"/>
                  <a:gd name="T32" fmla="*/ 2281 w 3073"/>
                  <a:gd name="T33" fmla="*/ 960 h 3841"/>
                  <a:gd name="T34" fmla="*/ 2304 w 3073"/>
                  <a:gd name="T35" fmla="*/ 1191 h 3841"/>
                  <a:gd name="T36" fmla="*/ 2229 w 3073"/>
                  <a:gd name="T37" fmla="*/ 1485 h 3841"/>
                  <a:gd name="T38" fmla="*/ 2053 w 3073"/>
                  <a:gd name="T39" fmla="*/ 1721 h 3841"/>
                  <a:gd name="T40" fmla="*/ 1800 w 3073"/>
                  <a:gd name="T41" fmla="*/ 1874 h 3841"/>
                  <a:gd name="T42" fmla="*/ 1536 w 3073"/>
                  <a:gd name="T43" fmla="*/ 1920 h 3841"/>
                  <a:gd name="T44" fmla="*/ 1273 w 3073"/>
                  <a:gd name="T45" fmla="*/ 1874 h 3841"/>
                  <a:gd name="T46" fmla="*/ 1019 w 3073"/>
                  <a:gd name="T47" fmla="*/ 1721 h 3841"/>
                  <a:gd name="T48" fmla="*/ 844 w 3073"/>
                  <a:gd name="T49" fmla="*/ 1485 h 3841"/>
                  <a:gd name="T50" fmla="*/ 769 w 3073"/>
                  <a:gd name="T51" fmla="*/ 1191 h 3841"/>
                  <a:gd name="T52" fmla="*/ 3073 w 3073"/>
                  <a:gd name="T53" fmla="*/ 3841 h 3841"/>
                  <a:gd name="T54" fmla="*/ 3048 w 3073"/>
                  <a:gd name="T55" fmla="*/ 3180 h 3841"/>
                  <a:gd name="T56" fmla="*/ 2912 w 3073"/>
                  <a:gd name="T57" fmla="*/ 2774 h 3841"/>
                  <a:gd name="T58" fmla="*/ 2675 w 3073"/>
                  <a:gd name="T59" fmla="*/ 2428 h 3841"/>
                  <a:gd name="T60" fmla="*/ 2354 w 3073"/>
                  <a:gd name="T61" fmla="*/ 2157 h 3841"/>
                  <a:gd name="T62" fmla="*/ 2366 w 3073"/>
                  <a:gd name="T63" fmla="*/ 1950 h 3841"/>
                  <a:gd name="T64" fmla="*/ 2636 w 3073"/>
                  <a:gd name="T65" fmla="*/ 1495 h 3841"/>
                  <a:gd name="T66" fmla="*/ 2687 w 3073"/>
                  <a:gd name="T67" fmla="*/ 1093 h 3841"/>
                  <a:gd name="T68" fmla="*/ 2575 w 3073"/>
                  <a:gd name="T69" fmla="*/ 652 h 3841"/>
                  <a:gd name="T70" fmla="*/ 2311 w 3073"/>
                  <a:gd name="T71" fmla="*/ 299 h 3841"/>
                  <a:gd name="T72" fmla="*/ 1932 w 3073"/>
                  <a:gd name="T73" fmla="*/ 69 h 3841"/>
                  <a:gd name="T74" fmla="*/ 1536 w 3073"/>
                  <a:gd name="T75" fmla="*/ 0 h 3841"/>
                  <a:gd name="T76" fmla="*/ 1140 w 3073"/>
                  <a:gd name="T77" fmla="*/ 69 h 3841"/>
                  <a:gd name="T78" fmla="*/ 761 w 3073"/>
                  <a:gd name="T79" fmla="*/ 299 h 3841"/>
                  <a:gd name="T80" fmla="*/ 498 w 3073"/>
                  <a:gd name="T81" fmla="*/ 652 h 3841"/>
                  <a:gd name="T82" fmla="*/ 386 w 3073"/>
                  <a:gd name="T83" fmla="*/ 1093 h 3841"/>
                  <a:gd name="T84" fmla="*/ 436 w 3073"/>
                  <a:gd name="T85" fmla="*/ 1495 h 3841"/>
                  <a:gd name="T86" fmla="*/ 707 w 3073"/>
                  <a:gd name="T87" fmla="*/ 1950 h 3841"/>
                  <a:gd name="T88" fmla="*/ 718 w 3073"/>
                  <a:gd name="T89" fmla="*/ 2157 h 3841"/>
                  <a:gd name="T90" fmla="*/ 397 w 3073"/>
                  <a:gd name="T91" fmla="*/ 2428 h 3841"/>
                  <a:gd name="T92" fmla="*/ 161 w 3073"/>
                  <a:gd name="T93" fmla="*/ 2774 h 3841"/>
                  <a:gd name="T94" fmla="*/ 24 w 3073"/>
                  <a:gd name="T95" fmla="*/ 3180 h 3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73" h="3841">
                    <a:moveTo>
                      <a:pt x="1536" y="2304"/>
                    </a:moveTo>
                    <a:lnTo>
                      <a:pt x="1595" y="2306"/>
                    </a:lnTo>
                    <a:lnTo>
                      <a:pt x="1712" y="2317"/>
                    </a:lnTo>
                    <a:lnTo>
                      <a:pt x="1824" y="2340"/>
                    </a:lnTo>
                    <a:lnTo>
                      <a:pt x="1932" y="2373"/>
                    </a:lnTo>
                    <a:lnTo>
                      <a:pt x="2036" y="2418"/>
                    </a:lnTo>
                    <a:lnTo>
                      <a:pt x="2134" y="2471"/>
                    </a:lnTo>
                    <a:lnTo>
                      <a:pt x="2226" y="2533"/>
                    </a:lnTo>
                    <a:lnTo>
                      <a:pt x="2311" y="2604"/>
                    </a:lnTo>
                    <a:lnTo>
                      <a:pt x="2389" y="2682"/>
                    </a:lnTo>
                    <a:lnTo>
                      <a:pt x="2459" y="2767"/>
                    </a:lnTo>
                    <a:lnTo>
                      <a:pt x="2521" y="2859"/>
                    </a:lnTo>
                    <a:lnTo>
                      <a:pt x="2575" y="2957"/>
                    </a:lnTo>
                    <a:lnTo>
                      <a:pt x="2619" y="3060"/>
                    </a:lnTo>
                    <a:lnTo>
                      <a:pt x="2652" y="3168"/>
                    </a:lnTo>
                    <a:lnTo>
                      <a:pt x="2675" y="3281"/>
                    </a:lnTo>
                    <a:lnTo>
                      <a:pt x="2687" y="3397"/>
                    </a:lnTo>
                    <a:lnTo>
                      <a:pt x="2688" y="3456"/>
                    </a:lnTo>
                    <a:lnTo>
                      <a:pt x="384" y="3456"/>
                    </a:lnTo>
                    <a:lnTo>
                      <a:pt x="386" y="3397"/>
                    </a:lnTo>
                    <a:lnTo>
                      <a:pt x="397" y="3281"/>
                    </a:lnTo>
                    <a:lnTo>
                      <a:pt x="420" y="3168"/>
                    </a:lnTo>
                    <a:lnTo>
                      <a:pt x="453" y="3060"/>
                    </a:lnTo>
                    <a:lnTo>
                      <a:pt x="498" y="2957"/>
                    </a:lnTo>
                    <a:lnTo>
                      <a:pt x="551" y="2859"/>
                    </a:lnTo>
                    <a:lnTo>
                      <a:pt x="613" y="2767"/>
                    </a:lnTo>
                    <a:lnTo>
                      <a:pt x="684" y="2682"/>
                    </a:lnTo>
                    <a:lnTo>
                      <a:pt x="761" y="2604"/>
                    </a:lnTo>
                    <a:lnTo>
                      <a:pt x="846" y="2533"/>
                    </a:lnTo>
                    <a:lnTo>
                      <a:pt x="939" y="2471"/>
                    </a:lnTo>
                    <a:lnTo>
                      <a:pt x="1037" y="2418"/>
                    </a:lnTo>
                    <a:lnTo>
                      <a:pt x="1140" y="2373"/>
                    </a:lnTo>
                    <a:lnTo>
                      <a:pt x="1248" y="2340"/>
                    </a:lnTo>
                    <a:lnTo>
                      <a:pt x="1361" y="2317"/>
                    </a:lnTo>
                    <a:lnTo>
                      <a:pt x="1477" y="2306"/>
                    </a:lnTo>
                    <a:lnTo>
                      <a:pt x="1536" y="2304"/>
                    </a:lnTo>
                    <a:close/>
                    <a:moveTo>
                      <a:pt x="769" y="1152"/>
                    </a:moveTo>
                    <a:lnTo>
                      <a:pt x="769" y="1113"/>
                    </a:lnTo>
                    <a:lnTo>
                      <a:pt x="777" y="1035"/>
                    </a:lnTo>
                    <a:lnTo>
                      <a:pt x="792" y="960"/>
                    </a:lnTo>
                    <a:lnTo>
                      <a:pt x="815" y="888"/>
                    </a:lnTo>
                    <a:lnTo>
                      <a:pt x="844" y="819"/>
                    </a:lnTo>
                    <a:lnTo>
                      <a:pt x="880" y="754"/>
                    </a:lnTo>
                    <a:lnTo>
                      <a:pt x="921" y="693"/>
                    </a:lnTo>
                    <a:lnTo>
                      <a:pt x="967" y="635"/>
                    </a:lnTo>
                    <a:lnTo>
                      <a:pt x="1019" y="583"/>
                    </a:lnTo>
                    <a:lnTo>
                      <a:pt x="1077" y="537"/>
                    </a:lnTo>
                    <a:lnTo>
                      <a:pt x="1139" y="495"/>
                    </a:lnTo>
                    <a:lnTo>
                      <a:pt x="1204" y="459"/>
                    </a:lnTo>
                    <a:lnTo>
                      <a:pt x="1273" y="430"/>
                    </a:lnTo>
                    <a:lnTo>
                      <a:pt x="1345" y="407"/>
                    </a:lnTo>
                    <a:lnTo>
                      <a:pt x="1420" y="393"/>
                    </a:lnTo>
                    <a:lnTo>
                      <a:pt x="1497" y="384"/>
                    </a:lnTo>
                    <a:lnTo>
                      <a:pt x="1536" y="384"/>
                    </a:lnTo>
                    <a:lnTo>
                      <a:pt x="1575" y="384"/>
                    </a:lnTo>
                    <a:lnTo>
                      <a:pt x="1653" y="393"/>
                    </a:lnTo>
                    <a:lnTo>
                      <a:pt x="1728" y="407"/>
                    </a:lnTo>
                    <a:lnTo>
                      <a:pt x="1800" y="430"/>
                    </a:lnTo>
                    <a:lnTo>
                      <a:pt x="1869" y="459"/>
                    </a:lnTo>
                    <a:lnTo>
                      <a:pt x="1934" y="495"/>
                    </a:lnTo>
                    <a:lnTo>
                      <a:pt x="1996" y="537"/>
                    </a:lnTo>
                    <a:lnTo>
                      <a:pt x="2053" y="583"/>
                    </a:lnTo>
                    <a:lnTo>
                      <a:pt x="2105" y="635"/>
                    </a:lnTo>
                    <a:lnTo>
                      <a:pt x="2151" y="693"/>
                    </a:lnTo>
                    <a:lnTo>
                      <a:pt x="2193" y="754"/>
                    </a:lnTo>
                    <a:lnTo>
                      <a:pt x="2229" y="819"/>
                    </a:lnTo>
                    <a:lnTo>
                      <a:pt x="2258" y="888"/>
                    </a:lnTo>
                    <a:lnTo>
                      <a:pt x="2281" y="960"/>
                    </a:lnTo>
                    <a:lnTo>
                      <a:pt x="2295" y="1035"/>
                    </a:lnTo>
                    <a:lnTo>
                      <a:pt x="2304" y="1113"/>
                    </a:lnTo>
                    <a:lnTo>
                      <a:pt x="2304" y="1152"/>
                    </a:lnTo>
                    <a:lnTo>
                      <a:pt x="2304" y="1191"/>
                    </a:lnTo>
                    <a:lnTo>
                      <a:pt x="2295" y="1269"/>
                    </a:lnTo>
                    <a:lnTo>
                      <a:pt x="2281" y="1344"/>
                    </a:lnTo>
                    <a:lnTo>
                      <a:pt x="2258" y="1416"/>
                    </a:lnTo>
                    <a:lnTo>
                      <a:pt x="2229" y="1485"/>
                    </a:lnTo>
                    <a:lnTo>
                      <a:pt x="2193" y="1550"/>
                    </a:lnTo>
                    <a:lnTo>
                      <a:pt x="2151" y="1611"/>
                    </a:lnTo>
                    <a:lnTo>
                      <a:pt x="2105" y="1669"/>
                    </a:lnTo>
                    <a:lnTo>
                      <a:pt x="2053" y="1721"/>
                    </a:lnTo>
                    <a:lnTo>
                      <a:pt x="1996" y="1767"/>
                    </a:lnTo>
                    <a:lnTo>
                      <a:pt x="1934" y="1809"/>
                    </a:lnTo>
                    <a:lnTo>
                      <a:pt x="1869" y="1845"/>
                    </a:lnTo>
                    <a:lnTo>
                      <a:pt x="1800" y="1874"/>
                    </a:lnTo>
                    <a:lnTo>
                      <a:pt x="1728" y="1897"/>
                    </a:lnTo>
                    <a:lnTo>
                      <a:pt x="1653" y="1911"/>
                    </a:lnTo>
                    <a:lnTo>
                      <a:pt x="1575" y="1920"/>
                    </a:lnTo>
                    <a:lnTo>
                      <a:pt x="1536" y="1920"/>
                    </a:lnTo>
                    <a:lnTo>
                      <a:pt x="1497" y="1920"/>
                    </a:lnTo>
                    <a:lnTo>
                      <a:pt x="1420" y="1911"/>
                    </a:lnTo>
                    <a:lnTo>
                      <a:pt x="1345" y="1897"/>
                    </a:lnTo>
                    <a:lnTo>
                      <a:pt x="1273" y="1874"/>
                    </a:lnTo>
                    <a:lnTo>
                      <a:pt x="1204" y="1845"/>
                    </a:lnTo>
                    <a:lnTo>
                      <a:pt x="1139" y="1809"/>
                    </a:lnTo>
                    <a:lnTo>
                      <a:pt x="1077" y="1767"/>
                    </a:lnTo>
                    <a:lnTo>
                      <a:pt x="1019" y="1721"/>
                    </a:lnTo>
                    <a:lnTo>
                      <a:pt x="967" y="1669"/>
                    </a:lnTo>
                    <a:lnTo>
                      <a:pt x="921" y="1611"/>
                    </a:lnTo>
                    <a:lnTo>
                      <a:pt x="880" y="1550"/>
                    </a:lnTo>
                    <a:lnTo>
                      <a:pt x="844" y="1485"/>
                    </a:lnTo>
                    <a:lnTo>
                      <a:pt x="815" y="1416"/>
                    </a:lnTo>
                    <a:lnTo>
                      <a:pt x="792" y="1344"/>
                    </a:lnTo>
                    <a:lnTo>
                      <a:pt x="777" y="1269"/>
                    </a:lnTo>
                    <a:lnTo>
                      <a:pt x="769" y="1191"/>
                    </a:lnTo>
                    <a:lnTo>
                      <a:pt x="769" y="1152"/>
                    </a:lnTo>
                    <a:close/>
                    <a:moveTo>
                      <a:pt x="0" y="3456"/>
                    </a:moveTo>
                    <a:lnTo>
                      <a:pt x="0" y="3841"/>
                    </a:lnTo>
                    <a:lnTo>
                      <a:pt x="3073" y="3841"/>
                    </a:lnTo>
                    <a:lnTo>
                      <a:pt x="3073" y="3456"/>
                    </a:lnTo>
                    <a:lnTo>
                      <a:pt x="3071" y="3400"/>
                    </a:lnTo>
                    <a:lnTo>
                      <a:pt x="3064" y="3289"/>
                    </a:lnTo>
                    <a:lnTo>
                      <a:pt x="3048" y="3180"/>
                    </a:lnTo>
                    <a:lnTo>
                      <a:pt x="3024" y="3075"/>
                    </a:lnTo>
                    <a:lnTo>
                      <a:pt x="2994" y="2971"/>
                    </a:lnTo>
                    <a:lnTo>
                      <a:pt x="2956" y="2872"/>
                    </a:lnTo>
                    <a:lnTo>
                      <a:pt x="2912" y="2774"/>
                    </a:lnTo>
                    <a:lnTo>
                      <a:pt x="2861" y="2682"/>
                    </a:lnTo>
                    <a:lnTo>
                      <a:pt x="2805" y="2592"/>
                    </a:lnTo>
                    <a:lnTo>
                      <a:pt x="2743" y="2507"/>
                    </a:lnTo>
                    <a:lnTo>
                      <a:pt x="2675" y="2428"/>
                    </a:lnTo>
                    <a:lnTo>
                      <a:pt x="2602" y="2352"/>
                    </a:lnTo>
                    <a:lnTo>
                      <a:pt x="2524" y="2283"/>
                    </a:lnTo>
                    <a:lnTo>
                      <a:pt x="2441" y="2218"/>
                    </a:lnTo>
                    <a:lnTo>
                      <a:pt x="2354" y="2157"/>
                    </a:lnTo>
                    <a:lnTo>
                      <a:pt x="2262" y="2104"/>
                    </a:lnTo>
                    <a:lnTo>
                      <a:pt x="2216" y="2081"/>
                    </a:lnTo>
                    <a:lnTo>
                      <a:pt x="2268" y="2041"/>
                    </a:lnTo>
                    <a:lnTo>
                      <a:pt x="2366" y="1950"/>
                    </a:lnTo>
                    <a:lnTo>
                      <a:pt x="2452" y="1849"/>
                    </a:lnTo>
                    <a:lnTo>
                      <a:pt x="2527" y="1740"/>
                    </a:lnTo>
                    <a:lnTo>
                      <a:pt x="2589" y="1620"/>
                    </a:lnTo>
                    <a:lnTo>
                      <a:pt x="2636" y="1495"/>
                    </a:lnTo>
                    <a:lnTo>
                      <a:pt x="2670" y="1361"/>
                    </a:lnTo>
                    <a:lnTo>
                      <a:pt x="2687" y="1223"/>
                    </a:lnTo>
                    <a:lnTo>
                      <a:pt x="2688" y="1152"/>
                    </a:lnTo>
                    <a:lnTo>
                      <a:pt x="2687" y="1093"/>
                    </a:lnTo>
                    <a:lnTo>
                      <a:pt x="2675" y="976"/>
                    </a:lnTo>
                    <a:lnTo>
                      <a:pt x="2652" y="864"/>
                    </a:lnTo>
                    <a:lnTo>
                      <a:pt x="2619" y="756"/>
                    </a:lnTo>
                    <a:lnTo>
                      <a:pt x="2575" y="652"/>
                    </a:lnTo>
                    <a:lnTo>
                      <a:pt x="2521" y="554"/>
                    </a:lnTo>
                    <a:lnTo>
                      <a:pt x="2459" y="462"/>
                    </a:lnTo>
                    <a:lnTo>
                      <a:pt x="2389" y="377"/>
                    </a:lnTo>
                    <a:lnTo>
                      <a:pt x="2311" y="299"/>
                    </a:lnTo>
                    <a:lnTo>
                      <a:pt x="2226" y="229"/>
                    </a:lnTo>
                    <a:lnTo>
                      <a:pt x="2134" y="167"/>
                    </a:lnTo>
                    <a:lnTo>
                      <a:pt x="2036" y="114"/>
                    </a:lnTo>
                    <a:lnTo>
                      <a:pt x="1932" y="69"/>
                    </a:lnTo>
                    <a:lnTo>
                      <a:pt x="1824" y="36"/>
                    </a:lnTo>
                    <a:lnTo>
                      <a:pt x="1712" y="13"/>
                    </a:lnTo>
                    <a:lnTo>
                      <a:pt x="1595" y="1"/>
                    </a:lnTo>
                    <a:lnTo>
                      <a:pt x="1536" y="0"/>
                    </a:lnTo>
                    <a:lnTo>
                      <a:pt x="1477" y="1"/>
                    </a:lnTo>
                    <a:lnTo>
                      <a:pt x="1361" y="13"/>
                    </a:lnTo>
                    <a:lnTo>
                      <a:pt x="1248" y="36"/>
                    </a:lnTo>
                    <a:lnTo>
                      <a:pt x="1140" y="69"/>
                    </a:lnTo>
                    <a:lnTo>
                      <a:pt x="1037" y="114"/>
                    </a:lnTo>
                    <a:lnTo>
                      <a:pt x="939" y="167"/>
                    </a:lnTo>
                    <a:lnTo>
                      <a:pt x="846" y="229"/>
                    </a:lnTo>
                    <a:lnTo>
                      <a:pt x="761" y="299"/>
                    </a:lnTo>
                    <a:lnTo>
                      <a:pt x="684" y="377"/>
                    </a:lnTo>
                    <a:lnTo>
                      <a:pt x="613" y="462"/>
                    </a:lnTo>
                    <a:lnTo>
                      <a:pt x="551" y="554"/>
                    </a:lnTo>
                    <a:lnTo>
                      <a:pt x="498" y="652"/>
                    </a:lnTo>
                    <a:lnTo>
                      <a:pt x="453" y="756"/>
                    </a:lnTo>
                    <a:lnTo>
                      <a:pt x="420" y="864"/>
                    </a:lnTo>
                    <a:lnTo>
                      <a:pt x="397" y="976"/>
                    </a:lnTo>
                    <a:lnTo>
                      <a:pt x="386" y="1093"/>
                    </a:lnTo>
                    <a:lnTo>
                      <a:pt x="384" y="1152"/>
                    </a:lnTo>
                    <a:lnTo>
                      <a:pt x="386" y="1223"/>
                    </a:lnTo>
                    <a:lnTo>
                      <a:pt x="403" y="1361"/>
                    </a:lnTo>
                    <a:lnTo>
                      <a:pt x="436" y="1495"/>
                    </a:lnTo>
                    <a:lnTo>
                      <a:pt x="484" y="1620"/>
                    </a:lnTo>
                    <a:lnTo>
                      <a:pt x="545" y="1740"/>
                    </a:lnTo>
                    <a:lnTo>
                      <a:pt x="620" y="1849"/>
                    </a:lnTo>
                    <a:lnTo>
                      <a:pt x="707" y="1950"/>
                    </a:lnTo>
                    <a:lnTo>
                      <a:pt x="805" y="2041"/>
                    </a:lnTo>
                    <a:lnTo>
                      <a:pt x="856" y="2081"/>
                    </a:lnTo>
                    <a:lnTo>
                      <a:pt x="810" y="2104"/>
                    </a:lnTo>
                    <a:lnTo>
                      <a:pt x="718" y="2157"/>
                    </a:lnTo>
                    <a:lnTo>
                      <a:pt x="632" y="2218"/>
                    </a:lnTo>
                    <a:lnTo>
                      <a:pt x="548" y="2283"/>
                    </a:lnTo>
                    <a:lnTo>
                      <a:pt x="471" y="2352"/>
                    </a:lnTo>
                    <a:lnTo>
                      <a:pt x="397" y="2428"/>
                    </a:lnTo>
                    <a:lnTo>
                      <a:pt x="329" y="2507"/>
                    </a:lnTo>
                    <a:lnTo>
                      <a:pt x="267" y="2592"/>
                    </a:lnTo>
                    <a:lnTo>
                      <a:pt x="211" y="2682"/>
                    </a:lnTo>
                    <a:lnTo>
                      <a:pt x="161" y="2774"/>
                    </a:lnTo>
                    <a:lnTo>
                      <a:pt x="116" y="2872"/>
                    </a:lnTo>
                    <a:lnTo>
                      <a:pt x="79" y="2971"/>
                    </a:lnTo>
                    <a:lnTo>
                      <a:pt x="49" y="3075"/>
                    </a:lnTo>
                    <a:lnTo>
                      <a:pt x="24" y="3180"/>
                    </a:lnTo>
                    <a:lnTo>
                      <a:pt x="8" y="3289"/>
                    </a:lnTo>
                    <a:lnTo>
                      <a:pt x="1" y="3400"/>
                    </a:lnTo>
                    <a:lnTo>
                      <a:pt x="0" y="3456"/>
                    </a:lnTo>
                    <a:close/>
                  </a:path>
                </a:pathLst>
              </a:cu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50"/>
              <p:cNvSpPr>
                <a:spLocks noEditPoints="1"/>
              </p:cNvSpPr>
              <p:nvPr/>
            </p:nvSpPr>
            <p:spPr bwMode="auto">
              <a:xfrm>
                <a:off x="10563225" y="4741863"/>
                <a:ext cx="1219200" cy="1625600"/>
              </a:xfrm>
              <a:custGeom>
                <a:avLst/>
                <a:gdLst>
                  <a:gd name="T0" fmla="*/ 384 w 2304"/>
                  <a:gd name="T1" fmla="*/ 385 h 3072"/>
                  <a:gd name="T2" fmla="*/ 1921 w 2304"/>
                  <a:gd name="T3" fmla="*/ 385 h 3072"/>
                  <a:gd name="T4" fmla="*/ 1921 w 2304"/>
                  <a:gd name="T5" fmla="*/ 2453 h 3072"/>
                  <a:gd name="T6" fmla="*/ 1920 w 2304"/>
                  <a:gd name="T7" fmla="*/ 2476 h 3072"/>
                  <a:gd name="T8" fmla="*/ 1911 w 2304"/>
                  <a:gd name="T9" fmla="*/ 2522 h 3072"/>
                  <a:gd name="T10" fmla="*/ 1892 w 2304"/>
                  <a:gd name="T11" fmla="*/ 2565 h 3072"/>
                  <a:gd name="T12" fmla="*/ 1866 w 2304"/>
                  <a:gd name="T13" fmla="*/ 2603 h 3072"/>
                  <a:gd name="T14" fmla="*/ 1835 w 2304"/>
                  <a:gd name="T15" fmla="*/ 2634 h 3072"/>
                  <a:gd name="T16" fmla="*/ 1797 w 2304"/>
                  <a:gd name="T17" fmla="*/ 2660 h 3072"/>
                  <a:gd name="T18" fmla="*/ 1754 w 2304"/>
                  <a:gd name="T19" fmla="*/ 2679 h 3072"/>
                  <a:gd name="T20" fmla="*/ 1708 w 2304"/>
                  <a:gd name="T21" fmla="*/ 2688 h 3072"/>
                  <a:gd name="T22" fmla="*/ 1685 w 2304"/>
                  <a:gd name="T23" fmla="*/ 2689 h 3072"/>
                  <a:gd name="T24" fmla="*/ 621 w 2304"/>
                  <a:gd name="T25" fmla="*/ 2689 h 3072"/>
                  <a:gd name="T26" fmla="*/ 596 w 2304"/>
                  <a:gd name="T27" fmla="*/ 2688 h 3072"/>
                  <a:gd name="T28" fmla="*/ 550 w 2304"/>
                  <a:gd name="T29" fmla="*/ 2679 h 3072"/>
                  <a:gd name="T30" fmla="*/ 508 w 2304"/>
                  <a:gd name="T31" fmla="*/ 2660 h 3072"/>
                  <a:gd name="T32" fmla="*/ 471 w 2304"/>
                  <a:gd name="T33" fmla="*/ 2634 h 3072"/>
                  <a:gd name="T34" fmla="*/ 438 w 2304"/>
                  <a:gd name="T35" fmla="*/ 2603 h 3072"/>
                  <a:gd name="T36" fmla="*/ 413 w 2304"/>
                  <a:gd name="T37" fmla="*/ 2565 h 3072"/>
                  <a:gd name="T38" fmla="*/ 394 w 2304"/>
                  <a:gd name="T39" fmla="*/ 2522 h 3072"/>
                  <a:gd name="T40" fmla="*/ 386 w 2304"/>
                  <a:gd name="T41" fmla="*/ 2476 h 3072"/>
                  <a:gd name="T42" fmla="*/ 384 w 2304"/>
                  <a:gd name="T43" fmla="*/ 2453 h 3072"/>
                  <a:gd name="T44" fmla="*/ 384 w 2304"/>
                  <a:gd name="T45" fmla="*/ 385 h 3072"/>
                  <a:gd name="T46" fmla="*/ 621 w 2304"/>
                  <a:gd name="T47" fmla="*/ 3072 h 3072"/>
                  <a:gd name="T48" fmla="*/ 1683 w 2304"/>
                  <a:gd name="T49" fmla="*/ 3072 h 3072"/>
                  <a:gd name="T50" fmla="*/ 1748 w 2304"/>
                  <a:gd name="T51" fmla="*/ 3071 h 3072"/>
                  <a:gd name="T52" fmla="*/ 1869 w 2304"/>
                  <a:gd name="T53" fmla="*/ 3046 h 3072"/>
                  <a:gd name="T54" fmla="*/ 1980 w 2304"/>
                  <a:gd name="T55" fmla="*/ 2999 h 3072"/>
                  <a:gd name="T56" fmla="*/ 2079 w 2304"/>
                  <a:gd name="T57" fmla="*/ 2931 h 3072"/>
                  <a:gd name="T58" fmla="*/ 2163 w 2304"/>
                  <a:gd name="T59" fmla="*/ 2847 h 3072"/>
                  <a:gd name="T60" fmla="*/ 2231 w 2304"/>
                  <a:gd name="T61" fmla="*/ 2748 h 3072"/>
                  <a:gd name="T62" fmla="*/ 2278 w 2304"/>
                  <a:gd name="T63" fmla="*/ 2637 h 3072"/>
                  <a:gd name="T64" fmla="*/ 2303 w 2304"/>
                  <a:gd name="T65" fmla="*/ 2516 h 3072"/>
                  <a:gd name="T66" fmla="*/ 2304 w 2304"/>
                  <a:gd name="T67" fmla="*/ 2453 h 3072"/>
                  <a:gd name="T68" fmla="*/ 2304 w 2304"/>
                  <a:gd name="T69" fmla="*/ 0 h 3072"/>
                  <a:gd name="T70" fmla="*/ 0 w 2304"/>
                  <a:gd name="T71" fmla="*/ 0 h 3072"/>
                  <a:gd name="T72" fmla="*/ 0 w 2304"/>
                  <a:gd name="T73" fmla="*/ 2453 h 3072"/>
                  <a:gd name="T74" fmla="*/ 3 w 2304"/>
                  <a:gd name="T75" fmla="*/ 2516 h 3072"/>
                  <a:gd name="T76" fmla="*/ 27 w 2304"/>
                  <a:gd name="T77" fmla="*/ 2637 h 3072"/>
                  <a:gd name="T78" fmla="*/ 75 w 2304"/>
                  <a:gd name="T79" fmla="*/ 2748 h 3072"/>
                  <a:gd name="T80" fmla="*/ 141 w 2304"/>
                  <a:gd name="T81" fmla="*/ 2847 h 3072"/>
                  <a:gd name="T82" fmla="*/ 226 w 2304"/>
                  <a:gd name="T83" fmla="*/ 2931 h 3072"/>
                  <a:gd name="T84" fmla="*/ 325 w 2304"/>
                  <a:gd name="T85" fmla="*/ 2999 h 3072"/>
                  <a:gd name="T86" fmla="*/ 436 w 2304"/>
                  <a:gd name="T87" fmla="*/ 3046 h 3072"/>
                  <a:gd name="T88" fmla="*/ 557 w 2304"/>
                  <a:gd name="T89" fmla="*/ 3071 h 3072"/>
                  <a:gd name="T90" fmla="*/ 621 w 2304"/>
                  <a:gd name="T91" fmla="*/ 3072 h 3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04" h="3072">
                    <a:moveTo>
                      <a:pt x="384" y="385"/>
                    </a:moveTo>
                    <a:lnTo>
                      <a:pt x="1921" y="385"/>
                    </a:lnTo>
                    <a:lnTo>
                      <a:pt x="1921" y="2453"/>
                    </a:lnTo>
                    <a:lnTo>
                      <a:pt x="1920" y="2476"/>
                    </a:lnTo>
                    <a:lnTo>
                      <a:pt x="1911" y="2522"/>
                    </a:lnTo>
                    <a:lnTo>
                      <a:pt x="1892" y="2565"/>
                    </a:lnTo>
                    <a:lnTo>
                      <a:pt x="1866" y="2603"/>
                    </a:lnTo>
                    <a:lnTo>
                      <a:pt x="1835" y="2634"/>
                    </a:lnTo>
                    <a:lnTo>
                      <a:pt x="1797" y="2660"/>
                    </a:lnTo>
                    <a:lnTo>
                      <a:pt x="1754" y="2679"/>
                    </a:lnTo>
                    <a:lnTo>
                      <a:pt x="1708" y="2688"/>
                    </a:lnTo>
                    <a:lnTo>
                      <a:pt x="1685" y="2689"/>
                    </a:lnTo>
                    <a:lnTo>
                      <a:pt x="621" y="2689"/>
                    </a:lnTo>
                    <a:lnTo>
                      <a:pt x="596" y="2688"/>
                    </a:lnTo>
                    <a:lnTo>
                      <a:pt x="550" y="2679"/>
                    </a:lnTo>
                    <a:lnTo>
                      <a:pt x="508" y="2660"/>
                    </a:lnTo>
                    <a:lnTo>
                      <a:pt x="471" y="2634"/>
                    </a:lnTo>
                    <a:lnTo>
                      <a:pt x="438" y="2603"/>
                    </a:lnTo>
                    <a:lnTo>
                      <a:pt x="413" y="2565"/>
                    </a:lnTo>
                    <a:lnTo>
                      <a:pt x="394" y="2522"/>
                    </a:lnTo>
                    <a:lnTo>
                      <a:pt x="386" y="2476"/>
                    </a:lnTo>
                    <a:lnTo>
                      <a:pt x="384" y="2453"/>
                    </a:lnTo>
                    <a:lnTo>
                      <a:pt x="384" y="385"/>
                    </a:lnTo>
                    <a:close/>
                    <a:moveTo>
                      <a:pt x="621" y="3072"/>
                    </a:moveTo>
                    <a:lnTo>
                      <a:pt x="1683" y="3072"/>
                    </a:lnTo>
                    <a:lnTo>
                      <a:pt x="1748" y="3071"/>
                    </a:lnTo>
                    <a:lnTo>
                      <a:pt x="1869" y="3046"/>
                    </a:lnTo>
                    <a:lnTo>
                      <a:pt x="1980" y="2999"/>
                    </a:lnTo>
                    <a:lnTo>
                      <a:pt x="2079" y="2931"/>
                    </a:lnTo>
                    <a:lnTo>
                      <a:pt x="2163" y="2847"/>
                    </a:lnTo>
                    <a:lnTo>
                      <a:pt x="2231" y="2748"/>
                    </a:lnTo>
                    <a:lnTo>
                      <a:pt x="2278" y="2637"/>
                    </a:lnTo>
                    <a:lnTo>
                      <a:pt x="2303" y="2516"/>
                    </a:lnTo>
                    <a:lnTo>
                      <a:pt x="2304" y="2453"/>
                    </a:lnTo>
                    <a:lnTo>
                      <a:pt x="2304" y="0"/>
                    </a:lnTo>
                    <a:lnTo>
                      <a:pt x="0" y="0"/>
                    </a:lnTo>
                    <a:lnTo>
                      <a:pt x="0" y="2453"/>
                    </a:lnTo>
                    <a:lnTo>
                      <a:pt x="3" y="2516"/>
                    </a:lnTo>
                    <a:lnTo>
                      <a:pt x="27" y="2637"/>
                    </a:lnTo>
                    <a:lnTo>
                      <a:pt x="75" y="2748"/>
                    </a:lnTo>
                    <a:lnTo>
                      <a:pt x="141" y="2847"/>
                    </a:lnTo>
                    <a:lnTo>
                      <a:pt x="226" y="2931"/>
                    </a:lnTo>
                    <a:lnTo>
                      <a:pt x="325" y="2999"/>
                    </a:lnTo>
                    <a:lnTo>
                      <a:pt x="436" y="3046"/>
                    </a:lnTo>
                    <a:lnTo>
                      <a:pt x="557" y="3071"/>
                    </a:lnTo>
                    <a:lnTo>
                      <a:pt x="621" y="3072"/>
                    </a:lnTo>
                    <a:close/>
                  </a:path>
                </a:pathLst>
              </a:cu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1"/>
              <p:cNvSpPr>
                <a:spLocks noEditPoints="1"/>
              </p:cNvSpPr>
              <p:nvPr/>
            </p:nvSpPr>
            <p:spPr bwMode="auto">
              <a:xfrm>
                <a:off x="10868025" y="5046663"/>
                <a:ext cx="609600" cy="609600"/>
              </a:xfrm>
              <a:custGeom>
                <a:avLst/>
                <a:gdLst>
                  <a:gd name="T0" fmla="*/ 596 w 1152"/>
                  <a:gd name="T1" fmla="*/ 385 h 1152"/>
                  <a:gd name="T2" fmla="*/ 668 w 1152"/>
                  <a:gd name="T3" fmla="*/ 408 h 1152"/>
                  <a:gd name="T4" fmla="*/ 724 w 1152"/>
                  <a:gd name="T5" fmla="*/ 454 h 1152"/>
                  <a:gd name="T6" fmla="*/ 760 w 1152"/>
                  <a:gd name="T7" fmla="*/ 519 h 1152"/>
                  <a:gd name="T8" fmla="*/ 769 w 1152"/>
                  <a:gd name="T9" fmla="*/ 576 h 1152"/>
                  <a:gd name="T10" fmla="*/ 760 w 1152"/>
                  <a:gd name="T11" fmla="*/ 634 h 1152"/>
                  <a:gd name="T12" fmla="*/ 724 w 1152"/>
                  <a:gd name="T13" fmla="*/ 699 h 1152"/>
                  <a:gd name="T14" fmla="*/ 668 w 1152"/>
                  <a:gd name="T15" fmla="*/ 745 h 1152"/>
                  <a:gd name="T16" fmla="*/ 596 w 1152"/>
                  <a:gd name="T17" fmla="*/ 768 h 1152"/>
                  <a:gd name="T18" fmla="*/ 557 w 1152"/>
                  <a:gd name="T19" fmla="*/ 768 h 1152"/>
                  <a:gd name="T20" fmla="*/ 485 w 1152"/>
                  <a:gd name="T21" fmla="*/ 745 h 1152"/>
                  <a:gd name="T22" fmla="*/ 428 w 1152"/>
                  <a:gd name="T23" fmla="*/ 699 h 1152"/>
                  <a:gd name="T24" fmla="*/ 393 w 1152"/>
                  <a:gd name="T25" fmla="*/ 634 h 1152"/>
                  <a:gd name="T26" fmla="*/ 384 w 1152"/>
                  <a:gd name="T27" fmla="*/ 576 h 1152"/>
                  <a:gd name="T28" fmla="*/ 393 w 1152"/>
                  <a:gd name="T29" fmla="*/ 519 h 1152"/>
                  <a:gd name="T30" fmla="*/ 428 w 1152"/>
                  <a:gd name="T31" fmla="*/ 454 h 1152"/>
                  <a:gd name="T32" fmla="*/ 485 w 1152"/>
                  <a:gd name="T33" fmla="*/ 408 h 1152"/>
                  <a:gd name="T34" fmla="*/ 557 w 1152"/>
                  <a:gd name="T35" fmla="*/ 385 h 1152"/>
                  <a:gd name="T36" fmla="*/ 576 w 1152"/>
                  <a:gd name="T37" fmla="*/ 1152 h 1152"/>
                  <a:gd name="T38" fmla="*/ 747 w 1152"/>
                  <a:gd name="T39" fmla="*/ 1128 h 1152"/>
                  <a:gd name="T40" fmla="*/ 943 w 1152"/>
                  <a:gd name="T41" fmla="*/ 1021 h 1152"/>
                  <a:gd name="T42" fmla="*/ 1084 w 1152"/>
                  <a:gd name="T43" fmla="*/ 851 h 1152"/>
                  <a:gd name="T44" fmla="*/ 1151 w 1152"/>
                  <a:gd name="T45" fmla="*/ 635 h 1152"/>
                  <a:gd name="T46" fmla="*/ 1151 w 1152"/>
                  <a:gd name="T47" fmla="*/ 517 h 1152"/>
                  <a:gd name="T48" fmla="*/ 1084 w 1152"/>
                  <a:gd name="T49" fmla="*/ 301 h 1152"/>
                  <a:gd name="T50" fmla="*/ 943 w 1152"/>
                  <a:gd name="T51" fmla="*/ 131 h 1152"/>
                  <a:gd name="T52" fmla="*/ 747 w 1152"/>
                  <a:gd name="T53" fmla="*/ 25 h 1152"/>
                  <a:gd name="T54" fmla="*/ 576 w 1152"/>
                  <a:gd name="T55" fmla="*/ 0 h 1152"/>
                  <a:gd name="T56" fmla="*/ 405 w 1152"/>
                  <a:gd name="T57" fmla="*/ 25 h 1152"/>
                  <a:gd name="T58" fmla="*/ 210 w 1152"/>
                  <a:gd name="T59" fmla="*/ 131 h 1152"/>
                  <a:gd name="T60" fmla="*/ 69 w 1152"/>
                  <a:gd name="T61" fmla="*/ 301 h 1152"/>
                  <a:gd name="T62" fmla="*/ 3 w 1152"/>
                  <a:gd name="T63" fmla="*/ 517 h 1152"/>
                  <a:gd name="T64" fmla="*/ 3 w 1152"/>
                  <a:gd name="T65" fmla="*/ 635 h 1152"/>
                  <a:gd name="T66" fmla="*/ 69 w 1152"/>
                  <a:gd name="T67" fmla="*/ 851 h 1152"/>
                  <a:gd name="T68" fmla="*/ 210 w 1152"/>
                  <a:gd name="T69" fmla="*/ 1021 h 1152"/>
                  <a:gd name="T70" fmla="*/ 405 w 1152"/>
                  <a:gd name="T71" fmla="*/ 1128 h 1152"/>
                  <a:gd name="T72" fmla="*/ 576 w 1152"/>
                  <a:gd name="T73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52" h="1152">
                    <a:moveTo>
                      <a:pt x="576" y="385"/>
                    </a:moveTo>
                    <a:lnTo>
                      <a:pt x="596" y="385"/>
                    </a:lnTo>
                    <a:lnTo>
                      <a:pt x="634" y="392"/>
                    </a:lnTo>
                    <a:lnTo>
                      <a:pt x="668" y="408"/>
                    </a:lnTo>
                    <a:lnTo>
                      <a:pt x="698" y="428"/>
                    </a:lnTo>
                    <a:lnTo>
                      <a:pt x="724" y="454"/>
                    </a:lnTo>
                    <a:lnTo>
                      <a:pt x="746" y="484"/>
                    </a:lnTo>
                    <a:lnTo>
                      <a:pt x="760" y="519"/>
                    </a:lnTo>
                    <a:lnTo>
                      <a:pt x="768" y="556"/>
                    </a:lnTo>
                    <a:lnTo>
                      <a:pt x="769" y="576"/>
                    </a:lnTo>
                    <a:lnTo>
                      <a:pt x="768" y="596"/>
                    </a:lnTo>
                    <a:lnTo>
                      <a:pt x="760" y="634"/>
                    </a:lnTo>
                    <a:lnTo>
                      <a:pt x="746" y="668"/>
                    </a:lnTo>
                    <a:lnTo>
                      <a:pt x="724" y="699"/>
                    </a:lnTo>
                    <a:lnTo>
                      <a:pt x="698" y="725"/>
                    </a:lnTo>
                    <a:lnTo>
                      <a:pt x="668" y="745"/>
                    </a:lnTo>
                    <a:lnTo>
                      <a:pt x="634" y="761"/>
                    </a:lnTo>
                    <a:lnTo>
                      <a:pt x="596" y="768"/>
                    </a:lnTo>
                    <a:lnTo>
                      <a:pt x="576" y="768"/>
                    </a:lnTo>
                    <a:lnTo>
                      <a:pt x="557" y="768"/>
                    </a:lnTo>
                    <a:lnTo>
                      <a:pt x="520" y="761"/>
                    </a:lnTo>
                    <a:lnTo>
                      <a:pt x="485" y="745"/>
                    </a:lnTo>
                    <a:lnTo>
                      <a:pt x="454" y="725"/>
                    </a:lnTo>
                    <a:lnTo>
                      <a:pt x="428" y="699"/>
                    </a:lnTo>
                    <a:lnTo>
                      <a:pt x="408" y="668"/>
                    </a:lnTo>
                    <a:lnTo>
                      <a:pt x="393" y="634"/>
                    </a:lnTo>
                    <a:lnTo>
                      <a:pt x="384" y="596"/>
                    </a:lnTo>
                    <a:lnTo>
                      <a:pt x="384" y="576"/>
                    </a:lnTo>
                    <a:lnTo>
                      <a:pt x="384" y="556"/>
                    </a:lnTo>
                    <a:lnTo>
                      <a:pt x="393" y="519"/>
                    </a:lnTo>
                    <a:lnTo>
                      <a:pt x="408" y="484"/>
                    </a:lnTo>
                    <a:lnTo>
                      <a:pt x="428" y="454"/>
                    </a:lnTo>
                    <a:lnTo>
                      <a:pt x="454" y="428"/>
                    </a:lnTo>
                    <a:lnTo>
                      <a:pt x="485" y="408"/>
                    </a:lnTo>
                    <a:lnTo>
                      <a:pt x="520" y="392"/>
                    </a:lnTo>
                    <a:lnTo>
                      <a:pt x="557" y="385"/>
                    </a:lnTo>
                    <a:lnTo>
                      <a:pt x="576" y="385"/>
                    </a:lnTo>
                    <a:close/>
                    <a:moveTo>
                      <a:pt x="576" y="1152"/>
                    </a:moveTo>
                    <a:lnTo>
                      <a:pt x="635" y="1151"/>
                    </a:lnTo>
                    <a:lnTo>
                      <a:pt x="747" y="1128"/>
                    </a:lnTo>
                    <a:lnTo>
                      <a:pt x="851" y="1083"/>
                    </a:lnTo>
                    <a:lnTo>
                      <a:pt x="943" y="1021"/>
                    </a:lnTo>
                    <a:lnTo>
                      <a:pt x="1021" y="943"/>
                    </a:lnTo>
                    <a:lnTo>
                      <a:pt x="1084" y="851"/>
                    </a:lnTo>
                    <a:lnTo>
                      <a:pt x="1128" y="748"/>
                    </a:lnTo>
                    <a:lnTo>
                      <a:pt x="1151" y="635"/>
                    </a:lnTo>
                    <a:lnTo>
                      <a:pt x="1152" y="576"/>
                    </a:lnTo>
                    <a:lnTo>
                      <a:pt x="1151" y="517"/>
                    </a:lnTo>
                    <a:lnTo>
                      <a:pt x="1128" y="405"/>
                    </a:lnTo>
                    <a:lnTo>
                      <a:pt x="1084" y="301"/>
                    </a:lnTo>
                    <a:lnTo>
                      <a:pt x="1021" y="209"/>
                    </a:lnTo>
                    <a:lnTo>
                      <a:pt x="943" y="131"/>
                    </a:lnTo>
                    <a:lnTo>
                      <a:pt x="851" y="69"/>
                    </a:lnTo>
                    <a:lnTo>
                      <a:pt x="747" y="25"/>
                    </a:lnTo>
                    <a:lnTo>
                      <a:pt x="635" y="2"/>
                    </a:lnTo>
                    <a:lnTo>
                      <a:pt x="576" y="0"/>
                    </a:lnTo>
                    <a:lnTo>
                      <a:pt x="517" y="2"/>
                    </a:lnTo>
                    <a:lnTo>
                      <a:pt x="405" y="25"/>
                    </a:lnTo>
                    <a:lnTo>
                      <a:pt x="302" y="69"/>
                    </a:lnTo>
                    <a:lnTo>
                      <a:pt x="210" y="131"/>
                    </a:lnTo>
                    <a:lnTo>
                      <a:pt x="131" y="209"/>
                    </a:lnTo>
                    <a:lnTo>
                      <a:pt x="69" y="301"/>
                    </a:lnTo>
                    <a:lnTo>
                      <a:pt x="26" y="405"/>
                    </a:lnTo>
                    <a:lnTo>
                      <a:pt x="3" y="517"/>
                    </a:lnTo>
                    <a:lnTo>
                      <a:pt x="0" y="576"/>
                    </a:lnTo>
                    <a:lnTo>
                      <a:pt x="3" y="635"/>
                    </a:lnTo>
                    <a:lnTo>
                      <a:pt x="26" y="748"/>
                    </a:lnTo>
                    <a:lnTo>
                      <a:pt x="69" y="851"/>
                    </a:lnTo>
                    <a:lnTo>
                      <a:pt x="131" y="943"/>
                    </a:lnTo>
                    <a:lnTo>
                      <a:pt x="210" y="1021"/>
                    </a:lnTo>
                    <a:lnTo>
                      <a:pt x="302" y="1083"/>
                    </a:lnTo>
                    <a:lnTo>
                      <a:pt x="405" y="1128"/>
                    </a:lnTo>
                    <a:lnTo>
                      <a:pt x="517" y="1151"/>
                    </a:lnTo>
                    <a:lnTo>
                      <a:pt x="576" y="1152"/>
                    </a:lnTo>
                    <a:close/>
                  </a:path>
                </a:pathLst>
              </a:cu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52"/>
              <p:cNvSpPr>
                <a:spLocks noChangeArrowheads="1"/>
              </p:cNvSpPr>
              <p:nvPr/>
            </p:nvSpPr>
            <p:spPr bwMode="auto">
              <a:xfrm>
                <a:off x="10969625" y="6977063"/>
                <a:ext cx="2946400" cy="203200"/>
              </a:xfrm>
              <a:prstGeom prst="rect">
                <a:avLst/>
              </a:pr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ectangle 53"/>
              <p:cNvSpPr>
                <a:spLocks noChangeArrowheads="1"/>
              </p:cNvSpPr>
              <p:nvPr/>
            </p:nvSpPr>
            <p:spPr bwMode="auto">
              <a:xfrm>
                <a:off x="10969625" y="7485063"/>
                <a:ext cx="2946400" cy="204788"/>
              </a:xfrm>
              <a:prstGeom prst="rect">
                <a:avLst/>
              </a:pr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54"/>
              <p:cNvSpPr>
                <a:spLocks noChangeArrowheads="1"/>
              </p:cNvSpPr>
              <p:nvPr/>
            </p:nvSpPr>
            <p:spPr bwMode="auto">
              <a:xfrm>
                <a:off x="10969625" y="7994651"/>
                <a:ext cx="2946400" cy="201613"/>
              </a:xfrm>
              <a:prstGeom prst="rect">
                <a:avLst/>
              </a:pr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Rectangle 55"/>
              <p:cNvSpPr>
                <a:spLocks noChangeArrowheads="1"/>
              </p:cNvSpPr>
              <p:nvPr/>
            </p:nvSpPr>
            <p:spPr bwMode="auto">
              <a:xfrm>
                <a:off x="12493625" y="8501063"/>
                <a:ext cx="1422400" cy="203200"/>
              </a:xfrm>
              <a:prstGeom prst="rect">
                <a:avLst/>
              </a:prstGeom>
              <a:solidFill>
                <a:srgbClr val="4C47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" name="모서리가 둥근 직사각형 163"/>
          <p:cNvSpPr/>
          <p:nvPr/>
        </p:nvSpPr>
        <p:spPr>
          <a:xfrm>
            <a:off x="4024986" y="1769069"/>
            <a:ext cx="5582474" cy="907574"/>
          </a:xfrm>
          <a:prstGeom prst="roundRect">
            <a:avLst/>
          </a:prstGeom>
          <a:solidFill>
            <a:srgbClr val="FF8A2D"/>
          </a:solidFill>
          <a:ln w="28575">
            <a:solidFill>
              <a:srgbClr val="4C4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2300" dirty="0">
                <a:solidFill>
                  <a:schemeClr val="tx1"/>
                </a:solidFill>
              </a:rPr>
              <a:t>             독도</a:t>
            </a:r>
            <a:r>
              <a:rPr lang="en-US" altLang="ko-KR" sz="2300" dirty="0">
                <a:solidFill>
                  <a:schemeClr val="tx1"/>
                </a:solidFill>
              </a:rPr>
              <a:t>?</a:t>
            </a:r>
            <a:endParaRPr lang="ko-KR" altLang="en-US" sz="2300" dirty="0">
              <a:solidFill>
                <a:schemeClr val="tx1"/>
              </a:solidFill>
            </a:endParaRPr>
          </a:p>
        </p:txBody>
      </p:sp>
      <p:sp>
        <p:nvSpPr>
          <p:cNvPr id="169" name="양쪽 모서리가 둥근 사각형 168"/>
          <p:cNvSpPr/>
          <p:nvPr/>
        </p:nvSpPr>
        <p:spPr>
          <a:xfrm rot="5400000">
            <a:off x="8631844" y="1695155"/>
            <a:ext cx="907577" cy="1043654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4C4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300" dirty="0">
              <a:solidFill>
                <a:schemeClr val="tx1"/>
              </a:solidFill>
            </a:endParaRPr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3990046" y="3296608"/>
            <a:ext cx="5582474" cy="907574"/>
          </a:xfrm>
          <a:prstGeom prst="roundRect">
            <a:avLst/>
          </a:prstGeom>
          <a:solidFill>
            <a:srgbClr val="FF8A2D"/>
          </a:solidFill>
          <a:ln w="28575">
            <a:solidFill>
              <a:srgbClr val="4C4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2300" dirty="0">
                <a:solidFill>
                  <a:schemeClr val="tx1"/>
                </a:solidFill>
              </a:rPr>
              <a:t>독도가 우리의 영토인 이유</a:t>
            </a:r>
            <a:r>
              <a:rPr lang="en-US" altLang="ko-KR" sz="2300" dirty="0">
                <a:solidFill>
                  <a:schemeClr val="tx1"/>
                </a:solidFill>
              </a:rPr>
              <a:t>?</a:t>
            </a:r>
            <a:endParaRPr lang="ko-KR" altLang="en-US" sz="2300" dirty="0">
              <a:solidFill>
                <a:schemeClr val="tx1"/>
              </a:solidFill>
            </a:endParaRPr>
          </a:p>
        </p:txBody>
      </p:sp>
      <p:sp>
        <p:nvSpPr>
          <p:cNvPr id="172" name="양쪽 모서리가 둥근 사각형 171"/>
          <p:cNvSpPr/>
          <p:nvPr/>
        </p:nvSpPr>
        <p:spPr>
          <a:xfrm rot="5400000">
            <a:off x="8596904" y="3228570"/>
            <a:ext cx="907577" cy="1043654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4C4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300" dirty="0">
              <a:solidFill>
                <a:schemeClr val="tx1"/>
              </a:solidFill>
            </a:endParaRPr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4024986" y="4830518"/>
            <a:ext cx="5582474" cy="907574"/>
          </a:xfrm>
          <a:prstGeom prst="roundRect">
            <a:avLst/>
          </a:prstGeom>
          <a:solidFill>
            <a:srgbClr val="FF8A2D"/>
          </a:solidFill>
          <a:ln w="28575">
            <a:solidFill>
              <a:srgbClr val="4C4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2300" dirty="0">
                <a:solidFill>
                  <a:schemeClr val="tx1"/>
                </a:solidFill>
              </a:rPr>
              <a:t>   일본이 주장하는 근거</a:t>
            </a:r>
            <a:r>
              <a:rPr lang="en-US" altLang="ko-KR" sz="2300" dirty="0">
                <a:solidFill>
                  <a:schemeClr val="tx1"/>
                </a:solidFill>
              </a:rPr>
              <a:t>?</a:t>
            </a:r>
            <a:endParaRPr lang="ko-KR" altLang="en-US" sz="2300" dirty="0">
              <a:solidFill>
                <a:schemeClr val="tx1"/>
              </a:solidFill>
            </a:endParaRPr>
          </a:p>
        </p:txBody>
      </p:sp>
      <p:sp>
        <p:nvSpPr>
          <p:cNvPr id="181" name="양쪽 모서리가 둥근 사각형 180"/>
          <p:cNvSpPr/>
          <p:nvPr/>
        </p:nvSpPr>
        <p:spPr>
          <a:xfrm rot="5400000">
            <a:off x="8631844" y="4759825"/>
            <a:ext cx="907577" cy="1043654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4C4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40CF01-DB53-4A37-B78F-24BACDCA5851}"/>
              </a:ext>
            </a:extLst>
          </p:cNvPr>
          <p:cNvSpPr txBox="1"/>
          <p:nvPr/>
        </p:nvSpPr>
        <p:spPr>
          <a:xfrm>
            <a:off x="153449" y="1153039"/>
            <a:ext cx="12151083" cy="6109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300" dirty="0"/>
              <a:t>다케시마는 역사적 사실에 비추어도 또한 국제법상으로도 분명히 일본 고유의 영토이다</a:t>
            </a:r>
            <a:r>
              <a:rPr lang="en-US" altLang="ko-KR" sz="2300" dirty="0"/>
              <a:t>.</a:t>
            </a:r>
          </a:p>
          <a:p>
            <a:pPr marL="342900" indent="-342900">
              <a:buAutoNum type="arabicPeriod"/>
            </a:pPr>
            <a:endParaRPr lang="en-US" altLang="ko-KR" sz="2300" dirty="0"/>
          </a:p>
          <a:p>
            <a:pPr marL="342900" indent="-342900">
              <a:buFontTx/>
              <a:buAutoNum type="arabicPeriod"/>
            </a:pPr>
            <a:r>
              <a:rPr lang="en-US" altLang="ko-KR" sz="2300" dirty="0"/>
              <a:t>- </a:t>
            </a:r>
            <a:r>
              <a:rPr lang="ko-KR" altLang="en-US" sz="2300" dirty="0"/>
              <a:t>한국에 의한 다케시마 점거는 국제법상 아무런 근거가 없이 행해지는 불법 점거</a:t>
            </a:r>
            <a:r>
              <a:rPr lang="en-US" altLang="ko-KR" sz="2300" dirty="0"/>
              <a:t> </a:t>
            </a:r>
          </a:p>
          <a:p>
            <a:r>
              <a:rPr lang="en-US" altLang="ko-KR" sz="2300" dirty="0"/>
              <a:t>    </a:t>
            </a:r>
          </a:p>
          <a:p>
            <a:r>
              <a:rPr lang="en-US" altLang="ko-KR" sz="2300" dirty="0"/>
              <a:t>    - </a:t>
            </a:r>
            <a:r>
              <a:rPr lang="ko-KR" altLang="en-US" sz="2300" dirty="0"/>
              <a:t>한국이 이런 불법 점거에 따라 다케시마에 대해 실시하는 </a:t>
            </a:r>
            <a:endParaRPr lang="en-US" altLang="ko-KR" sz="2300" dirty="0"/>
          </a:p>
          <a:p>
            <a:r>
              <a:rPr lang="en-US" altLang="ko-KR" sz="2300" dirty="0"/>
              <a:t>      </a:t>
            </a:r>
            <a:r>
              <a:rPr lang="ko-KR" altLang="en-US" sz="2300" dirty="0"/>
              <a:t>그 어떤 조치도 법적인 정당성을 가지지 않는다</a:t>
            </a:r>
            <a:r>
              <a:rPr lang="en-US" altLang="ko-KR" sz="2300" dirty="0"/>
              <a:t>.</a:t>
            </a:r>
          </a:p>
          <a:p>
            <a:endParaRPr lang="en-US" altLang="ko-KR" sz="2300" dirty="0"/>
          </a:p>
          <a:p>
            <a:r>
              <a:rPr lang="en-US" altLang="ko-KR" sz="2300" dirty="0"/>
              <a:t>3.  </a:t>
            </a:r>
            <a:r>
              <a:rPr lang="ko-KR" altLang="en-US" sz="2300" dirty="0"/>
              <a:t>일본국은 다케시마 영유권을 둘러싼 문제에 대해 </a:t>
            </a:r>
            <a:endParaRPr lang="en-US" altLang="ko-KR" sz="2300" dirty="0"/>
          </a:p>
          <a:p>
            <a:r>
              <a:rPr lang="en-US" altLang="ko-KR" sz="2300" dirty="0"/>
              <a:t>    </a:t>
            </a:r>
            <a:r>
              <a:rPr lang="ko-KR" altLang="en-US" sz="2300" dirty="0"/>
              <a:t>국제법에 따라 침착하고도 평화적으로 분쟁을 해결할 생각이다</a:t>
            </a:r>
            <a:r>
              <a:rPr lang="en-US" altLang="ko-KR" sz="2300" dirty="0"/>
              <a:t>.</a:t>
            </a:r>
            <a:endParaRPr lang="ko-KR" altLang="en-US" sz="2300" dirty="0"/>
          </a:p>
          <a:p>
            <a:endParaRPr lang="en-US" altLang="ko-KR" sz="2300" dirty="0"/>
          </a:p>
          <a:p>
            <a:r>
              <a:rPr lang="en-US" altLang="ko-KR" sz="2300" dirty="0"/>
              <a:t>4. 1905</a:t>
            </a:r>
            <a:r>
              <a:rPr lang="ko-KR" altLang="en-US" sz="2300" dirty="0"/>
              <a:t>년 이전에 한국이 다케시마를 실질적으로 지배하고 있었던 것을 </a:t>
            </a:r>
            <a:endParaRPr lang="en-US" altLang="ko-KR" sz="2300" dirty="0"/>
          </a:p>
          <a:p>
            <a:r>
              <a:rPr lang="en-US" altLang="ko-KR" sz="2300" dirty="0"/>
              <a:t>   </a:t>
            </a:r>
            <a:r>
              <a:rPr lang="ko-KR" altLang="en-US" sz="2300" dirty="0"/>
              <a:t>나타내는</a:t>
            </a:r>
            <a:r>
              <a:rPr lang="en-US" altLang="ko-KR" sz="2300" dirty="0"/>
              <a:t> </a:t>
            </a:r>
            <a:r>
              <a:rPr lang="ko-KR" altLang="en-US" sz="2300" dirty="0"/>
              <a:t>명확한 근거는 제시되지 않는다</a:t>
            </a:r>
            <a:r>
              <a:rPr lang="en-US" altLang="ko-KR" sz="2300" dirty="0"/>
              <a:t>.</a:t>
            </a:r>
            <a:endParaRPr lang="ko-KR" altLang="en-US" sz="2300" dirty="0"/>
          </a:p>
          <a:p>
            <a:endParaRPr lang="en-US" altLang="ko-KR" sz="2300" dirty="0"/>
          </a:p>
          <a:p>
            <a:endParaRPr lang="en-US" altLang="ko-KR" sz="2300" dirty="0"/>
          </a:p>
          <a:p>
            <a:endParaRPr lang="ko-KR" altLang="en-US" sz="2300" dirty="0"/>
          </a:p>
          <a:p>
            <a:pPr marL="342900" indent="-342900">
              <a:buAutoNum type="arabicPeriod"/>
            </a:pPr>
            <a:endParaRPr lang="ko-KR" altLang="en-US" sz="2300" dirty="0"/>
          </a:p>
          <a:p>
            <a:endParaRPr lang="ko-KR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31434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874E3CDD-3868-423A-A956-37B8D5ABC53D}"/>
              </a:ext>
            </a:extLst>
          </p:cNvPr>
          <p:cNvSpPr/>
          <p:nvPr/>
        </p:nvSpPr>
        <p:spPr>
          <a:xfrm>
            <a:off x="4181854" y="2967335"/>
            <a:ext cx="3828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감사합니다</a:t>
            </a:r>
            <a:r>
              <a:rPr lang="en-US" altLang="ko-K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65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BC902334-335C-4E06-942E-455F48530109}"/>
              </a:ext>
            </a:extLst>
          </p:cNvPr>
          <p:cNvSpPr/>
          <p:nvPr/>
        </p:nvSpPr>
        <p:spPr>
          <a:xfrm>
            <a:off x="4746111" y="2967335"/>
            <a:ext cx="26997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8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독도</a:t>
            </a:r>
            <a:r>
              <a:rPr lang="en-US" altLang="ko-KR" sz="8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345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독도영토학</a:t>
            </a:r>
            <a:endParaRPr kumimoji="0" lang="en-US" altLang="ko-K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75" name="그림 74">
            <a:extLst>
              <a:ext uri="{FF2B5EF4-FFF2-40B4-BE49-F238E27FC236}">
                <a16:creationId xmlns:a16="http://schemas.microsoft.com/office/drawing/2014/main" id="{1869F639-97E5-4FBD-8107-5DFEB5977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9" y="1978932"/>
            <a:ext cx="4592790" cy="384217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C0DF8F1A-C8DB-4AF2-9AB8-EB4775730BCC}"/>
              </a:ext>
            </a:extLst>
          </p:cNvPr>
          <p:cNvSpPr/>
          <p:nvPr/>
        </p:nvSpPr>
        <p:spPr>
          <a:xfrm>
            <a:off x="1006533" y="2135241"/>
            <a:ext cx="3077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/>
              <a:t>독도</a:t>
            </a:r>
          </a:p>
          <a:p>
            <a:r>
              <a:rPr lang="en-US" altLang="ko-KR" dirty="0"/>
              <a:t>        [ </a:t>
            </a:r>
            <a:r>
              <a:rPr lang="en-US" altLang="ko-KR" dirty="0" err="1"/>
              <a:t>Dokdo</a:t>
            </a:r>
            <a:r>
              <a:rPr lang="en-US" altLang="ko-KR" dirty="0"/>
              <a:t> , </a:t>
            </a:r>
            <a:r>
              <a:rPr lang="ko-KR" altLang="en-US" dirty="0"/>
              <a:t>獨島 </a:t>
            </a:r>
            <a:r>
              <a:rPr lang="en-US" altLang="ko-KR" dirty="0"/>
              <a:t>]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A3236-4BA9-4BFA-BC1A-D710659431A9}"/>
              </a:ext>
            </a:extLst>
          </p:cNvPr>
          <p:cNvSpPr txBox="1"/>
          <p:nvPr/>
        </p:nvSpPr>
        <p:spPr>
          <a:xfrm>
            <a:off x="5107990" y="2422182"/>
            <a:ext cx="708401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2500" dirty="0"/>
              <a:t>소재지 </a:t>
            </a:r>
            <a:r>
              <a:rPr lang="en-US" altLang="ko-KR" sz="2500" dirty="0"/>
              <a:t>: </a:t>
            </a:r>
            <a:r>
              <a:rPr lang="ko-KR" altLang="en-US" sz="2500" dirty="0"/>
              <a:t>경상북도 울릉군 </a:t>
            </a:r>
            <a:r>
              <a:rPr lang="ko-KR" altLang="en-US" sz="2500" dirty="0" err="1"/>
              <a:t>울릉읍</a:t>
            </a:r>
            <a:r>
              <a:rPr lang="ko-KR" altLang="en-US" sz="2500" dirty="0"/>
              <a:t> </a:t>
            </a:r>
            <a:r>
              <a:rPr lang="ko-KR" altLang="en-US" sz="2500" dirty="0" err="1"/>
              <a:t>독도리</a:t>
            </a:r>
            <a:r>
              <a:rPr lang="ko-KR" altLang="en-US" sz="2500" dirty="0"/>
              <a:t> </a:t>
            </a:r>
            <a:r>
              <a:rPr lang="en-US" altLang="ko-KR" sz="2500" dirty="0"/>
              <a:t>1∼96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5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2500" dirty="0"/>
              <a:t>문화재 지정번호 </a:t>
            </a:r>
            <a:r>
              <a:rPr lang="en-US" altLang="ko-KR" sz="2500" dirty="0"/>
              <a:t>: </a:t>
            </a:r>
            <a:r>
              <a:rPr lang="ko-KR" altLang="en-US" sz="2500" dirty="0"/>
              <a:t>천연기념물 제</a:t>
            </a:r>
            <a:r>
              <a:rPr lang="en-US" altLang="ko-KR" sz="2500" dirty="0"/>
              <a:t>336</a:t>
            </a:r>
            <a:r>
              <a:rPr lang="ko-KR" altLang="en-US" sz="2500" dirty="0"/>
              <a:t>호</a:t>
            </a:r>
            <a:endParaRPr lang="en-US" altLang="ko-KR" sz="2500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5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2500" dirty="0"/>
              <a:t>총면적 </a:t>
            </a:r>
            <a:r>
              <a:rPr lang="en-US" altLang="ko-KR" sz="2500" dirty="0"/>
              <a:t>: 187,544</a:t>
            </a:r>
            <a:r>
              <a:rPr lang="ko-KR" altLang="en-US" sz="2500" dirty="0"/>
              <a:t>㎡</a:t>
            </a:r>
          </a:p>
          <a:p>
            <a:endParaRPr lang="en-US" altLang="ko-KR" sz="25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2500" dirty="0"/>
              <a:t>한반도에서 가장 오래된 화산 섬</a:t>
            </a:r>
            <a:endParaRPr lang="en-US" altLang="ko-KR" sz="2500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500" dirty="0"/>
          </a:p>
          <a:p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94299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630F8664-628F-4582-8531-A0D28D6145F9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altLang="ko-K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4D2A19D-25F3-4B5C-A5EC-81094E9632C8}"/>
              </a:ext>
            </a:extLst>
          </p:cNvPr>
          <p:cNvSpPr/>
          <p:nvPr/>
        </p:nvSpPr>
        <p:spPr>
          <a:xfrm>
            <a:off x="1673158" y="2967335"/>
            <a:ext cx="8845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독도가 우리의 영토인 이유</a:t>
            </a:r>
            <a:r>
              <a:rPr lang="en-US" altLang="ko-K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751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98C15E-4FC4-45AD-B880-9935774F1A31}"/>
              </a:ext>
            </a:extLst>
          </p:cNvPr>
          <p:cNvSpPr txBox="1"/>
          <p:nvPr/>
        </p:nvSpPr>
        <p:spPr>
          <a:xfrm>
            <a:off x="2251493" y="1153039"/>
            <a:ext cx="813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>
                <a:solidFill>
                  <a:srgbClr val="FF0000"/>
                </a:solidFill>
              </a:rPr>
              <a:t>독도는 역사적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지리적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국제법적으로 명백한 우리 고유의 영토이다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endParaRPr lang="ko-KR" alt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7B4A209-7CF7-4BCA-8197-495E13730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8" b="46067"/>
          <a:stretch/>
        </p:blipFill>
        <p:spPr>
          <a:xfrm>
            <a:off x="613051" y="2501829"/>
            <a:ext cx="4290408" cy="2836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B809C7-2A1D-4F70-AE36-4A45FC649503}"/>
              </a:ext>
            </a:extLst>
          </p:cNvPr>
          <p:cNvSpPr txBox="1"/>
          <p:nvPr/>
        </p:nvSpPr>
        <p:spPr>
          <a:xfrm>
            <a:off x="5175848" y="2719527"/>
            <a:ext cx="672860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/>
              <a:t>512</a:t>
            </a:r>
            <a:r>
              <a:rPr lang="ko-KR" altLang="en-US" sz="2500" b="1" dirty="0"/>
              <a:t>년 </a:t>
            </a:r>
            <a:endParaRPr lang="en-US" altLang="ko-KR" sz="2500" b="1" dirty="0"/>
          </a:p>
          <a:p>
            <a:pPr algn="ctr"/>
            <a:r>
              <a:rPr lang="en-US" altLang="ko-KR" sz="2500" b="1" dirty="0"/>
              <a:t>(</a:t>
            </a:r>
            <a:r>
              <a:rPr lang="ko-KR" altLang="en-US" sz="2500" b="1" dirty="0"/>
              <a:t>우산국 복속</a:t>
            </a:r>
            <a:r>
              <a:rPr lang="en-US" altLang="ko-KR" sz="2500" b="1" dirty="0"/>
              <a:t>)</a:t>
            </a:r>
          </a:p>
          <a:p>
            <a:pPr algn="ctr"/>
            <a:endParaRPr lang="en-US" altLang="ko-KR" sz="2500" dirty="0"/>
          </a:p>
          <a:p>
            <a:pPr algn="ctr"/>
            <a:r>
              <a:rPr lang="ko-KR" altLang="en-US" sz="2500" dirty="0"/>
              <a:t>신라 이찬</a:t>
            </a:r>
            <a:r>
              <a:rPr lang="en-US" altLang="ko-KR" sz="2500" dirty="0"/>
              <a:t>(</a:t>
            </a:r>
            <a:r>
              <a:rPr lang="ko-KR" altLang="en-US" sz="2500" dirty="0"/>
              <a:t>伊湌</a:t>
            </a:r>
            <a:r>
              <a:rPr lang="en-US" altLang="ko-KR" sz="2500" dirty="0"/>
              <a:t>) </a:t>
            </a:r>
            <a:r>
              <a:rPr lang="ko-KR" altLang="en-US" sz="2500" dirty="0" err="1"/>
              <a:t>이사부</a:t>
            </a:r>
            <a:r>
              <a:rPr lang="en-US" altLang="ko-KR" sz="2500" dirty="0"/>
              <a:t>(</a:t>
            </a:r>
            <a:r>
              <a:rPr lang="ko-KR" altLang="en-US" sz="2500" dirty="0"/>
              <a:t>異斯夫</a:t>
            </a:r>
            <a:r>
              <a:rPr lang="en-US" altLang="ko-KR" sz="2500" dirty="0"/>
              <a:t>)</a:t>
            </a:r>
            <a:r>
              <a:rPr lang="ko-KR" altLang="en-US" sz="2500" dirty="0"/>
              <a:t>가 </a:t>
            </a:r>
            <a:endParaRPr lang="en-US" altLang="ko-KR" sz="2500" dirty="0"/>
          </a:p>
          <a:p>
            <a:pPr algn="ctr"/>
            <a:r>
              <a:rPr lang="ko-KR" altLang="en-US" sz="2500" dirty="0"/>
              <a:t>우산국을 정벌하여 신라가 우산국을 복속하여 </a:t>
            </a:r>
            <a:endParaRPr lang="en-US" altLang="ko-KR" sz="2500" dirty="0"/>
          </a:p>
          <a:p>
            <a:pPr algn="ctr"/>
            <a:r>
              <a:rPr lang="ko-KR" altLang="en-US" sz="2500" dirty="0"/>
              <a:t>이로써 울릉도 독도의 역사는 함께 시작</a:t>
            </a:r>
          </a:p>
          <a:p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75688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E618A4E-A1BE-436A-91EE-E407D07D5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-2400" r="8269" b="20890"/>
          <a:stretch/>
        </p:blipFill>
        <p:spPr>
          <a:xfrm>
            <a:off x="1121434" y="829733"/>
            <a:ext cx="2398143" cy="2886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5AE418-0766-48A1-9A60-ACCFB409326C}"/>
              </a:ext>
            </a:extLst>
          </p:cNvPr>
          <p:cNvSpPr txBox="1"/>
          <p:nvPr/>
        </p:nvSpPr>
        <p:spPr>
          <a:xfrm>
            <a:off x="4429007" y="1380964"/>
            <a:ext cx="67105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/>
              <a:t>1454</a:t>
            </a:r>
            <a:r>
              <a:rPr lang="ko-KR" altLang="en-US" sz="2500" b="1" dirty="0"/>
              <a:t>년 </a:t>
            </a:r>
            <a:r>
              <a:rPr lang="en-US" altLang="ko-KR" sz="2500" b="1" dirty="0"/>
              <a:t> </a:t>
            </a:r>
          </a:p>
          <a:p>
            <a:pPr algn="ctr"/>
            <a:r>
              <a:rPr lang="en-US" altLang="ko-KR" sz="2500" b="1" dirty="0"/>
              <a:t>(</a:t>
            </a:r>
            <a:r>
              <a:rPr lang="ko-KR" altLang="en-US" sz="2500" dirty="0"/>
              <a:t>세종실록 지리지</a:t>
            </a:r>
            <a:r>
              <a:rPr lang="en-US" altLang="ko-KR" sz="2500" dirty="0"/>
              <a:t>)</a:t>
            </a:r>
          </a:p>
          <a:p>
            <a:pPr algn="ctr"/>
            <a:endParaRPr lang="en-US" altLang="ko-KR" sz="2500" b="1" dirty="0"/>
          </a:p>
          <a:p>
            <a:pPr algn="ctr"/>
            <a:r>
              <a:rPr lang="ko-KR" altLang="en-US" sz="2500" dirty="0"/>
              <a:t>조선 초기 </a:t>
            </a:r>
            <a:r>
              <a:rPr lang="ko-KR" altLang="en-US" sz="2500" dirty="0" err="1"/>
              <a:t>관찬서인</a:t>
            </a:r>
            <a:r>
              <a:rPr lang="ko-KR" altLang="en-US" sz="2500" dirty="0"/>
              <a:t> </a:t>
            </a:r>
            <a:r>
              <a:rPr lang="en-US" altLang="ko-KR" sz="2500" dirty="0"/>
              <a:t>&lt;</a:t>
            </a:r>
            <a:r>
              <a:rPr lang="ko-KR" altLang="en-US" sz="2500" dirty="0"/>
              <a:t>세종실록 지리지</a:t>
            </a:r>
            <a:r>
              <a:rPr lang="en-US" altLang="ko-KR" sz="2500" dirty="0"/>
              <a:t>&gt;</a:t>
            </a:r>
            <a:r>
              <a:rPr lang="ko-KR" altLang="en-US" sz="2500" dirty="0"/>
              <a:t>는</a:t>
            </a:r>
            <a:endParaRPr lang="en-US" altLang="ko-KR" sz="2500" dirty="0"/>
          </a:p>
          <a:p>
            <a:pPr algn="ctr"/>
            <a:r>
              <a:rPr lang="ko-KR" altLang="en-US" sz="2500" dirty="0"/>
              <a:t>울릉도와 독도가 강원도 울진현에 속한 두 섬</a:t>
            </a:r>
          </a:p>
          <a:p>
            <a:pPr algn="ctr"/>
            <a:endParaRPr lang="en-US" altLang="ko-KR" sz="2500" dirty="0"/>
          </a:p>
          <a:p>
            <a:pPr algn="ctr"/>
            <a:endParaRPr lang="en-US" altLang="ko-KR" sz="2500" dirty="0"/>
          </a:p>
          <a:p>
            <a:pPr algn="ctr"/>
            <a:endParaRPr lang="ko-KR" altLang="en-US" sz="25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474E47E-7DE2-4CF6-A42D-ADA815E95F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58" r="1876" b="66662"/>
          <a:stretch/>
        </p:blipFill>
        <p:spPr>
          <a:xfrm>
            <a:off x="8521278" y="4255626"/>
            <a:ext cx="3452186" cy="2442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2AB793-194B-49F9-A8DA-CA3C2781668A}"/>
              </a:ext>
            </a:extLst>
          </p:cNvPr>
          <p:cNvSpPr txBox="1"/>
          <p:nvPr/>
        </p:nvSpPr>
        <p:spPr>
          <a:xfrm>
            <a:off x="0" y="4546402"/>
            <a:ext cx="7885493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1625</a:t>
            </a:r>
            <a:r>
              <a:rPr lang="ko-KR" altLang="en-US" sz="2500" b="1" dirty="0"/>
              <a:t>년</a:t>
            </a:r>
            <a:endParaRPr lang="en-US" altLang="ko-KR" sz="2500" b="1" dirty="0"/>
          </a:p>
          <a:p>
            <a:pPr algn="ctr"/>
            <a:r>
              <a:rPr lang="en-US" altLang="ko-KR" sz="2500" b="1" dirty="0"/>
              <a:t>(</a:t>
            </a:r>
            <a:r>
              <a:rPr lang="ko-KR" altLang="en-US" sz="2500" b="1" dirty="0"/>
              <a:t>다케시마</a:t>
            </a:r>
            <a:r>
              <a:rPr lang="en-US" altLang="ko-KR" sz="2500" b="1" dirty="0"/>
              <a:t>(</a:t>
            </a:r>
            <a:r>
              <a:rPr lang="ko-KR" altLang="en-US" sz="2500" b="1" dirty="0"/>
              <a:t>죽도</a:t>
            </a:r>
            <a:r>
              <a:rPr lang="en-US" altLang="ko-KR" sz="2500" b="1" dirty="0"/>
              <a:t>, </a:t>
            </a:r>
            <a:r>
              <a:rPr lang="ko-KR" altLang="en-US" sz="2500" b="1" dirty="0"/>
              <a:t>竹島</a:t>
            </a:r>
            <a:r>
              <a:rPr lang="en-US" altLang="ko-KR" sz="2500" b="1" dirty="0"/>
              <a:t>) </a:t>
            </a:r>
            <a:r>
              <a:rPr lang="ko-KR" altLang="en-US" sz="2500" b="1" dirty="0"/>
              <a:t>도해</a:t>
            </a:r>
            <a:r>
              <a:rPr lang="en-US" altLang="ko-KR" sz="2500" b="1" dirty="0"/>
              <a:t>(</a:t>
            </a:r>
            <a:r>
              <a:rPr lang="ko-KR" altLang="en-US" sz="2500" b="1" dirty="0"/>
              <a:t>渡海</a:t>
            </a:r>
            <a:r>
              <a:rPr lang="en-US" altLang="ko-KR" sz="2500" b="1" dirty="0"/>
              <a:t>) </a:t>
            </a:r>
            <a:r>
              <a:rPr lang="ko-KR" altLang="en-US" sz="2500" b="1" dirty="0"/>
              <a:t>면허</a:t>
            </a:r>
            <a:r>
              <a:rPr lang="en-US" altLang="ko-KR" sz="2500" b="1" dirty="0"/>
              <a:t>)</a:t>
            </a:r>
          </a:p>
          <a:p>
            <a:pPr algn="ctr"/>
            <a:endParaRPr lang="en-US" altLang="ko-KR" sz="2500" dirty="0"/>
          </a:p>
          <a:p>
            <a:pPr algn="ctr"/>
            <a:r>
              <a:rPr lang="ko-KR" altLang="en-US" sz="2500" dirty="0"/>
              <a:t>일본 </a:t>
            </a:r>
            <a:r>
              <a:rPr lang="ko-KR" altLang="en-US" sz="2500" dirty="0" err="1"/>
              <a:t>도쿠가와</a:t>
            </a:r>
            <a:r>
              <a:rPr lang="ko-KR" altLang="en-US" sz="2500" dirty="0"/>
              <a:t> 막부가 오오야 </a:t>
            </a:r>
            <a:r>
              <a:rPr lang="en-US" altLang="ko-KR" sz="2500" dirty="0"/>
              <a:t>· </a:t>
            </a:r>
            <a:r>
              <a:rPr lang="ko-KR" altLang="en-US" sz="2500" dirty="0" err="1"/>
              <a:t>무라카와</a:t>
            </a:r>
            <a:r>
              <a:rPr lang="ko-KR" altLang="en-US" sz="2500" dirty="0"/>
              <a:t> 두 가문에게 </a:t>
            </a:r>
            <a:endParaRPr lang="en-US" altLang="ko-KR" sz="2500" dirty="0"/>
          </a:p>
          <a:p>
            <a:pPr algn="ctr"/>
            <a:r>
              <a:rPr lang="ko-KR" altLang="en-US" sz="2500" dirty="0"/>
              <a:t>발급한 울릉도 조업 허가서</a:t>
            </a:r>
          </a:p>
          <a:p>
            <a:pPr algn="ctr"/>
            <a:endParaRPr lang="ko-KR" altLang="en-US" sz="2500" dirty="0"/>
          </a:p>
          <a:p>
            <a:pPr algn="ctr"/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99100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57A9CE63-82EA-40C1-8CFB-4791F73F68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8" b="50000"/>
          <a:stretch/>
        </p:blipFill>
        <p:spPr>
          <a:xfrm>
            <a:off x="122041" y="1194809"/>
            <a:ext cx="3509680" cy="2278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3257A-5376-4747-B846-241ED5A3FE04}"/>
              </a:ext>
            </a:extLst>
          </p:cNvPr>
          <p:cNvSpPr txBox="1"/>
          <p:nvPr/>
        </p:nvSpPr>
        <p:spPr>
          <a:xfrm>
            <a:off x="4134801" y="1194809"/>
            <a:ext cx="777328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1693</a:t>
            </a:r>
            <a:r>
              <a:rPr lang="ko-KR" altLang="en-US" sz="2500" b="1" dirty="0"/>
              <a:t>년 </a:t>
            </a:r>
            <a:endParaRPr lang="en-US" altLang="ko-KR" sz="2500" b="1" dirty="0"/>
          </a:p>
          <a:p>
            <a:pPr algn="ctr"/>
            <a:r>
              <a:rPr lang="en-US" altLang="ko-KR" sz="2500" b="1" dirty="0"/>
              <a:t>(</a:t>
            </a:r>
            <a:r>
              <a:rPr lang="ko-KR" altLang="en-US" sz="2500" b="1" dirty="0"/>
              <a:t>안용복 일본 납치</a:t>
            </a:r>
            <a:r>
              <a:rPr lang="en-US" altLang="ko-KR" sz="2500" b="1" dirty="0"/>
              <a:t>)</a:t>
            </a:r>
          </a:p>
          <a:p>
            <a:pPr algn="ctr"/>
            <a:endParaRPr lang="en-US" altLang="ko-KR" sz="2500" dirty="0"/>
          </a:p>
          <a:p>
            <a:pPr algn="ctr"/>
            <a:r>
              <a:rPr lang="ko-KR" altLang="en-US" sz="2500" dirty="0"/>
              <a:t>안용복</a:t>
            </a:r>
            <a:r>
              <a:rPr lang="en-US" altLang="ko-KR" sz="2500" dirty="0"/>
              <a:t>, </a:t>
            </a:r>
            <a:r>
              <a:rPr lang="ko-KR" altLang="en-US" sz="2500" dirty="0" err="1"/>
              <a:t>박어둔</a:t>
            </a:r>
            <a:r>
              <a:rPr lang="ko-KR" altLang="en-US" sz="2500" dirty="0"/>
              <a:t> 두 사람이 울릉도에서 어업을 하다가 </a:t>
            </a:r>
            <a:endParaRPr lang="en-US" altLang="ko-KR" sz="2500" dirty="0"/>
          </a:p>
          <a:p>
            <a:pPr algn="ctr"/>
            <a:r>
              <a:rPr lang="ko-KR" altLang="en-US" sz="2500" dirty="0"/>
              <a:t>일본 선원들에게 잡혀 일본으로 끌려간 사건</a:t>
            </a:r>
          </a:p>
          <a:p>
            <a:pPr algn="ctr"/>
            <a:endParaRPr lang="ko-KR" altLang="en-US" sz="25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101FEC3-3A95-4AA6-916B-E0DFF5C37D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08" b="50000"/>
          <a:stretch/>
        </p:blipFill>
        <p:spPr>
          <a:xfrm>
            <a:off x="8685917" y="4799877"/>
            <a:ext cx="3127278" cy="19792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7EBAB6-1BC0-4C26-998F-C044B5B04838}"/>
              </a:ext>
            </a:extLst>
          </p:cNvPr>
          <p:cNvSpPr txBox="1"/>
          <p:nvPr/>
        </p:nvSpPr>
        <p:spPr>
          <a:xfrm>
            <a:off x="151987" y="4378443"/>
            <a:ext cx="799129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1694</a:t>
            </a:r>
            <a:r>
              <a:rPr lang="ko-KR" altLang="en-US" sz="2500" b="1" dirty="0"/>
              <a:t>년</a:t>
            </a:r>
            <a:endParaRPr lang="en-US" altLang="ko-KR" sz="2500" b="1" dirty="0"/>
          </a:p>
          <a:p>
            <a:pPr algn="ctr"/>
            <a:r>
              <a:rPr lang="en-US" altLang="ko-KR" sz="2500" b="1" dirty="0"/>
              <a:t>(</a:t>
            </a:r>
            <a:r>
              <a:rPr lang="ko-KR" altLang="en-US" sz="2500" b="1" dirty="0"/>
              <a:t>울릉도 </a:t>
            </a:r>
            <a:r>
              <a:rPr lang="ko-KR" altLang="en-US" sz="2500" b="1" dirty="0" err="1"/>
              <a:t>수토제도</a:t>
            </a:r>
            <a:r>
              <a:rPr lang="ko-KR" altLang="en-US" sz="2500" b="1" dirty="0"/>
              <a:t> 시행결정</a:t>
            </a:r>
            <a:r>
              <a:rPr lang="en-US" altLang="ko-KR" sz="2500" b="1" dirty="0"/>
              <a:t>)</a:t>
            </a:r>
            <a:endParaRPr lang="ko-KR" altLang="en-US" sz="2500" b="1" dirty="0"/>
          </a:p>
          <a:p>
            <a:pPr algn="ctr"/>
            <a:endParaRPr lang="en-US" altLang="ko-KR" sz="2500" dirty="0"/>
          </a:p>
          <a:p>
            <a:pPr algn="ctr"/>
            <a:r>
              <a:rPr lang="ko-KR" altLang="en-US" sz="2500" dirty="0"/>
              <a:t>영의정 남구만의 건의에 따라 </a:t>
            </a:r>
            <a:r>
              <a:rPr lang="en-US" altLang="ko-KR" sz="2500" dirty="0"/>
              <a:t>2</a:t>
            </a:r>
            <a:r>
              <a:rPr lang="ko-KR" altLang="en-US" sz="2500" dirty="0"/>
              <a:t>년 걸러 한 번씩 관원을</a:t>
            </a:r>
            <a:endParaRPr lang="en-US" altLang="ko-KR" sz="2500" dirty="0"/>
          </a:p>
          <a:p>
            <a:pPr algn="ctr"/>
            <a:r>
              <a:rPr lang="ko-KR" altLang="en-US" sz="2500" dirty="0"/>
              <a:t>울릉도에 파견하여 수토를 하기로 결정</a:t>
            </a:r>
          </a:p>
          <a:p>
            <a:pPr algn="ctr"/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58375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829733"/>
          </a:xfrm>
          <a:prstGeom prst="rect">
            <a:avLst/>
          </a:prstGeom>
          <a:pattFill prst="dashHorz">
            <a:fgClr>
              <a:srgbClr val="3C3834"/>
            </a:fgClr>
            <a:bgClr>
              <a:srgbClr val="4C4741"/>
            </a:bgClr>
          </a:pattFill>
          <a:ln>
            <a:noFill/>
          </a:ln>
          <a:effectLst>
            <a:outerShdw dist="25400" dir="5400000" algn="t" rotWithShape="0">
              <a:srgbClr val="FF8A2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latinLnBrk="0">
              <a:defRPr/>
            </a:pPr>
            <a:r>
              <a:rPr lang="ko-KR" altLang="en-US" sz="3200" kern="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독도영토학</a:t>
            </a:r>
            <a:endParaRPr lang="en-US" altLang="ko-KR" sz="3200" kern="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77" name="Group 19"/>
          <p:cNvGrpSpPr>
            <a:grpSpLocks noChangeAspect="1"/>
          </p:cNvGrpSpPr>
          <p:nvPr/>
        </p:nvGrpSpPr>
        <p:grpSpPr bwMode="auto">
          <a:xfrm>
            <a:off x="4026192" y="202062"/>
            <a:ext cx="408773" cy="408773"/>
            <a:chOff x="2349" y="2828"/>
            <a:chExt cx="1784" cy="1784"/>
          </a:xfrm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2488" y="3316"/>
              <a:ext cx="985" cy="1268"/>
            </a:xfrm>
            <a:custGeom>
              <a:avLst/>
              <a:gdLst>
                <a:gd name="T0" fmla="*/ 0 w 4921"/>
                <a:gd name="T1" fmla="*/ 6342 h 6342"/>
                <a:gd name="T2" fmla="*/ 4364 w 4921"/>
                <a:gd name="T3" fmla="*/ 6342 h 6342"/>
                <a:gd name="T4" fmla="*/ 4392 w 4921"/>
                <a:gd name="T5" fmla="*/ 6342 h 6342"/>
                <a:gd name="T6" fmla="*/ 4448 w 4921"/>
                <a:gd name="T7" fmla="*/ 6336 h 6342"/>
                <a:gd name="T8" fmla="*/ 4503 w 4921"/>
                <a:gd name="T9" fmla="*/ 6325 h 6342"/>
                <a:gd name="T10" fmla="*/ 4555 w 4921"/>
                <a:gd name="T11" fmla="*/ 6309 h 6342"/>
                <a:gd name="T12" fmla="*/ 4605 w 4921"/>
                <a:gd name="T13" fmla="*/ 6288 h 6342"/>
                <a:gd name="T14" fmla="*/ 4652 w 4921"/>
                <a:gd name="T15" fmla="*/ 6261 h 6342"/>
                <a:gd name="T16" fmla="*/ 4697 w 4921"/>
                <a:gd name="T17" fmla="*/ 6231 h 6342"/>
                <a:gd name="T18" fmla="*/ 4738 w 4921"/>
                <a:gd name="T19" fmla="*/ 6197 h 6342"/>
                <a:gd name="T20" fmla="*/ 4777 w 4921"/>
                <a:gd name="T21" fmla="*/ 6159 h 6342"/>
                <a:gd name="T22" fmla="*/ 4810 w 4921"/>
                <a:gd name="T23" fmla="*/ 6118 h 6342"/>
                <a:gd name="T24" fmla="*/ 4840 w 4921"/>
                <a:gd name="T25" fmla="*/ 6073 h 6342"/>
                <a:gd name="T26" fmla="*/ 4867 w 4921"/>
                <a:gd name="T27" fmla="*/ 6026 h 6342"/>
                <a:gd name="T28" fmla="*/ 4888 w 4921"/>
                <a:gd name="T29" fmla="*/ 5976 h 6342"/>
                <a:gd name="T30" fmla="*/ 4904 w 4921"/>
                <a:gd name="T31" fmla="*/ 5924 h 6342"/>
                <a:gd name="T32" fmla="*/ 4915 w 4921"/>
                <a:gd name="T33" fmla="*/ 5869 h 6342"/>
                <a:gd name="T34" fmla="*/ 4921 w 4921"/>
                <a:gd name="T35" fmla="*/ 5813 h 6342"/>
                <a:gd name="T36" fmla="*/ 4921 w 4921"/>
                <a:gd name="T37" fmla="*/ 5785 h 6342"/>
                <a:gd name="T38" fmla="*/ 4921 w 4921"/>
                <a:gd name="T39" fmla="*/ 0 h 6342"/>
                <a:gd name="T40" fmla="*/ 558 w 4921"/>
                <a:gd name="T41" fmla="*/ 0 h 6342"/>
                <a:gd name="T42" fmla="*/ 558 w 4921"/>
                <a:gd name="T43" fmla="*/ 5785 h 6342"/>
                <a:gd name="T44" fmla="*/ 558 w 4921"/>
                <a:gd name="T45" fmla="*/ 5813 h 6342"/>
                <a:gd name="T46" fmla="*/ 551 w 4921"/>
                <a:gd name="T47" fmla="*/ 5869 h 6342"/>
                <a:gd name="T48" fmla="*/ 540 w 4921"/>
                <a:gd name="T49" fmla="*/ 5924 h 6342"/>
                <a:gd name="T50" fmla="*/ 524 w 4921"/>
                <a:gd name="T51" fmla="*/ 5976 h 6342"/>
                <a:gd name="T52" fmla="*/ 502 w 4921"/>
                <a:gd name="T53" fmla="*/ 6026 h 6342"/>
                <a:gd name="T54" fmla="*/ 477 w 4921"/>
                <a:gd name="T55" fmla="*/ 6073 h 6342"/>
                <a:gd name="T56" fmla="*/ 447 w 4921"/>
                <a:gd name="T57" fmla="*/ 6118 h 6342"/>
                <a:gd name="T58" fmla="*/ 412 w 4921"/>
                <a:gd name="T59" fmla="*/ 6159 h 6342"/>
                <a:gd name="T60" fmla="*/ 375 w 4921"/>
                <a:gd name="T61" fmla="*/ 6197 h 6342"/>
                <a:gd name="T62" fmla="*/ 333 w 4921"/>
                <a:gd name="T63" fmla="*/ 6231 h 6342"/>
                <a:gd name="T64" fmla="*/ 289 w 4921"/>
                <a:gd name="T65" fmla="*/ 6261 h 6342"/>
                <a:gd name="T66" fmla="*/ 241 w 4921"/>
                <a:gd name="T67" fmla="*/ 6288 h 6342"/>
                <a:gd name="T68" fmla="*/ 192 w 4921"/>
                <a:gd name="T69" fmla="*/ 6309 h 6342"/>
                <a:gd name="T70" fmla="*/ 139 w 4921"/>
                <a:gd name="T71" fmla="*/ 6325 h 6342"/>
                <a:gd name="T72" fmla="*/ 85 w 4921"/>
                <a:gd name="T73" fmla="*/ 6336 h 6342"/>
                <a:gd name="T74" fmla="*/ 29 w 4921"/>
                <a:gd name="T75" fmla="*/ 6342 h 6342"/>
                <a:gd name="T76" fmla="*/ 0 w 4921"/>
                <a:gd name="T77" fmla="*/ 6342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21" h="6342">
                  <a:moveTo>
                    <a:pt x="0" y="6342"/>
                  </a:moveTo>
                  <a:lnTo>
                    <a:pt x="4364" y="6342"/>
                  </a:lnTo>
                  <a:lnTo>
                    <a:pt x="4392" y="6342"/>
                  </a:lnTo>
                  <a:lnTo>
                    <a:pt x="4448" y="6336"/>
                  </a:lnTo>
                  <a:lnTo>
                    <a:pt x="4503" y="6325"/>
                  </a:lnTo>
                  <a:lnTo>
                    <a:pt x="4555" y="6309"/>
                  </a:lnTo>
                  <a:lnTo>
                    <a:pt x="4605" y="6288"/>
                  </a:lnTo>
                  <a:lnTo>
                    <a:pt x="4652" y="6261"/>
                  </a:lnTo>
                  <a:lnTo>
                    <a:pt x="4697" y="6231"/>
                  </a:lnTo>
                  <a:lnTo>
                    <a:pt x="4738" y="6197"/>
                  </a:lnTo>
                  <a:lnTo>
                    <a:pt x="4777" y="6159"/>
                  </a:lnTo>
                  <a:lnTo>
                    <a:pt x="4810" y="6118"/>
                  </a:lnTo>
                  <a:lnTo>
                    <a:pt x="4840" y="6073"/>
                  </a:lnTo>
                  <a:lnTo>
                    <a:pt x="4867" y="6026"/>
                  </a:lnTo>
                  <a:lnTo>
                    <a:pt x="4888" y="5976"/>
                  </a:lnTo>
                  <a:lnTo>
                    <a:pt x="4904" y="5924"/>
                  </a:lnTo>
                  <a:lnTo>
                    <a:pt x="4915" y="5869"/>
                  </a:lnTo>
                  <a:lnTo>
                    <a:pt x="4921" y="5813"/>
                  </a:lnTo>
                  <a:lnTo>
                    <a:pt x="4921" y="5785"/>
                  </a:lnTo>
                  <a:lnTo>
                    <a:pt x="4921" y="0"/>
                  </a:lnTo>
                  <a:lnTo>
                    <a:pt x="558" y="0"/>
                  </a:lnTo>
                  <a:lnTo>
                    <a:pt x="558" y="5785"/>
                  </a:lnTo>
                  <a:lnTo>
                    <a:pt x="558" y="5813"/>
                  </a:lnTo>
                  <a:lnTo>
                    <a:pt x="551" y="5869"/>
                  </a:lnTo>
                  <a:lnTo>
                    <a:pt x="540" y="5924"/>
                  </a:lnTo>
                  <a:lnTo>
                    <a:pt x="524" y="5976"/>
                  </a:lnTo>
                  <a:lnTo>
                    <a:pt x="502" y="6026"/>
                  </a:lnTo>
                  <a:lnTo>
                    <a:pt x="477" y="6073"/>
                  </a:lnTo>
                  <a:lnTo>
                    <a:pt x="447" y="6118"/>
                  </a:lnTo>
                  <a:lnTo>
                    <a:pt x="412" y="6159"/>
                  </a:lnTo>
                  <a:lnTo>
                    <a:pt x="375" y="6197"/>
                  </a:lnTo>
                  <a:lnTo>
                    <a:pt x="333" y="6231"/>
                  </a:lnTo>
                  <a:lnTo>
                    <a:pt x="289" y="6261"/>
                  </a:lnTo>
                  <a:lnTo>
                    <a:pt x="241" y="6288"/>
                  </a:lnTo>
                  <a:lnTo>
                    <a:pt x="192" y="6309"/>
                  </a:lnTo>
                  <a:lnTo>
                    <a:pt x="139" y="6325"/>
                  </a:lnTo>
                  <a:lnTo>
                    <a:pt x="85" y="6336"/>
                  </a:lnTo>
                  <a:lnTo>
                    <a:pt x="29" y="6342"/>
                  </a:lnTo>
                  <a:lnTo>
                    <a:pt x="0" y="6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2711" y="3427"/>
              <a:ext cx="650" cy="1046"/>
            </a:xfrm>
            <a:prstGeom prst="rect">
              <a:avLst/>
            </a:pr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3584" y="3890"/>
              <a:ext cx="523" cy="693"/>
            </a:xfrm>
            <a:custGeom>
              <a:avLst/>
              <a:gdLst>
                <a:gd name="T0" fmla="*/ 2411 w 2614"/>
                <a:gd name="T1" fmla="*/ 3178 h 3465"/>
                <a:gd name="T2" fmla="*/ 1910 w 2614"/>
                <a:gd name="T3" fmla="*/ 3429 h 3465"/>
                <a:gd name="T4" fmla="*/ 1878 w 2614"/>
                <a:gd name="T5" fmla="*/ 3444 h 3465"/>
                <a:gd name="T6" fmla="*/ 1811 w 2614"/>
                <a:gd name="T7" fmla="*/ 3462 h 3465"/>
                <a:gd name="T8" fmla="*/ 1742 w 2614"/>
                <a:gd name="T9" fmla="*/ 3465 h 3465"/>
                <a:gd name="T10" fmla="*/ 1674 w 2614"/>
                <a:gd name="T11" fmla="*/ 3456 h 3465"/>
                <a:gd name="T12" fmla="*/ 1610 w 2614"/>
                <a:gd name="T13" fmla="*/ 3435 h 3465"/>
                <a:gd name="T14" fmla="*/ 1549 w 2614"/>
                <a:gd name="T15" fmla="*/ 3403 h 3465"/>
                <a:gd name="T16" fmla="*/ 1496 w 2614"/>
                <a:gd name="T17" fmla="*/ 3360 h 3465"/>
                <a:gd name="T18" fmla="*/ 1453 w 2614"/>
                <a:gd name="T19" fmla="*/ 3307 h 3465"/>
                <a:gd name="T20" fmla="*/ 1436 w 2614"/>
                <a:gd name="T21" fmla="*/ 3277 h 3465"/>
                <a:gd name="T22" fmla="*/ 0 w 2614"/>
                <a:gd name="T23" fmla="*/ 572 h 3465"/>
                <a:gd name="T24" fmla="*/ 1130 w 2614"/>
                <a:gd name="T25" fmla="*/ 0 h 3465"/>
                <a:gd name="T26" fmla="*/ 2579 w 2614"/>
                <a:gd name="T27" fmla="*/ 2718 h 3465"/>
                <a:gd name="T28" fmla="*/ 2593 w 2614"/>
                <a:gd name="T29" fmla="*/ 2748 h 3465"/>
                <a:gd name="T30" fmla="*/ 2611 w 2614"/>
                <a:gd name="T31" fmla="*/ 2810 h 3465"/>
                <a:gd name="T32" fmla="*/ 2614 w 2614"/>
                <a:gd name="T33" fmla="*/ 2876 h 3465"/>
                <a:gd name="T34" fmla="*/ 2605 w 2614"/>
                <a:gd name="T35" fmla="*/ 2942 h 3465"/>
                <a:gd name="T36" fmla="*/ 2583 w 2614"/>
                <a:gd name="T37" fmla="*/ 3007 h 3465"/>
                <a:gd name="T38" fmla="*/ 2548 w 2614"/>
                <a:gd name="T39" fmla="*/ 3065 h 3465"/>
                <a:gd name="T40" fmla="*/ 2502 w 2614"/>
                <a:gd name="T41" fmla="*/ 3119 h 3465"/>
                <a:gd name="T42" fmla="*/ 2445 w 2614"/>
                <a:gd name="T43" fmla="*/ 3162 h 3465"/>
                <a:gd name="T44" fmla="*/ 2411 w 2614"/>
                <a:gd name="T45" fmla="*/ 317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4" h="3465">
                  <a:moveTo>
                    <a:pt x="2411" y="3178"/>
                  </a:moveTo>
                  <a:lnTo>
                    <a:pt x="1910" y="3429"/>
                  </a:lnTo>
                  <a:lnTo>
                    <a:pt x="1878" y="3444"/>
                  </a:lnTo>
                  <a:lnTo>
                    <a:pt x="1811" y="3462"/>
                  </a:lnTo>
                  <a:lnTo>
                    <a:pt x="1742" y="3465"/>
                  </a:lnTo>
                  <a:lnTo>
                    <a:pt x="1674" y="3456"/>
                  </a:lnTo>
                  <a:lnTo>
                    <a:pt x="1610" y="3435"/>
                  </a:lnTo>
                  <a:lnTo>
                    <a:pt x="1549" y="3403"/>
                  </a:lnTo>
                  <a:lnTo>
                    <a:pt x="1496" y="3360"/>
                  </a:lnTo>
                  <a:lnTo>
                    <a:pt x="1453" y="3307"/>
                  </a:lnTo>
                  <a:lnTo>
                    <a:pt x="1436" y="3277"/>
                  </a:lnTo>
                  <a:lnTo>
                    <a:pt x="0" y="572"/>
                  </a:lnTo>
                  <a:lnTo>
                    <a:pt x="1130" y="0"/>
                  </a:lnTo>
                  <a:lnTo>
                    <a:pt x="2579" y="2718"/>
                  </a:lnTo>
                  <a:lnTo>
                    <a:pt x="2593" y="2748"/>
                  </a:lnTo>
                  <a:lnTo>
                    <a:pt x="2611" y="2810"/>
                  </a:lnTo>
                  <a:lnTo>
                    <a:pt x="2614" y="2876"/>
                  </a:lnTo>
                  <a:lnTo>
                    <a:pt x="2605" y="2942"/>
                  </a:lnTo>
                  <a:lnTo>
                    <a:pt x="2583" y="3007"/>
                  </a:lnTo>
                  <a:lnTo>
                    <a:pt x="2548" y="3065"/>
                  </a:lnTo>
                  <a:lnTo>
                    <a:pt x="2502" y="3119"/>
                  </a:lnTo>
                  <a:lnTo>
                    <a:pt x="2445" y="3162"/>
                  </a:lnTo>
                  <a:lnTo>
                    <a:pt x="2411" y="3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3516" y="3696"/>
              <a:ext cx="253" cy="287"/>
            </a:xfrm>
            <a:custGeom>
              <a:avLst/>
              <a:gdLst>
                <a:gd name="T0" fmla="*/ 0 w 1265"/>
                <a:gd name="T1" fmla="*/ 368 h 1435"/>
                <a:gd name="T2" fmla="*/ 719 w 1265"/>
                <a:gd name="T3" fmla="*/ 0 h 1435"/>
                <a:gd name="T4" fmla="*/ 1265 w 1265"/>
                <a:gd name="T5" fmla="*/ 1067 h 1435"/>
                <a:gd name="T6" fmla="*/ 545 w 1265"/>
                <a:gd name="T7" fmla="*/ 1435 h 1435"/>
                <a:gd name="T8" fmla="*/ 0 w 1265"/>
                <a:gd name="T9" fmla="*/ 368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1435">
                  <a:moveTo>
                    <a:pt x="0" y="368"/>
                  </a:moveTo>
                  <a:lnTo>
                    <a:pt x="719" y="0"/>
                  </a:lnTo>
                  <a:lnTo>
                    <a:pt x="1265" y="1067"/>
                  </a:lnTo>
                  <a:lnTo>
                    <a:pt x="545" y="143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891" y="2856"/>
              <a:ext cx="1018" cy="1019"/>
            </a:xfrm>
            <a:custGeom>
              <a:avLst/>
              <a:gdLst>
                <a:gd name="T0" fmla="*/ 1330 w 5091"/>
                <a:gd name="T1" fmla="*/ 310 h 5097"/>
                <a:gd name="T2" fmla="*/ 1005 w 5091"/>
                <a:gd name="T3" fmla="*/ 520 h 5097"/>
                <a:gd name="T4" fmla="*/ 722 w 5091"/>
                <a:gd name="T5" fmla="*/ 771 h 5097"/>
                <a:gd name="T6" fmla="*/ 483 w 5091"/>
                <a:gd name="T7" fmla="*/ 1056 h 5097"/>
                <a:gd name="T8" fmla="*/ 290 w 5091"/>
                <a:gd name="T9" fmla="*/ 1370 h 5097"/>
                <a:gd name="T10" fmla="*/ 144 w 5091"/>
                <a:gd name="T11" fmla="*/ 1706 h 5097"/>
                <a:gd name="T12" fmla="*/ 48 w 5091"/>
                <a:gd name="T13" fmla="*/ 2060 h 5097"/>
                <a:gd name="T14" fmla="*/ 3 w 5091"/>
                <a:gd name="T15" fmla="*/ 2425 h 5097"/>
                <a:gd name="T16" fmla="*/ 12 w 5091"/>
                <a:gd name="T17" fmla="*/ 2796 h 5097"/>
                <a:gd name="T18" fmla="*/ 73 w 5091"/>
                <a:gd name="T19" fmla="*/ 3166 h 5097"/>
                <a:gd name="T20" fmla="*/ 193 w 5091"/>
                <a:gd name="T21" fmla="*/ 3531 h 5097"/>
                <a:gd name="T22" fmla="*/ 273 w 5091"/>
                <a:gd name="T23" fmla="*/ 3708 h 5097"/>
                <a:gd name="T24" fmla="*/ 439 w 5091"/>
                <a:gd name="T25" fmla="*/ 3989 h 5097"/>
                <a:gd name="T26" fmla="*/ 677 w 5091"/>
                <a:gd name="T27" fmla="*/ 4285 h 5097"/>
                <a:gd name="T28" fmla="*/ 952 w 5091"/>
                <a:gd name="T29" fmla="*/ 4540 h 5097"/>
                <a:gd name="T30" fmla="*/ 1256 w 5091"/>
                <a:gd name="T31" fmla="*/ 4749 h 5097"/>
                <a:gd name="T32" fmla="*/ 1585 w 5091"/>
                <a:gd name="T33" fmla="*/ 4910 h 5097"/>
                <a:gd name="T34" fmla="*/ 1935 w 5091"/>
                <a:gd name="T35" fmla="*/ 5023 h 5097"/>
                <a:gd name="T36" fmla="*/ 2296 w 5091"/>
                <a:gd name="T37" fmla="*/ 5084 h 5097"/>
                <a:gd name="T38" fmla="*/ 2666 w 5091"/>
                <a:gd name="T39" fmla="*/ 5095 h 5097"/>
                <a:gd name="T40" fmla="*/ 3038 w 5091"/>
                <a:gd name="T41" fmla="*/ 5051 h 5097"/>
                <a:gd name="T42" fmla="*/ 3405 w 5091"/>
                <a:gd name="T43" fmla="*/ 4950 h 5097"/>
                <a:gd name="T44" fmla="*/ 3703 w 5091"/>
                <a:gd name="T45" fmla="*/ 4824 h 5097"/>
                <a:gd name="T46" fmla="*/ 3874 w 5091"/>
                <a:gd name="T47" fmla="*/ 4728 h 5097"/>
                <a:gd name="T48" fmla="*/ 4186 w 5091"/>
                <a:gd name="T49" fmla="*/ 4504 h 5097"/>
                <a:gd name="T50" fmla="*/ 4454 w 5091"/>
                <a:gd name="T51" fmla="*/ 4242 h 5097"/>
                <a:gd name="T52" fmla="*/ 4678 w 5091"/>
                <a:gd name="T53" fmla="*/ 3946 h 5097"/>
                <a:gd name="T54" fmla="*/ 4856 w 5091"/>
                <a:gd name="T55" fmla="*/ 3624 h 5097"/>
                <a:gd name="T56" fmla="*/ 4985 w 5091"/>
                <a:gd name="T57" fmla="*/ 3281 h 5097"/>
                <a:gd name="T58" fmla="*/ 5064 w 5091"/>
                <a:gd name="T59" fmla="*/ 2922 h 5097"/>
                <a:gd name="T60" fmla="*/ 5091 w 5091"/>
                <a:gd name="T61" fmla="*/ 2555 h 5097"/>
                <a:gd name="T62" fmla="*/ 5066 w 5091"/>
                <a:gd name="T63" fmla="*/ 2184 h 5097"/>
                <a:gd name="T64" fmla="*/ 4985 w 5091"/>
                <a:gd name="T65" fmla="*/ 1815 h 5097"/>
                <a:gd name="T66" fmla="*/ 4848 w 5091"/>
                <a:gd name="T67" fmla="*/ 1453 h 5097"/>
                <a:gd name="T68" fmla="*/ 4787 w 5091"/>
                <a:gd name="T69" fmla="*/ 1336 h 5097"/>
                <a:gd name="T70" fmla="*/ 4574 w 5091"/>
                <a:gd name="T71" fmla="*/ 1010 h 5097"/>
                <a:gd name="T72" fmla="*/ 4321 w 5091"/>
                <a:gd name="T73" fmla="*/ 727 h 5097"/>
                <a:gd name="T74" fmla="*/ 4033 w 5091"/>
                <a:gd name="T75" fmla="*/ 486 h 5097"/>
                <a:gd name="T76" fmla="*/ 3718 w 5091"/>
                <a:gd name="T77" fmla="*/ 292 h 5097"/>
                <a:gd name="T78" fmla="*/ 3381 w 5091"/>
                <a:gd name="T79" fmla="*/ 145 h 5097"/>
                <a:gd name="T80" fmla="*/ 3027 w 5091"/>
                <a:gd name="T81" fmla="*/ 48 h 5097"/>
                <a:gd name="T82" fmla="*/ 2663 w 5091"/>
                <a:gd name="T83" fmla="*/ 3 h 5097"/>
                <a:gd name="T84" fmla="*/ 2294 w 5091"/>
                <a:gd name="T85" fmla="*/ 12 h 5097"/>
                <a:gd name="T86" fmla="*/ 1926 w 5091"/>
                <a:gd name="T87" fmla="*/ 75 h 5097"/>
                <a:gd name="T88" fmla="*/ 1565 w 5091"/>
                <a:gd name="T89" fmla="*/ 197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1" h="5097">
                  <a:moveTo>
                    <a:pt x="1389" y="279"/>
                  </a:moveTo>
                  <a:lnTo>
                    <a:pt x="1389" y="279"/>
                  </a:lnTo>
                  <a:lnTo>
                    <a:pt x="1330" y="310"/>
                  </a:lnTo>
                  <a:lnTo>
                    <a:pt x="1217" y="375"/>
                  </a:lnTo>
                  <a:lnTo>
                    <a:pt x="1109" y="445"/>
                  </a:lnTo>
                  <a:lnTo>
                    <a:pt x="1005" y="520"/>
                  </a:lnTo>
                  <a:lnTo>
                    <a:pt x="906" y="599"/>
                  </a:lnTo>
                  <a:lnTo>
                    <a:pt x="812" y="683"/>
                  </a:lnTo>
                  <a:lnTo>
                    <a:pt x="722" y="771"/>
                  </a:lnTo>
                  <a:lnTo>
                    <a:pt x="637" y="862"/>
                  </a:lnTo>
                  <a:lnTo>
                    <a:pt x="557" y="957"/>
                  </a:lnTo>
                  <a:lnTo>
                    <a:pt x="483" y="1056"/>
                  </a:lnTo>
                  <a:lnTo>
                    <a:pt x="413" y="1157"/>
                  </a:lnTo>
                  <a:lnTo>
                    <a:pt x="349" y="1262"/>
                  </a:lnTo>
                  <a:lnTo>
                    <a:pt x="290" y="1370"/>
                  </a:lnTo>
                  <a:lnTo>
                    <a:pt x="236" y="1479"/>
                  </a:lnTo>
                  <a:lnTo>
                    <a:pt x="187" y="1591"/>
                  </a:lnTo>
                  <a:lnTo>
                    <a:pt x="144" y="1706"/>
                  </a:lnTo>
                  <a:lnTo>
                    <a:pt x="107" y="1822"/>
                  </a:lnTo>
                  <a:lnTo>
                    <a:pt x="75" y="1940"/>
                  </a:lnTo>
                  <a:lnTo>
                    <a:pt x="48" y="2060"/>
                  </a:lnTo>
                  <a:lnTo>
                    <a:pt x="27" y="2181"/>
                  </a:lnTo>
                  <a:lnTo>
                    <a:pt x="13" y="2302"/>
                  </a:lnTo>
                  <a:lnTo>
                    <a:pt x="3" y="2425"/>
                  </a:lnTo>
                  <a:lnTo>
                    <a:pt x="0" y="2548"/>
                  </a:lnTo>
                  <a:lnTo>
                    <a:pt x="3" y="2671"/>
                  </a:lnTo>
                  <a:lnTo>
                    <a:pt x="12" y="2796"/>
                  </a:lnTo>
                  <a:lnTo>
                    <a:pt x="26" y="2919"/>
                  </a:lnTo>
                  <a:lnTo>
                    <a:pt x="47" y="3042"/>
                  </a:lnTo>
                  <a:lnTo>
                    <a:pt x="73" y="3166"/>
                  </a:lnTo>
                  <a:lnTo>
                    <a:pt x="107" y="3288"/>
                  </a:lnTo>
                  <a:lnTo>
                    <a:pt x="147" y="3410"/>
                  </a:lnTo>
                  <a:lnTo>
                    <a:pt x="193" y="3531"/>
                  </a:lnTo>
                  <a:lnTo>
                    <a:pt x="245" y="3650"/>
                  </a:lnTo>
                  <a:lnTo>
                    <a:pt x="273" y="3708"/>
                  </a:lnTo>
                  <a:lnTo>
                    <a:pt x="273" y="3708"/>
                  </a:lnTo>
                  <a:lnTo>
                    <a:pt x="303" y="3767"/>
                  </a:lnTo>
                  <a:lnTo>
                    <a:pt x="369" y="3880"/>
                  </a:lnTo>
                  <a:lnTo>
                    <a:pt x="439" y="3989"/>
                  </a:lnTo>
                  <a:lnTo>
                    <a:pt x="515" y="4092"/>
                  </a:lnTo>
                  <a:lnTo>
                    <a:pt x="593" y="4191"/>
                  </a:lnTo>
                  <a:lnTo>
                    <a:pt x="677" y="4285"/>
                  </a:lnTo>
                  <a:lnTo>
                    <a:pt x="765" y="4375"/>
                  </a:lnTo>
                  <a:lnTo>
                    <a:pt x="857" y="4460"/>
                  </a:lnTo>
                  <a:lnTo>
                    <a:pt x="952" y="4540"/>
                  </a:lnTo>
                  <a:lnTo>
                    <a:pt x="1050" y="4615"/>
                  </a:lnTo>
                  <a:lnTo>
                    <a:pt x="1151" y="4684"/>
                  </a:lnTo>
                  <a:lnTo>
                    <a:pt x="1256" y="4749"/>
                  </a:lnTo>
                  <a:lnTo>
                    <a:pt x="1364" y="4807"/>
                  </a:lnTo>
                  <a:lnTo>
                    <a:pt x="1473" y="4862"/>
                  </a:lnTo>
                  <a:lnTo>
                    <a:pt x="1585" y="4910"/>
                  </a:lnTo>
                  <a:lnTo>
                    <a:pt x="1700" y="4952"/>
                  </a:lnTo>
                  <a:lnTo>
                    <a:pt x="1816" y="4990"/>
                  </a:lnTo>
                  <a:lnTo>
                    <a:pt x="1935" y="5023"/>
                  </a:lnTo>
                  <a:lnTo>
                    <a:pt x="2054" y="5049"/>
                  </a:lnTo>
                  <a:lnTo>
                    <a:pt x="2175" y="5070"/>
                  </a:lnTo>
                  <a:lnTo>
                    <a:pt x="2296" y="5084"/>
                  </a:lnTo>
                  <a:lnTo>
                    <a:pt x="2419" y="5094"/>
                  </a:lnTo>
                  <a:lnTo>
                    <a:pt x="2542" y="5097"/>
                  </a:lnTo>
                  <a:lnTo>
                    <a:pt x="2666" y="5095"/>
                  </a:lnTo>
                  <a:lnTo>
                    <a:pt x="2790" y="5085"/>
                  </a:lnTo>
                  <a:lnTo>
                    <a:pt x="2913" y="5071"/>
                  </a:lnTo>
                  <a:lnTo>
                    <a:pt x="3038" y="5051"/>
                  </a:lnTo>
                  <a:lnTo>
                    <a:pt x="3160" y="5024"/>
                  </a:lnTo>
                  <a:lnTo>
                    <a:pt x="3283" y="4990"/>
                  </a:lnTo>
                  <a:lnTo>
                    <a:pt x="3405" y="4950"/>
                  </a:lnTo>
                  <a:lnTo>
                    <a:pt x="3525" y="4904"/>
                  </a:lnTo>
                  <a:lnTo>
                    <a:pt x="3644" y="4852"/>
                  </a:lnTo>
                  <a:lnTo>
                    <a:pt x="3703" y="4824"/>
                  </a:lnTo>
                  <a:lnTo>
                    <a:pt x="3703" y="4824"/>
                  </a:lnTo>
                  <a:lnTo>
                    <a:pt x="3761" y="4794"/>
                  </a:lnTo>
                  <a:lnTo>
                    <a:pt x="3874" y="4728"/>
                  </a:lnTo>
                  <a:lnTo>
                    <a:pt x="3983" y="4658"/>
                  </a:lnTo>
                  <a:lnTo>
                    <a:pt x="4087" y="4583"/>
                  </a:lnTo>
                  <a:lnTo>
                    <a:pt x="4186" y="4504"/>
                  </a:lnTo>
                  <a:lnTo>
                    <a:pt x="4281" y="4420"/>
                  </a:lnTo>
                  <a:lnTo>
                    <a:pt x="4370" y="4333"/>
                  </a:lnTo>
                  <a:lnTo>
                    <a:pt x="4454" y="4242"/>
                  </a:lnTo>
                  <a:lnTo>
                    <a:pt x="4534" y="4146"/>
                  </a:lnTo>
                  <a:lnTo>
                    <a:pt x="4609" y="4047"/>
                  </a:lnTo>
                  <a:lnTo>
                    <a:pt x="4678" y="3946"/>
                  </a:lnTo>
                  <a:lnTo>
                    <a:pt x="4743" y="3841"/>
                  </a:lnTo>
                  <a:lnTo>
                    <a:pt x="4802" y="3733"/>
                  </a:lnTo>
                  <a:lnTo>
                    <a:pt x="4856" y="3624"/>
                  </a:lnTo>
                  <a:lnTo>
                    <a:pt x="4904" y="3512"/>
                  </a:lnTo>
                  <a:lnTo>
                    <a:pt x="4947" y="3397"/>
                  </a:lnTo>
                  <a:lnTo>
                    <a:pt x="4985" y="3281"/>
                  </a:lnTo>
                  <a:lnTo>
                    <a:pt x="5017" y="3163"/>
                  </a:lnTo>
                  <a:lnTo>
                    <a:pt x="5043" y="3043"/>
                  </a:lnTo>
                  <a:lnTo>
                    <a:pt x="5064" y="2922"/>
                  </a:lnTo>
                  <a:lnTo>
                    <a:pt x="5079" y="2801"/>
                  </a:lnTo>
                  <a:lnTo>
                    <a:pt x="5088" y="2679"/>
                  </a:lnTo>
                  <a:lnTo>
                    <a:pt x="5091" y="2555"/>
                  </a:lnTo>
                  <a:lnTo>
                    <a:pt x="5089" y="2432"/>
                  </a:lnTo>
                  <a:lnTo>
                    <a:pt x="5081" y="2307"/>
                  </a:lnTo>
                  <a:lnTo>
                    <a:pt x="5066" y="2184"/>
                  </a:lnTo>
                  <a:lnTo>
                    <a:pt x="5045" y="2061"/>
                  </a:lnTo>
                  <a:lnTo>
                    <a:pt x="5018" y="1937"/>
                  </a:lnTo>
                  <a:lnTo>
                    <a:pt x="4985" y="1815"/>
                  </a:lnTo>
                  <a:lnTo>
                    <a:pt x="4946" y="1693"/>
                  </a:lnTo>
                  <a:lnTo>
                    <a:pt x="4900" y="1572"/>
                  </a:lnTo>
                  <a:lnTo>
                    <a:pt x="4848" y="1453"/>
                  </a:lnTo>
                  <a:lnTo>
                    <a:pt x="4818" y="1395"/>
                  </a:lnTo>
                  <a:lnTo>
                    <a:pt x="4818" y="1395"/>
                  </a:lnTo>
                  <a:lnTo>
                    <a:pt x="4787" y="1336"/>
                  </a:lnTo>
                  <a:lnTo>
                    <a:pt x="4721" y="1223"/>
                  </a:lnTo>
                  <a:lnTo>
                    <a:pt x="4649" y="1115"/>
                  </a:lnTo>
                  <a:lnTo>
                    <a:pt x="4574" y="1010"/>
                  </a:lnTo>
                  <a:lnTo>
                    <a:pt x="4493" y="911"/>
                  </a:lnTo>
                  <a:lnTo>
                    <a:pt x="4408" y="817"/>
                  </a:lnTo>
                  <a:lnTo>
                    <a:pt x="4321" y="727"/>
                  </a:lnTo>
                  <a:lnTo>
                    <a:pt x="4229" y="641"/>
                  </a:lnTo>
                  <a:lnTo>
                    <a:pt x="4132" y="561"/>
                  </a:lnTo>
                  <a:lnTo>
                    <a:pt x="4033" y="486"/>
                  </a:lnTo>
                  <a:lnTo>
                    <a:pt x="3931" y="416"/>
                  </a:lnTo>
                  <a:lnTo>
                    <a:pt x="3826" y="351"/>
                  </a:lnTo>
                  <a:lnTo>
                    <a:pt x="3718" y="292"/>
                  </a:lnTo>
                  <a:lnTo>
                    <a:pt x="3609" y="237"/>
                  </a:lnTo>
                  <a:lnTo>
                    <a:pt x="3496" y="189"/>
                  </a:lnTo>
                  <a:lnTo>
                    <a:pt x="3381" y="145"/>
                  </a:lnTo>
                  <a:lnTo>
                    <a:pt x="3265" y="108"/>
                  </a:lnTo>
                  <a:lnTo>
                    <a:pt x="3146" y="75"/>
                  </a:lnTo>
                  <a:lnTo>
                    <a:pt x="3027" y="48"/>
                  </a:lnTo>
                  <a:lnTo>
                    <a:pt x="2907" y="27"/>
                  </a:lnTo>
                  <a:lnTo>
                    <a:pt x="2786" y="13"/>
                  </a:lnTo>
                  <a:lnTo>
                    <a:pt x="2663" y="3"/>
                  </a:lnTo>
                  <a:lnTo>
                    <a:pt x="2541" y="0"/>
                  </a:lnTo>
                  <a:lnTo>
                    <a:pt x="2418" y="3"/>
                  </a:lnTo>
                  <a:lnTo>
                    <a:pt x="2294" y="12"/>
                  </a:lnTo>
                  <a:lnTo>
                    <a:pt x="2171" y="26"/>
                  </a:lnTo>
                  <a:lnTo>
                    <a:pt x="2049" y="48"/>
                  </a:lnTo>
                  <a:lnTo>
                    <a:pt x="1926" y="75"/>
                  </a:lnTo>
                  <a:lnTo>
                    <a:pt x="1805" y="109"/>
                  </a:lnTo>
                  <a:lnTo>
                    <a:pt x="1685" y="150"/>
                  </a:lnTo>
                  <a:lnTo>
                    <a:pt x="1565" y="197"/>
                  </a:lnTo>
                  <a:lnTo>
                    <a:pt x="1447" y="250"/>
                  </a:lnTo>
                  <a:lnTo>
                    <a:pt x="1389" y="2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002" y="2965"/>
              <a:ext cx="795" cy="797"/>
            </a:xfrm>
            <a:custGeom>
              <a:avLst/>
              <a:gdLst>
                <a:gd name="T0" fmla="*/ 1919 w 3976"/>
                <a:gd name="T1" fmla="*/ 3985 h 3986"/>
                <a:gd name="T2" fmla="*/ 1643 w 3976"/>
                <a:gd name="T3" fmla="*/ 3957 h 3986"/>
                <a:gd name="T4" fmla="*/ 1378 w 3976"/>
                <a:gd name="T5" fmla="*/ 3891 h 3986"/>
                <a:gd name="T6" fmla="*/ 1126 w 3976"/>
                <a:gd name="T7" fmla="*/ 3791 h 3986"/>
                <a:gd name="T8" fmla="*/ 890 w 3976"/>
                <a:gd name="T9" fmla="*/ 3657 h 3986"/>
                <a:gd name="T10" fmla="*/ 676 w 3976"/>
                <a:gd name="T11" fmla="*/ 3494 h 3986"/>
                <a:gd name="T12" fmla="*/ 486 w 3976"/>
                <a:gd name="T13" fmla="*/ 3300 h 3986"/>
                <a:gd name="T14" fmla="*/ 322 w 3976"/>
                <a:gd name="T15" fmla="*/ 3081 h 3986"/>
                <a:gd name="T16" fmla="*/ 219 w 3976"/>
                <a:gd name="T17" fmla="*/ 2899 h 3986"/>
                <a:gd name="T18" fmla="*/ 154 w 3976"/>
                <a:gd name="T19" fmla="*/ 2760 h 3986"/>
                <a:gd name="T20" fmla="*/ 86 w 3976"/>
                <a:gd name="T21" fmla="*/ 2572 h 3986"/>
                <a:gd name="T22" fmla="*/ 38 w 3976"/>
                <a:gd name="T23" fmla="*/ 2380 h 3986"/>
                <a:gd name="T24" fmla="*/ 0 w 3976"/>
                <a:gd name="T25" fmla="*/ 2043 h 3986"/>
                <a:gd name="T26" fmla="*/ 28 w 3976"/>
                <a:gd name="T27" fmla="*/ 1661 h 3986"/>
                <a:gd name="T28" fmla="*/ 128 w 3976"/>
                <a:gd name="T29" fmla="*/ 1292 h 3986"/>
                <a:gd name="T30" fmla="*/ 296 w 3976"/>
                <a:gd name="T31" fmla="*/ 949 h 3986"/>
                <a:gd name="T32" fmla="*/ 530 w 3976"/>
                <a:gd name="T33" fmla="*/ 642 h 3986"/>
                <a:gd name="T34" fmla="*/ 785 w 3976"/>
                <a:gd name="T35" fmla="*/ 411 h 3986"/>
                <a:gd name="T36" fmla="*/ 950 w 3976"/>
                <a:gd name="T37" fmla="*/ 297 h 3986"/>
                <a:gd name="T38" fmla="*/ 1084 w 3976"/>
                <a:gd name="T39" fmla="*/ 222 h 3986"/>
                <a:gd name="T40" fmla="*/ 1244 w 3976"/>
                <a:gd name="T41" fmla="*/ 149 h 3986"/>
                <a:gd name="T42" fmla="*/ 1464 w 3976"/>
                <a:gd name="T43" fmla="*/ 73 h 3986"/>
                <a:gd name="T44" fmla="*/ 1693 w 3976"/>
                <a:gd name="T45" fmla="*/ 23 h 3986"/>
                <a:gd name="T46" fmla="*/ 1930 w 3976"/>
                <a:gd name="T47" fmla="*/ 0 h 3986"/>
                <a:gd name="T48" fmla="*/ 2060 w 3976"/>
                <a:gd name="T49" fmla="*/ 0 h 3986"/>
                <a:gd name="T50" fmla="*/ 2336 w 3976"/>
                <a:gd name="T51" fmla="*/ 29 h 3986"/>
                <a:gd name="T52" fmla="*/ 2603 w 3976"/>
                <a:gd name="T53" fmla="*/ 95 h 3986"/>
                <a:gd name="T54" fmla="*/ 2854 w 3976"/>
                <a:gd name="T55" fmla="*/ 194 h 3986"/>
                <a:gd name="T56" fmla="*/ 3089 w 3976"/>
                <a:gd name="T57" fmla="*/ 328 h 3986"/>
                <a:gd name="T58" fmla="*/ 3303 w 3976"/>
                <a:gd name="T59" fmla="*/ 492 h 3986"/>
                <a:gd name="T60" fmla="*/ 3494 w 3976"/>
                <a:gd name="T61" fmla="*/ 685 h 3986"/>
                <a:gd name="T62" fmla="*/ 3658 w 3976"/>
                <a:gd name="T63" fmla="*/ 905 h 3986"/>
                <a:gd name="T64" fmla="*/ 3760 w 3976"/>
                <a:gd name="T65" fmla="*/ 1087 h 3986"/>
                <a:gd name="T66" fmla="*/ 3874 w 3976"/>
                <a:gd name="T67" fmla="*/ 1360 h 3986"/>
                <a:gd name="T68" fmla="*/ 3960 w 3976"/>
                <a:gd name="T69" fmla="*/ 1739 h 3986"/>
                <a:gd name="T70" fmla="*/ 3974 w 3976"/>
                <a:gd name="T71" fmla="*/ 2126 h 3986"/>
                <a:gd name="T72" fmla="*/ 3913 w 3976"/>
                <a:gd name="T73" fmla="*/ 2512 h 3986"/>
                <a:gd name="T74" fmla="*/ 3853 w 3976"/>
                <a:gd name="T75" fmla="*/ 2699 h 3986"/>
                <a:gd name="T76" fmla="*/ 3678 w 3976"/>
                <a:gd name="T77" fmla="*/ 3049 h 3986"/>
                <a:gd name="T78" fmla="*/ 3443 w 3976"/>
                <a:gd name="T79" fmla="*/ 3357 h 3986"/>
                <a:gd name="T80" fmla="*/ 3188 w 3976"/>
                <a:gd name="T81" fmla="*/ 3583 h 3986"/>
                <a:gd name="T82" fmla="*/ 3026 w 3976"/>
                <a:gd name="T83" fmla="*/ 3691 h 3986"/>
                <a:gd name="T84" fmla="*/ 2896 w 3976"/>
                <a:gd name="T85" fmla="*/ 3763 h 3986"/>
                <a:gd name="T86" fmla="*/ 2731 w 3976"/>
                <a:gd name="T87" fmla="*/ 3841 h 3986"/>
                <a:gd name="T88" fmla="*/ 2505 w 3976"/>
                <a:gd name="T89" fmla="*/ 3917 h 3986"/>
                <a:gd name="T90" fmla="*/ 2277 w 3976"/>
                <a:gd name="T91" fmla="*/ 3965 h 3986"/>
                <a:gd name="T92" fmla="*/ 2048 w 3976"/>
                <a:gd name="T93" fmla="*/ 3985 h 3986"/>
                <a:gd name="T94" fmla="*/ 1990 w 3976"/>
                <a:gd name="T95" fmla="*/ 3986 h 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6" h="3986">
                  <a:moveTo>
                    <a:pt x="1990" y="3986"/>
                  </a:moveTo>
                  <a:lnTo>
                    <a:pt x="1919" y="3985"/>
                  </a:lnTo>
                  <a:lnTo>
                    <a:pt x="1780" y="3976"/>
                  </a:lnTo>
                  <a:lnTo>
                    <a:pt x="1643" y="3957"/>
                  </a:lnTo>
                  <a:lnTo>
                    <a:pt x="1508" y="3928"/>
                  </a:lnTo>
                  <a:lnTo>
                    <a:pt x="1378" y="3891"/>
                  </a:lnTo>
                  <a:lnTo>
                    <a:pt x="1249" y="3845"/>
                  </a:lnTo>
                  <a:lnTo>
                    <a:pt x="1126" y="3791"/>
                  </a:lnTo>
                  <a:lnTo>
                    <a:pt x="1005" y="3728"/>
                  </a:lnTo>
                  <a:lnTo>
                    <a:pt x="890" y="3657"/>
                  </a:lnTo>
                  <a:lnTo>
                    <a:pt x="780" y="3579"/>
                  </a:lnTo>
                  <a:lnTo>
                    <a:pt x="676" y="3494"/>
                  </a:lnTo>
                  <a:lnTo>
                    <a:pt x="578" y="3401"/>
                  </a:lnTo>
                  <a:lnTo>
                    <a:pt x="486" y="3300"/>
                  </a:lnTo>
                  <a:lnTo>
                    <a:pt x="400" y="3194"/>
                  </a:lnTo>
                  <a:lnTo>
                    <a:pt x="322" y="3081"/>
                  </a:lnTo>
                  <a:lnTo>
                    <a:pt x="251" y="2961"/>
                  </a:lnTo>
                  <a:lnTo>
                    <a:pt x="219" y="2899"/>
                  </a:lnTo>
                  <a:lnTo>
                    <a:pt x="196" y="2853"/>
                  </a:lnTo>
                  <a:lnTo>
                    <a:pt x="154" y="2760"/>
                  </a:lnTo>
                  <a:lnTo>
                    <a:pt x="118" y="2667"/>
                  </a:lnTo>
                  <a:lnTo>
                    <a:pt x="86" y="2572"/>
                  </a:lnTo>
                  <a:lnTo>
                    <a:pt x="59" y="2476"/>
                  </a:lnTo>
                  <a:lnTo>
                    <a:pt x="38" y="2380"/>
                  </a:lnTo>
                  <a:lnTo>
                    <a:pt x="14" y="2236"/>
                  </a:lnTo>
                  <a:lnTo>
                    <a:pt x="0" y="2043"/>
                  </a:lnTo>
                  <a:lnTo>
                    <a:pt x="5" y="1850"/>
                  </a:lnTo>
                  <a:lnTo>
                    <a:pt x="28" y="1661"/>
                  </a:lnTo>
                  <a:lnTo>
                    <a:pt x="69" y="1474"/>
                  </a:lnTo>
                  <a:lnTo>
                    <a:pt x="128" y="1292"/>
                  </a:lnTo>
                  <a:lnTo>
                    <a:pt x="204" y="1117"/>
                  </a:lnTo>
                  <a:lnTo>
                    <a:pt x="296" y="949"/>
                  </a:lnTo>
                  <a:lnTo>
                    <a:pt x="405" y="790"/>
                  </a:lnTo>
                  <a:lnTo>
                    <a:pt x="530" y="642"/>
                  </a:lnTo>
                  <a:lnTo>
                    <a:pt x="670" y="505"/>
                  </a:lnTo>
                  <a:lnTo>
                    <a:pt x="785" y="411"/>
                  </a:lnTo>
                  <a:lnTo>
                    <a:pt x="866" y="352"/>
                  </a:lnTo>
                  <a:lnTo>
                    <a:pt x="950" y="297"/>
                  </a:lnTo>
                  <a:lnTo>
                    <a:pt x="1039" y="246"/>
                  </a:lnTo>
                  <a:lnTo>
                    <a:pt x="1084" y="222"/>
                  </a:lnTo>
                  <a:lnTo>
                    <a:pt x="1136" y="196"/>
                  </a:lnTo>
                  <a:lnTo>
                    <a:pt x="1244" y="149"/>
                  </a:lnTo>
                  <a:lnTo>
                    <a:pt x="1352" y="108"/>
                  </a:lnTo>
                  <a:lnTo>
                    <a:pt x="1464" y="73"/>
                  </a:lnTo>
                  <a:lnTo>
                    <a:pt x="1578" y="45"/>
                  </a:lnTo>
                  <a:lnTo>
                    <a:pt x="1693" y="23"/>
                  </a:lnTo>
                  <a:lnTo>
                    <a:pt x="1811" y="7"/>
                  </a:lnTo>
                  <a:lnTo>
                    <a:pt x="1930" y="0"/>
                  </a:lnTo>
                  <a:lnTo>
                    <a:pt x="1990" y="0"/>
                  </a:lnTo>
                  <a:lnTo>
                    <a:pt x="2060" y="0"/>
                  </a:lnTo>
                  <a:lnTo>
                    <a:pt x="2199" y="10"/>
                  </a:lnTo>
                  <a:lnTo>
                    <a:pt x="2336" y="29"/>
                  </a:lnTo>
                  <a:lnTo>
                    <a:pt x="2471" y="57"/>
                  </a:lnTo>
                  <a:lnTo>
                    <a:pt x="2603" y="95"/>
                  </a:lnTo>
                  <a:lnTo>
                    <a:pt x="2731" y="140"/>
                  </a:lnTo>
                  <a:lnTo>
                    <a:pt x="2854" y="194"/>
                  </a:lnTo>
                  <a:lnTo>
                    <a:pt x="2974" y="257"/>
                  </a:lnTo>
                  <a:lnTo>
                    <a:pt x="3089" y="328"/>
                  </a:lnTo>
                  <a:lnTo>
                    <a:pt x="3199" y="406"/>
                  </a:lnTo>
                  <a:lnTo>
                    <a:pt x="3303" y="492"/>
                  </a:lnTo>
                  <a:lnTo>
                    <a:pt x="3402" y="585"/>
                  </a:lnTo>
                  <a:lnTo>
                    <a:pt x="3494" y="685"/>
                  </a:lnTo>
                  <a:lnTo>
                    <a:pt x="3580" y="791"/>
                  </a:lnTo>
                  <a:lnTo>
                    <a:pt x="3658" y="905"/>
                  </a:lnTo>
                  <a:lnTo>
                    <a:pt x="3728" y="1024"/>
                  </a:lnTo>
                  <a:lnTo>
                    <a:pt x="3760" y="1087"/>
                  </a:lnTo>
                  <a:lnTo>
                    <a:pt x="3803" y="1176"/>
                  </a:lnTo>
                  <a:lnTo>
                    <a:pt x="3874" y="1360"/>
                  </a:lnTo>
                  <a:lnTo>
                    <a:pt x="3927" y="1548"/>
                  </a:lnTo>
                  <a:lnTo>
                    <a:pt x="3960" y="1739"/>
                  </a:lnTo>
                  <a:lnTo>
                    <a:pt x="3976" y="1933"/>
                  </a:lnTo>
                  <a:lnTo>
                    <a:pt x="3974" y="2126"/>
                  </a:lnTo>
                  <a:lnTo>
                    <a:pt x="3953" y="2320"/>
                  </a:lnTo>
                  <a:lnTo>
                    <a:pt x="3913" y="2512"/>
                  </a:lnTo>
                  <a:lnTo>
                    <a:pt x="3886" y="2606"/>
                  </a:lnTo>
                  <a:lnTo>
                    <a:pt x="3853" y="2699"/>
                  </a:lnTo>
                  <a:lnTo>
                    <a:pt x="3774" y="2879"/>
                  </a:lnTo>
                  <a:lnTo>
                    <a:pt x="3678" y="3049"/>
                  </a:lnTo>
                  <a:lnTo>
                    <a:pt x="3568" y="3209"/>
                  </a:lnTo>
                  <a:lnTo>
                    <a:pt x="3443" y="3357"/>
                  </a:lnTo>
                  <a:lnTo>
                    <a:pt x="3302" y="3492"/>
                  </a:lnTo>
                  <a:lnTo>
                    <a:pt x="3188" y="3583"/>
                  </a:lnTo>
                  <a:lnTo>
                    <a:pt x="3109" y="3639"/>
                  </a:lnTo>
                  <a:lnTo>
                    <a:pt x="3026" y="3691"/>
                  </a:lnTo>
                  <a:lnTo>
                    <a:pt x="2941" y="3740"/>
                  </a:lnTo>
                  <a:lnTo>
                    <a:pt x="2896" y="3763"/>
                  </a:lnTo>
                  <a:lnTo>
                    <a:pt x="2841" y="3791"/>
                  </a:lnTo>
                  <a:lnTo>
                    <a:pt x="2731" y="3841"/>
                  </a:lnTo>
                  <a:lnTo>
                    <a:pt x="2618" y="3883"/>
                  </a:lnTo>
                  <a:lnTo>
                    <a:pt x="2505" y="3917"/>
                  </a:lnTo>
                  <a:lnTo>
                    <a:pt x="2392" y="3945"/>
                  </a:lnTo>
                  <a:lnTo>
                    <a:pt x="2277" y="3965"/>
                  </a:lnTo>
                  <a:lnTo>
                    <a:pt x="2163" y="3979"/>
                  </a:lnTo>
                  <a:lnTo>
                    <a:pt x="2048" y="3985"/>
                  </a:lnTo>
                  <a:lnTo>
                    <a:pt x="1990" y="3986"/>
                  </a:lnTo>
                  <a:lnTo>
                    <a:pt x="1990" y="3986"/>
                  </a:lnTo>
                  <a:close/>
                </a:path>
              </a:pathLst>
            </a:custGeom>
            <a:solidFill>
              <a:srgbClr val="FF8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3001" y="3241"/>
              <a:ext cx="550" cy="521"/>
            </a:xfrm>
            <a:custGeom>
              <a:avLst/>
              <a:gdLst>
                <a:gd name="T0" fmla="*/ 100 w 2749"/>
                <a:gd name="T1" fmla="*/ 0 h 2606"/>
                <a:gd name="T2" fmla="*/ 72 w 2749"/>
                <a:gd name="T3" fmla="*/ 91 h 2606"/>
                <a:gd name="T4" fmla="*/ 30 w 2749"/>
                <a:gd name="T5" fmla="*/ 279 h 2606"/>
                <a:gd name="T6" fmla="*/ 6 w 2749"/>
                <a:gd name="T7" fmla="*/ 469 h 2606"/>
                <a:gd name="T8" fmla="*/ 0 w 2749"/>
                <a:gd name="T9" fmla="*/ 663 h 2606"/>
                <a:gd name="T10" fmla="*/ 12 w 2749"/>
                <a:gd name="T11" fmla="*/ 856 h 2606"/>
                <a:gd name="T12" fmla="*/ 34 w 2749"/>
                <a:gd name="T13" fmla="*/ 1000 h 2606"/>
                <a:gd name="T14" fmla="*/ 55 w 2749"/>
                <a:gd name="T15" fmla="*/ 1096 h 2606"/>
                <a:gd name="T16" fmla="*/ 80 w 2749"/>
                <a:gd name="T17" fmla="*/ 1192 h 2606"/>
                <a:gd name="T18" fmla="*/ 111 w 2749"/>
                <a:gd name="T19" fmla="*/ 1287 h 2606"/>
                <a:gd name="T20" fmla="*/ 147 w 2749"/>
                <a:gd name="T21" fmla="*/ 1380 h 2606"/>
                <a:gd name="T22" fmla="*/ 188 w 2749"/>
                <a:gd name="T23" fmla="*/ 1473 h 2606"/>
                <a:gd name="T24" fmla="*/ 211 w 2749"/>
                <a:gd name="T25" fmla="*/ 1519 h 2606"/>
                <a:gd name="T26" fmla="*/ 245 w 2749"/>
                <a:gd name="T27" fmla="*/ 1581 h 2606"/>
                <a:gd name="T28" fmla="*/ 317 w 2749"/>
                <a:gd name="T29" fmla="*/ 1701 h 2606"/>
                <a:gd name="T30" fmla="*/ 398 w 2749"/>
                <a:gd name="T31" fmla="*/ 1814 h 2606"/>
                <a:gd name="T32" fmla="*/ 483 w 2749"/>
                <a:gd name="T33" fmla="*/ 1920 h 2606"/>
                <a:gd name="T34" fmla="*/ 576 w 2749"/>
                <a:gd name="T35" fmla="*/ 2021 h 2606"/>
                <a:gd name="T36" fmla="*/ 675 w 2749"/>
                <a:gd name="T37" fmla="*/ 2114 h 2606"/>
                <a:gd name="T38" fmla="*/ 779 w 2749"/>
                <a:gd name="T39" fmla="*/ 2199 h 2606"/>
                <a:gd name="T40" fmla="*/ 888 w 2749"/>
                <a:gd name="T41" fmla="*/ 2277 h 2606"/>
                <a:gd name="T42" fmla="*/ 1003 w 2749"/>
                <a:gd name="T43" fmla="*/ 2348 h 2606"/>
                <a:gd name="T44" fmla="*/ 1121 w 2749"/>
                <a:gd name="T45" fmla="*/ 2411 h 2606"/>
                <a:gd name="T46" fmla="*/ 1244 w 2749"/>
                <a:gd name="T47" fmla="*/ 2465 h 2606"/>
                <a:gd name="T48" fmla="*/ 1372 w 2749"/>
                <a:gd name="T49" fmla="*/ 2511 h 2606"/>
                <a:gd name="T50" fmla="*/ 1503 w 2749"/>
                <a:gd name="T51" fmla="*/ 2548 h 2606"/>
                <a:gd name="T52" fmla="*/ 1635 w 2749"/>
                <a:gd name="T53" fmla="*/ 2577 h 2606"/>
                <a:gd name="T54" fmla="*/ 1772 w 2749"/>
                <a:gd name="T55" fmla="*/ 2596 h 2606"/>
                <a:gd name="T56" fmla="*/ 1912 w 2749"/>
                <a:gd name="T57" fmla="*/ 2605 h 2606"/>
                <a:gd name="T58" fmla="*/ 1982 w 2749"/>
                <a:gd name="T59" fmla="*/ 2606 h 2606"/>
                <a:gd name="T60" fmla="*/ 2032 w 2749"/>
                <a:gd name="T61" fmla="*/ 2605 h 2606"/>
                <a:gd name="T62" fmla="*/ 2130 w 2749"/>
                <a:gd name="T63" fmla="*/ 2600 h 2606"/>
                <a:gd name="T64" fmla="*/ 2275 w 2749"/>
                <a:gd name="T65" fmla="*/ 2584 h 2606"/>
                <a:gd name="T66" fmla="*/ 2466 w 2749"/>
                <a:gd name="T67" fmla="*/ 2544 h 2606"/>
                <a:gd name="T68" fmla="*/ 2655 w 2749"/>
                <a:gd name="T69" fmla="*/ 2488 h 2606"/>
                <a:gd name="T70" fmla="*/ 2749 w 2749"/>
                <a:gd name="T71" fmla="*/ 2452 h 2606"/>
                <a:gd name="T72" fmla="*/ 2749 w 2749"/>
                <a:gd name="T73" fmla="*/ 0 h 2606"/>
                <a:gd name="T74" fmla="*/ 100 w 2749"/>
                <a:gd name="T7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9" h="2606">
                  <a:moveTo>
                    <a:pt x="100" y="0"/>
                  </a:moveTo>
                  <a:lnTo>
                    <a:pt x="72" y="91"/>
                  </a:lnTo>
                  <a:lnTo>
                    <a:pt x="30" y="279"/>
                  </a:lnTo>
                  <a:lnTo>
                    <a:pt x="6" y="469"/>
                  </a:lnTo>
                  <a:lnTo>
                    <a:pt x="0" y="663"/>
                  </a:lnTo>
                  <a:lnTo>
                    <a:pt x="12" y="856"/>
                  </a:lnTo>
                  <a:lnTo>
                    <a:pt x="34" y="1000"/>
                  </a:lnTo>
                  <a:lnTo>
                    <a:pt x="55" y="1096"/>
                  </a:lnTo>
                  <a:lnTo>
                    <a:pt x="80" y="1192"/>
                  </a:lnTo>
                  <a:lnTo>
                    <a:pt x="111" y="1287"/>
                  </a:lnTo>
                  <a:lnTo>
                    <a:pt x="147" y="1380"/>
                  </a:lnTo>
                  <a:lnTo>
                    <a:pt x="188" y="1473"/>
                  </a:lnTo>
                  <a:lnTo>
                    <a:pt x="211" y="1519"/>
                  </a:lnTo>
                  <a:lnTo>
                    <a:pt x="245" y="1581"/>
                  </a:lnTo>
                  <a:lnTo>
                    <a:pt x="317" y="1701"/>
                  </a:lnTo>
                  <a:lnTo>
                    <a:pt x="398" y="1814"/>
                  </a:lnTo>
                  <a:lnTo>
                    <a:pt x="483" y="1920"/>
                  </a:lnTo>
                  <a:lnTo>
                    <a:pt x="576" y="2021"/>
                  </a:lnTo>
                  <a:lnTo>
                    <a:pt x="675" y="2114"/>
                  </a:lnTo>
                  <a:lnTo>
                    <a:pt x="779" y="2199"/>
                  </a:lnTo>
                  <a:lnTo>
                    <a:pt x="888" y="2277"/>
                  </a:lnTo>
                  <a:lnTo>
                    <a:pt x="1003" y="2348"/>
                  </a:lnTo>
                  <a:lnTo>
                    <a:pt x="1121" y="2411"/>
                  </a:lnTo>
                  <a:lnTo>
                    <a:pt x="1244" y="2465"/>
                  </a:lnTo>
                  <a:lnTo>
                    <a:pt x="1372" y="2511"/>
                  </a:lnTo>
                  <a:lnTo>
                    <a:pt x="1503" y="2548"/>
                  </a:lnTo>
                  <a:lnTo>
                    <a:pt x="1635" y="2577"/>
                  </a:lnTo>
                  <a:lnTo>
                    <a:pt x="1772" y="2596"/>
                  </a:lnTo>
                  <a:lnTo>
                    <a:pt x="1912" y="2605"/>
                  </a:lnTo>
                  <a:lnTo>
                    <a:pt x="1982" y="2606"/>
                  </a:lnTo>
                  <a:lnTo>
                    <a:pt x="2032" y="2605"/>
                  </a:lnTo>
                  <a:lnTo>
                    <a:pt x="2130" y="2600"/>
                  </a:lnTo>
                  <a:lnTo>
                    <a:pt x="2275" y="2584"/>
                  </a:lnTo>
                  <a:lnTo>
                    <a:pt x="2466" y="2544"/>
                  </a:lnTo>
                  <a:lnTo>
                    <a:pt x="2655" y="2488"/>
                  </a:lnTo>
                  <a:lnTo>
                    <a:pt x="2749" y="2452"/>
                  </a:lnTo>
                  <a:lnTo>
                    <a:pt x="274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3001" y="3391"/>
              <a:ext cx="399" cy="374"/>
            </a:xfrm>
            <a:custGeom>
              <a:avLst/>
              <a:gdLst>
                <a:gd name="T0" fmla="*/ 0 w 1994"/>
                <a:gd name="T1" fmla="*/ 0 h 1867"/>
                <a:gd name="T2" fmla="*/ 3 w 1994"/>
                <a:gd name="T3" fmla="*/ 49 h 1867"/>
                <a:gd name="T4" fmla="*/ 14 w 1994"/>
                <a:gd name="T5" fmla="*/ 148 h 1867"/>
                <a:gd name="T6" fmla="*/ 30 w 1994"/>
                <a:gd name="T7" fmla="*/ 247 h 1867"/>
                <a:gd name="T8" fmla="*/ 50 w 1994"/>
                <a:gd name="T9" fmla="*/ 346 h 1867"/>
                <a:gd name="T10" fmla="*/ 77 w 1994"/>
                <a:gd name="T11" fmla="*/ 444 h 1867"/>
                <a:gd name="T12" fmla="*/ 108 w 1994"/>
                <a:gd name="T13" fmla="*/ 541 h 1867"/>
                <a:gd name="T14" fmla="*/ 145 w 1994"/>
                <a:gd name="T15" fmla="*/ 637 h 1867"/>
                <a:gd name="T16" fmla="*/ 186 w 1994"/>
                <a:gd name="T17" fmla="*/ 732 h 1867"/>
                <a:gd name="T18" fmla="*/ 209 w 1994"/>
                <a:gd name="T19" fmla="*/ 779 h 1867"/>
                <a:gd name="T20" fmla="*/ 243 w 1994"/>
                <a:gd name="T21" fmla="*/ 842 h 1867"/>
                <a:gd name="T22" fmla="*/ 315 w 1994"/>
                <a:gd name="T23" fmla="*/ 961 h 1867"/>
                <a:gd name="T24" fmla="*/ 396 w 1994"/>
                <a:gd name="T25" fmla="*/ 1074 h 1867"/>
                <a:gd name="T26" fmla="*/ 481 w 1994"/>
                <a:gd name="T27" fmla="*/ 1181 h 1867"/>
                <a:gd name="T28" fmla="*/ 574 w 1994"/>
                <a:gd name="T29" fmla="*/ 1281 h 1867"/>
                <a:gd name="T30" fmla="*/ 673 w 1994"/>
                <a:gd name="T31" fmla="*/ 1374 h 1867"/>
                <a:gd name="T32" fmla="*/ 777 w 1994"/>
                <a:gd name="T33" fmla="*/ 1460 h 1867"/>
                <a:gd name="T34" fmla="*/ 886 w 1994"/>
                <a:gd name="T35" fmla="*/ 1538 h 1867"/>
                <a:gd name="T36" fmla="*/ 1001 w 1994"/>
                <a:gd name="T37" fmla="*/ 1608 h 1867"/>
                <a:gd name="T38" fmla="*/ 1119 w 1994"/>
                <a:gd name="T39" fmla="*/ 1671 h 1867"/>
                <a:gd name="T40" fmla="*/ 1242 w 1994"/>
                <a:gd name="T41" fmla="*/ 1726 h 1867"/>
                <a:gd name="T42" fmla="*/ 1370 w 1994"/>
                <a:gd name="T43" fmla="*/ 1772 h 1867"/>
                <a:gd name="T44" fmla="*/ 1501 w 1994"/>
                <a:gd name="T45" fmla="*/ 1809 h 1867"/>
                <a:gd name="T46" fmla="*/ 1633 w 1994"/>
                <a:gd name="T47" fmla="*/ 1837 h 1867"/>
                <a:gd name="T48" fmla="*/ 1770 w 1994"/>
                <a:gd name="T49" fmla="*/ 1856 h 1867"/>
                <a:gd name="T50" fmla="*/ 1910 w 1994"/>
                <a:gd name="T51" fmla="*/ 1866 h 1867"/>
                <a:gd name="T52" fmla="*/ 1980 w 1994"/>
                <a:gd name="T53" fmla="*/ 1867 h 1867"/>
                <a:gd name="T54" fmla="*/ 1994 w 1994"/>
                <a:gd name="T55" fmla="*/ 1867 h 1867"/>
                <a:gd name="T56" fmla="*/ 1994 w 1994"/>
                <a:gd name="T57" fmla="*/ 0 h 1867"/>
                <a:gd name="T58" fmla="*/ 0 w 1994"/>
                <a:gd name="T59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4" h="1867">
                  <a:moveTo>
                    <a:pt x="0" y="0"/>
                  </a:moveTo>
                  <a:lnTo>
                    <a:pt x="3" y="49"/>
                  </a:lnTo>
                  <a:lnTo>
                    <a:pt x="14" y="148"/>
                  </a:lnTo>
                  <a:lnTo>
                    <a:pt x="30" y="247"/>
                  </a:lnTo>
                  <a:lnTo>
                    <a:pt x="50" y="346"/>
                  </a:lnTo>
                  <a:lnTo>
                    <a:pt x="77" y="444"/>
                  </a:lnTo>
                  <a:lnTo>
                    <a:pt x="108" y="541"/>
                  </a:lnTo>
                  <a:lnTo>
                    <a:pt x="145" y="637"/>
                  </a:lnTo>
                  <a:lnTo>
                    <a:pt x="186" y="732"/>
                  </a:lnTo>
                  <a:lnTo>
                    <a:pt x="209" y="779"/>
                  </a:lnTo>
                  <a:lnTo>
                    <a:pt x="243" y="842"/>
                  </a:lnTo>
                  <a:lnTo>
                    <a:pt x="315" y="961"/>
                  </a:lnTo>
                  <a:lnTo>
                    <a:pt x="396" y="1074"/>
                  </a:lnTo>
                  <a:lnTo>
                    <a:pt x="481" y="1181"/>
                  </a:lnTo>
                  <a:lnTo>
                    <a:pt x="574" y="1281"/>
                  </a:lnTo>
                  <a:lnTo>
                    <a:pt x="673" y="1374"/>
                  </a:lnTo>
                  <a:lnTo>
                    <a:pt x="777" y="1460"/>
                  </a:lnTo>
                  <a:lnTo>
                    <a:pt x="886" y="1538"/>
                  </a:lnTo>
                  <a:lnTo>
                    <a:pt x="1001" y="1608"/>
                  </a:lnTo>
                  <a:lnTo>
                    <a:pt x="1119" y="1671"/>
                  </a:lnTo>
                  <a:lnTo>
                    <a:pt x="1242" y="1726"/>
                  </a:lnTo>
                  <a:lnTo>
                    <a:pt x="1370" y="1772"/>
                  </a:lnTo>
                  <a:lnTo>
                    <a:pt x="1501" y="1809"/>
                  </a:lnTo>
                  <a:lnTo>
                    <a:pt x="1633" y="1837"/>
                  </a:lnTo>
                  <a:lnTo>
                    <a:pt x="1770" y="1856"/>
                  </a:lnTo>
                  <a:lnTo>
                    <a:pt x="1910" y="1866"/>
                  </a:lnTo>
                  <a:lnTo>
                    <a:pt x="1980" y="1867"/>
                  </a:lnTo>
                  <a:lnTo>
                    <a:pt x="1994" y="1867"/>
                  </a:lnTo>
                  <a:lnTo>
                    <a:pt x="19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377" y="4239"/>
              <a:ext cx="223" cy="345"/>
            </a:xfrm>
            <a:custGeom>
              <a:avLst/>
              <a:gdLst>
                <a:gd name="T0" fmla="*/ 558 w 1116"/>
                <a:gd name="T1" fmla="*/ 1728 h 1728"/>
                <a:gd name="T2" fmla="*/ 529 w 1116"/>
                <a:gd name="T3" fmla="*/ 1728 h 1728"/>
                <a:gd name="T4" fmla="*/ 474 w 1116"/>
                <a:gd name="T5" fmla="*/ 1722 h 1728"/>
                <a:gd name="T6" fmla="*/ 419 w 1116"/>
                <a:gd name="T7" fmla="*/ 1711 h 1728"/>
                <a:gd name="T8" fmla="*/ 367 w 1116"/>
                <a:gd name="T9" fmla="*/ 1695 h 1728"/>
                <a:gd name="T10" fmla="*/ 317 w 1116"/>
                <a:gd name="T11" fmla="*/ 1674 h 1728"/>
                <a:gd name="T12" fmla="*/ 270 w 1116"/>
                <a:gd name="T13" fmla="*/ 1647 h 1728"/>
                <a:gd name="T14" fmla="*/ 225 w 1116"/>
                <a:gd name="T15" fmla="*/ 1617 h 1728"/>
                <a:gd name="T16" fmla="*/ 183 w 1116"/>
                <a:gd name="T17" fmla="*/ 1583 h 1728"/>
                <a:gd name="T18" fmla="*/ 145 w 1116"/>
                <a:gd name="T19" fmla="*/ 1545 h 1728"/>
                <a:gd name="T20" fmla="*/ 111 w 1116"/>
                <a:gd name="T21" fmla="*/ 1504 h 1728"/>
                <a:gd name="T22" fmla="*/ 82 w 1116"/>
                <a:gd name="T23" fmla="*/ 1459 h 1728"/>
                <a:gd name="T24" fmla="*/ 55 w 1116"/>
                <a:gd name="T25" fmla="*/ 1412 h 1728"/>
                <a:gd name="T26" fmla="*/ 35 w 1116"/>
                <a:gd name="T27" fmla="*/ 1362 h 1728"/>
                <a:gd name="T28" fmla="*/ 18 w 1116"/>
                <a:gd name="T29" fmla="*/ 1310 h 1728"/>
                <a:gd name="T30" fmla="*/ 6 w 1116"/>
                <a:gd name="T31" fmla="*/ 1255 h 1728"/>
                <a:gd name="T32" fmla="*/ 1 w 1116"/>
                <a:gd name="T33" fmla="*/ 1199 h 1728"/>
                <a:gd name="T34" fmla="*/ 0 w 1116"/>
                <a:gd name="T35" fmla="*/ 1171 h 1728"/>
                <a:gd name="T36" fmla="*/ 0 w 1116"/>
                <a:gd name="T37" fmla="*/ 0 h 1728"/>
                <a:gd name="T38" fmla="*/ 1116 w 1116"/>
                <a:gd name="T3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6" h="1728">
                  <a:moveTo>
                    <a:pt x="558" y="1728"/>
                  </a:moveTo>
                  <a:lnTo>
                    <a:pt x="529" y="1728"/>
                  </a:lnTo>
                  <a:lnTo>
                    <a:pt x="474" y="1722"/>
                  </a:lnTo>
                  <a:lnTo>
                    <a:pt x="419" y="1711"/>
                  </a:lnTo>
                  <a:lnTo>
                    <a:pt x="367" y="1695"/>
                  </a:lnTo>
                  <a:lnTo>
                    <a:pt x="317" y="1674"/>
                  </a:lnTo>
                  <a:lnTo>
                    <a:pt x="270" y="1647"/>
                  </a:lnTo>
                  <a:lnTo>
                    <a:pt x="225" y="1617"/>
                  </a:lnTo>
                  <a:lnTo>
                    <a:pt x="183" y="1583"/>
                  </a:lnTo>
                  <a:lnTo>
                    <a:pt x="145" y="1545"/>
                  </a:lnTo>
                  <a:lnTo>
                    <a:pt x="111" y="1504"/>
                  </a:lnTo>
                  <a:lnTo>
                    <a:pt x="82" y="1459"/>
                  </a:lnTo>
                  <a:lnTo>
                    <a:pt x="55" y="1412"/>
                  </a:lnTo>
                  <a:lnTo>
                    <a:pt x="35" y="1362"/>
                  </a:lnTo>
                  <a:lnTo>
                    <a:pt x="18" y="1310"/>
                  </a:lnTo>
                  <a:lnTo>
                    <a:pt x="6" y="1255"/>
                  </a:lnTo>
                  <a:lnTo>
                    <a:pt x="1" y="1199"/>
                  </a:lnTo>
                  <a:lnTo>
                    <a:pt x="0" y="1171"/>
                  </a:lnTo>
                  <a:lnTo>
                    <a:pt x="0" y="0"/>
                  </a:lnTo>
                  <a:lnTo>
                    <a:pt x="1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211" y="4270"/>
              <a:ext cx="5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015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823" y="4270"/>
              <a:ext cx="56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2784" y="4030"/>
              <a:ext cx="505" cy="55"/>
            </a:xfrm>
            <a:prstGeom prst="rect">
              <a:avLst/>
            </a:pr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2349" y="2828"/>
              <a:ext cx="1784" cy="1784"/>
            </a:xfrm>
            <a:custGeom>
              <a:avLst/>
              <a:gdLst>
                <a:gd name="T0" fmla="*/ 7890 w 8922"/>
                <a:gd name="T1" fmla="*/ 8635 h 8922"/>
                <a:gd name="T2" fmla="*/ 6371 w 8922"/>
                <a:gd name="T3" fmla="*/ 5925 h 8922"/>
                <a:gd name="T4" fmla="*/ 8637 w 8922"/>
                <a:gd name="T5" fmla="*/ 8222 h 8922"/>
                <a:gd name="T6" fmla="*/ 6469 w 8922"/>
                <a:gd name="T7" fmla="*/ 5075 h 8922"/>
                <a:gd name="T8" fmla="*/ 6218 w 8922"/>
                <a:gd name="T9" fmla="*/ 5186 h 8922"/>
                <a:gd name="T10" fmla="*/ 2975 w 8922"/>
                <a:gd name="T11" fmla="*/ 1894 h 8922"/>
                <a:gd name="T12" fmla="*/ 3304 w 8922"/>
                <a:gd name="T13" fmla="*/ 1266 h 8922"/>
                <a:gd name="T14" fmla="*/ 3801 w 8922"/>
                <a:gd name="T15" fmla="*/ 764 h 8922"/>
                <a:gd name="T16" fmla="*/ 4323 w 8922"/>
                <a:gd name="T17" fmla="*/ 466 h 8922"/>
                <a:gd name="T18" fmla="*/ 5017 w 8922"/>
                <a:gd name="T19" fmla="*/ 293 h 8922"/>
                <a:gd name="T20" fmla="*/ 5712 w 8922"/>
                <a:gd name="T21" fmla="*/ 325 h 8922"/>
                <a:gd name="T22" fmla="*/ 6364 w 8922"/>
                <a:gd name="T23" fmla="*/ 552 h 8922"/>
                <a:gd name="T24" fmla="*/ 6928 w 8922"/>
                <a:gd name="T25" fmla="*/ 960 h 8922"/>
                <a:gd name="T26" fmla="*/ 7360 w 8922"/>
                <a:gd name="T27" fmla="*/ 1534 h 8922"/>
                <a:gd name="T28" fmla="*/ 7581 w 8922"/>
                <a:gd name="T29" fmla="*/ 2101 h 8922"/>
                <a:gd name="T30" fmla="*/ 7649 w 8922"/>
                <a:gd name="T31" fmla="*/ 2802 h 8922"/>
                <a:gd name="T32" fmla="*/ 7517 w 8922"/>
                <a:gd name="T33" fmla="*/ 3480 h 8922"/>
                <a:gd name="T34" fmla="*/ 7199 w 8922"/>
                <a:gd name="T35" fmla="*/ 4094 h 8922"/>
                <a:gd name="T36" fmla="*/ 6705 w 8922"/>
                <a:gd name="T37" fmla="*/ 4598 h 8922"/>
                <a:gd name="T38" fmla="*/ 6075 w 8922"/>
                <a:gd name="T39" fmla="*/ 4943 h 8922"/>
                <a:gd name="T40" fmla="*/ 5008 w 8922"/>
                <a:gd name="T41" fmla="*/ 5083 h 8922"/>
                <a:gd name="T42" fmla="*/ 4039 w 8922"/>
                <a:gd name="T43" fmla="*/ 4763 h 8922"/>
                <a:gd name="T44" fmla="*/ 3288 w 8922"/>
                <a:gd name="T45" fmla="*/ 4082 h 8922"/>
                <a:gd name="T46" fmla="*/ 2877 w 8922"/>
                <a:gd name="T47" fmla="*/ 3143 h 8922"/>
                <a:gd name="T48" fmla="*/ 2927 w 8922"/>
                <a:gd name="T49" fmla="*/ 2047 h 8922"/>
                <a:gd name="T50" fmla="*/ 5382 w 8922"/>
                <a:gd name="T51" fmla="*/ 8493 h 8922"/>
                <a:gd name="T52" fmla="*/ 1255 w 8922"/>
                <a:gd name="T53" fmla="*/ 8643 h 8922"/>
                <a:gd name="T54" fmla="*/ 1394 w 8922"/>
                <a:gd name="T55" fmla="*/ 8225 h 8922"/>
                <a:gd name="T56" fmla="*/ 2586 w 8922"/>
                <a:gd name="T57" fmla="*/ 3030 h 8922"/>
                <a:gd name="T58" fmla="*/ 2161 w 8922"/>
                <a:gd name="T59" fmla="*/ 3596 h 8922"/>
                <a:gd name="T60" fmla="*/ 3108 w 8922"/>
                <a:gd name="T61" fmla="*/ 4319 h 8922"/>
                <a:gd name="T62" fmla="*/ 2175 w 8922"/>
                <a:gd name="T63" fmla="*/ 4796 h 8922"/>
                <a:gd name="T64" fmla="*/ 4667 w 8922"/>
                <a:gd name="T65" fmla="*/ 5301 h 8922"/>
                <a:gd name="T66" fmla="*/ 5479 w 8922"/>
                <a:gd name="T67" fmla="*/ 8225 h 8922"/>
                <a:gd name="T68" fmla="*/ 960 w 8922"/>
                <a:gd name="T69" fmla="*/ 8550 h 8922"/>
                <a:gd name="T70" fmla="*/ 570 w 8922"/>
                <a:gd name="T71" fmla="*/ 8624 h 8922"/>
                <a:gd name="T72" fmla="*/ 280 w 8922"/>
                <a:gd name="T73" fmla="*/ 8267 h 8922"/>
                <a:gd name="T74" fmla="*/ 7361 w 8922"/>
                <a:gd name="T75" fmla="*/ 5117 h 8922"/>
                <a:gd name="T76" fmla="*/ 7348 w 8922"/>
                <a:gd name="T77" fmla="*/ 4367 h 8922"/>
                <a:gd name="T78" fmla="*/ 7907 w 8922"/>
                <a:gd name="T79" fmla="*/ 3150 h 8922"/>
                <a:gd name="T80" fmla="*/ 7905 w 8922"/>
                <a:gd name="T81" fmla="*/ 2182 h 8922"/>
                <a:gd name="T82" fmla="*/ 7681 w 8922"/>
                <a:gd name="T83" fmla="*/ 1504 h 8922"/>
                <a:gd name="T84" fmla="*/ 7314 w 8922"/>
                <a:gd name="T85" fmla="*/ 945 h 8922"/>
                <a:gd name="T86" fmla="*/ 6723 w 8922"/>
                <a:gd name="T87" fmla="*/ 431 h 8922"/>
                <a:gd name="T88" fmla="*/ 6021 w 8922"/>
                <a:gd name="T89" fmla="*/ 110 h 8922"/>
                <a:gd name="T90" fmla="*/ 5254 w 8922"/>
                <a:gd name="T91" fmla="*/ 0 h 8922"/>
                <a:gd name="T92" fmla="*/ 4472 w 8922"/>
                <a:gd name="T93" fmla="*/ 115 h 8922"/>
                <a:gd name="T94" fmla="*/ 3820 w 8922"/>
                <a:gd name="T95" fmla="*/ 411 h 8922"/>
                <a:gd name="T96" fmla="*/ 3118 w 8922"/>
                <a:gd name="T97" fmla="*/ 1044 h 8922"/>
                <a:gd name="T98" fmla="*/ 2681 w 8922"/>
                <a:gd name="T99" fmla="*/ 1894 h 8922"/>
                <a:gd name="T100" fmla="*/ 0 w 8922"/>
                <a:gd name="T101" fmla="*/ 6915 h 8922"/>
                <a:gd name="T102" fmla="*/ 68 w 8922"/>
                <a:gd name="T103" fmla="*/ 8529 h 8922"/>
                <a:gd name="T104" fmla="*/ 334 w 8922"/>
                <a:gd name="T105" fmla="*/ 8822 h 8922"/>
                <a:gd name="T106" fmla="*/ 697 w 8922"/>
                <a:gd name="T107" fmla="*/ 8922 h 8922"/>
                <a:gd name="T108" fmla="*/ 5365 w 8922"/>
                <a:gd name="T109" fmla="*/ 8854 h 8922"/>
                <a:gd name="T110" fmla="*/ 5659 w 8922"/>
                <a:gd name="T111" fmla="*/ 8589 h 8922"/>
                <a:gd name="T112" fmla="*/ 5758 w 8922"/>
                <a:gd name="T113" fmla="*/ 8225 h 8922"/>
                <a:gd name="T114" fmla="*/ 5981 w 8922"/>
                <a:gd name="T115" fmla="*/ 5827 h 8922"/>
                <a:gd name="T116" fmla="*/ 7700 w 8922"/>
                <a:gd name="T117" fmla="*/ 8868 h 8922"/>
                <a:gd name="T118" fmla="*/ 8001 w 8922"/>
                <a:gd name="T119" fmla="*/ 8915 h 8922"/>
                <a:gd name="T120" fmla="*/ 8710 w 8922"/>
                <a:gd name="T121" fmla="*/ 8576 h 8922"/>
                <a:gd name="T122" fmla="*/ 8915 w 8922"/>
                <a:gd name="T123" fmla="*/ 8090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22" h="8922">
                  <a:moveTo>
                    <a:pt x="8532" y="8364"/>
                  </a:moveTo>
                  <a:lnTo>
                    <a:pt x="8030" y="8615"/>
                  </a:lnTo>
                  <a:lnTo>
                    <a:pt x="8011" y="8624"/>
                  </a:lnTo>
                  <a:lnTo>
                    <a:pt x="7972" y="8637"/>
                  </a:lnTo>
                  <a:lnTo>
                    <a:pt x="7931" y="8640"/>
                  </a:lnTo>
                  <a:lnTo>
                    <a:pt x="7890" y="8635"/>
                  </a:lnTo>
                  <a:lnTo>
                    <a:pt x="7850" y="8622"/>
                  </a:lnTo>
                  <a:lnTo>
                    <a:pt x="7815" y="8601"/>
                  </a:lnTo>
                  <a:lnTo>
                    <a:pt x="7784" y="8573"/>
                  </a:lnTo>
                  <a:lnTo>
                    <a:pt x="7760" y="8537"/>
                  </a:lnTo>
                  <a:lnTo>
                    <a:pt x="7751" y="8517"/>
                  </a:lnTo>
                  <a:lnTo>
                    <a:pt x="6371" y="5925"/>
                  </a:lnTo>
                  <a:lnTo>
                    <a:pt x="7249" y="5478"/>
                  </a:lnTo>
                  <a:lnTo>
                    <a:pt x="8616" y="8086"/>
                  </a:lnTo>
                  <a:lnTo>
                    <a:pt x="8625" y="8103"/>
                  </a:lnTo>
                  <a:lnTo>
                    <a:pt x="8638" y="8142"/>
                  </a:lnTo>
                  <a:lnTo>
                    <a:pt x="8641" y="8182"/>
                  </a:lnTo>
                  <a:lnTo>
                    <a:pt x="8637" y="8222"/>
                  </a:lnTo>
                  <a:lnTo>
                    <a:pt x="8625" y="8259"/>
                  </a:lnTo>
                  <a:lnTo>
                    <a:pt x="8606" y="8295"/>
                  </a:lnTo>
                  <a:lnTo>
                    <a:pt x="8581" y="8326"/>
                  </a:lnTo>
                  <a:lnTo>
                    <a:pt x="8550" y="8353"/>
                  </a:lnTo>
                  <a:lnTo>
                    <a:pt x="8532" y="8364"/>
                  </a:lnTo>
                  <a:close/>
                  <a:moveTo>
                    <a:pt x="6469" y="5075"/>
                  </a:moveTo>
                  <a:lnTo>
                    <a:pt x="6530" y="5043"/>
                  </a:lnTo>
                  <a:lnTo>
                    <a:pt x="6640" y="4981"/>
                  </a:lnTo>
                  <a:lnTo>
                    <a:pt x="6692" y="4949"/>
                  </a:lnTo>
                  <a:lnTo>
                    <a:pt x="6901" y="5353"/>
                  </a:lnTo>
                  <a:lnTo>
                    <a:pt x="6427" y="5590"/>
                  </a:lnTo>
                  <a:lnTo>
                    <a:pt x="6218" y="5186"/>
                  </a:lnTo>
                  <a:lnTo>
                    <a:pt x="6254" y="5175"/>
                  </a:lnTo>
                  <a:lnTo>
                    <a:pt x="6322" y="5149"/>
                  </a:lnTo>
                  <a:lnTo>
                    <a:pt x="6415" y="5106"/>
                  </a:lnTo>
                  <a:lnTo>
                    <a:pt x="6469" y="5075"/>
                  </a:lnTo>
                  <a:close/>
                  <a:moveTo>
                    <a:pt x="2956" y="1952"/>
                  </a:moveTo>
                  <a:lnTo>
                    <a:pt x="2975" y="1894"/>
                  </a:lnTo>
                  <a:lnTo>
                    <a:pt x="3017" y="1783"/>
                  </a:lnTo>
                  <a:lnTo>
                    <a:pt x="3064" y="1673"/>
                  </a:lnTo>
                  <a:lnTo>
                    <a:pt x="3117" y="1566"/>
                  </a:lnTo>
                  <a:lnTo>
                    <a:pt x="3174" y="1463"/>
                  </a:lnTo>
                  <a:lnTo>
                    <a:pt x="3237" y="1362"/>
                  </a:lnTo>
                  <a:lnTo>
                    <a:pt x="3304" y="1266"/>
                  </a:lnTo>
                  <a:lnTo>
                    <a:pt x="3376" y="1173"/>
                  </a:lnTo>
                  <a:lnTo>
                    <a:pt x="3453" y="1083"/>
                  </a:lnTo>
                  <a:lnTo>
                    <a:pt x="3533" y="997"/>
                  </a:lnTo>
                  <a:lnTo>
                    <a:pt x="3618" y="916"/>
                  </a:lnTo>
                  <a:lnTo>
                    <a:pt x="3708" y="838"/>
                  </a:lnTo>
                  <a:lnTo>
                    <a:pt x="3801" y="764"/>
                  </a:lnTo>
                  <a:lnTo>
                    <a:pt x="3897" y="696"/>
                  </a:lnTo>
                  <a:lnTo>
                    <a:pt x="3997" y="631"/>
                  </a:lnTo>
                  <a:lnTo>
                    <a:pt x="4101" y="572"/>
                  </a:lnTo>
                  <a:lnTo>
                    <a:pt x="4154" y="544"/>
                  </a:lnTo>
                  <a:lnTo>
                    <a:pt x="4211" y="516"/>
                  </a:lnTo>
                  <a:lnTo>
                    <a:pt x="4323" y="466"/>
                  </a:lnTo>
                  <a:lnTo>
                    <a:pt x="4436" y="422"/>
                  </a:lnTo>
                  <a:lnTo>
                    <a:pt x="4551" y="385"/>
                  </a:lnTo>
                  <a:lnTo>
                    <a:pt x="4667" y="352"/>
                  </a:lnTo>
                  <a:lnTo>
                    <a:pt x="4784" y="326"/>
                  </a:lnTo>
                  <a:lnTo>
                    <a:pt x="4900" y="306"/>
                  </a:lnTo>
                  <a:lnTo>
                    <a:pt x="5017" y="293"/>
                  </a:lnTo>
                  <a:lnTo>
                    <a:pt x="5134" y="284"/>
                  </a:lnTo>
                  <a:lnTo>
                    <a:pt x="5251" y="281"/>
                  </a:lnTo>
                  <a:lnTo>
                    <a:pt x="5367" y="284"/>
                  </a:lnTo>
                  <a:lnTo>
                    <a:pt x="5483" y="293"/>
                  </a:lnTo>
                  <a:lnTo>
                    <a:pt x="5598" y="306"/>
                  </a:lnTo>
                  <a:lnTo>
                    <a:pt x="5712" y="325"/>
                  </a:lnTo>
                  <a:lnTo>
                    <a:pt x="5825" y="350"/>
                  </a:lnTo>
                  <a:lnTo>
                    <a:pt x="5936" y="381"/>
                  </a:lnTo>
                  <a:lnTo>
                    <a:pt x="6046" y="415"/>
                  </a:lnTo>
                  <a:lnTo>
                    <a:pt x="6154" y="456"/>
                  </a:lnTo>
                  <a:lnTo>
                    <a:pt x="6260" y="502"/>
                  </a:lnTo>
                  <a:lnTo>
                    <a:pt x="6364" y="552"/>
                  </a:lnTo>
                  <a:lnTo>
                    <a:pt x="6465" y="608"/>
                  </a:lnTo>
                  <a:lnTo>
                    <a:pt x="6563" y="669"/>
                  </a:lnTo>
                  <a:lnTo>
                    <a:pt x="6659" y="734"/>
                  </a:lnTo>
                  <a:lnTo>
                    <a:pt x="6752" y="805"/>
                  </a:lnTo>
                  <a:lnTo>
                    <a:pt x="6841" y="879"/>
                  </a:lnTo>
                  <a:lnTo>
                    <a:pt x="6928" y="960"/>
                  </a:lnTo>
                  <a:lnTo>
                    <a:pt x="7011" y="1044"/>
                  </a:lnTo>
                  <a:lnTo>
                    <a:pt x="7089" y="1133"/>
                  </a:lnTo>
                  <a:lnTo>
                    <a:pt x="7163" y="1226"/>
                  </a:lnTo>
                  <a:lnTo>
                    <a:pt x="7233" y="1325"/>
                  </a:lnTo>
                  <a:lnTo>
                    <a:pt x="7299" y="1427"/>
                  </a:lnTo>
                  <a:lnTo>
                    <a:pt x="7360" y="1534"/>
                  </a:lnTo>
                  <a:lnTo>
                    <a:pt x="7389" y="1589"/>
                  </a:lnTo>
                  <a:lnTo>
                    <a:pt x="7416" y="1645"/>
                  </a:lnTo>
                  <a:lnTo>
                    <a:pt x="7467" y="1757"/>
                  </a:lnTo>
                  <a:lnTo>
                    <a:pt x="7511" y="1871"/>
                  </a:lnTo>
                  <a:lnTo>
                    <a:pt x="7548" y="1986"/>
                  </a:lnTo>
                  <a:lnTo>
                    <a:pt x="7581" y="2101"/>
                  </a:lnTo>
                  <a:lnTo>
                    <a:pt x="7606" y="2218"/>
                  </a:lnTo>
                  <a:lnTo>
                    <a:pt x="7627" y="2335"/>
                  </a:lnTo>
                  <a:lnTo>
                    <a:pt x="7640" y="2452"/>
                  </a:lnTo>
                  <a:lnTo>
                    <a:pt x="7649" y="2569"/>
                  </a:lnTo>
                  <a:lnTo>
                    <a:pt x="7652" y="2686"/>
                  </a:lnTo>
                  <a:lnTo>
                    <a:pt x="7649" y="2802"/>
                  </a:lnTo>
                  <a:lnTo>
                    <a:pt x="7640" y="2918"/>
                  </a:lnTo>
                  <a:lnTo>
                    <a:pt x="7627" y="3033"/>
                  </a:lnTo>
                  <a:lnTo>
                    <a:pt x="7607" y="3147"/>
                  </a:lnTo>
                  <a:lnTo>
                    <a:pt x="7583" y="3260"/>
                  </a:lnTo>
                  <a:lnTo>
                    <a:pt x="7552" y="3371"/>
                  </a:lnTo>
                  <a:lnTo>
                    <a:pt x="7517" y="3480"/>
                  </a:lnTo>
                  <a:lnTo>
                    <a:pt x="7477" y="3588"/>
                  </a:lnTo>
                  <a:lnTo>
                    <a:pt x="7431" y="3695"/>
                  </a:lnTo>
                  <a:lnTo>
                    <a:pt x="7381" y="3798"/>
                  </a:lnTo>
                  <a:lnTo>
                    <a:pt x="7324" y="3900"/>
                  </a:lnTo>
                  <a:lnTo>
                    <a:pt x="7264" y="3998"/>
                  </a:lnTo>
                  <a:lnTo>
                    <a:pt x="7199" y="4094"/>
                  </a:lnTo>
                  <a:lnTo>
                    <a:pt x="7128" y="4187"/>
                  </a:lnTo>
                  <a:lnTo>
                    <a:pt x="7053" y="4276"/>
                  </a:lnTo>
                  <a:lnTo>
                    <a:pt x="6973" y="4363"/>
                  </a:lnTo>
                  <a:lnTo>
                    <a:pt x="6888" y="4444"/>
                  </a:lnTo>
                  <a:lnTo>
                    <a:pt x="6800" y="4524"/>
                  </a:lnTo>
                  <a:lnTo>
                    <a:pt x="6705" y="4598"/>
                  </a:lnTo>
                  <a:lnTo>
                    <a:pt x="6608" y="4668"/>
                  </a:lnTo>
                  <a:lnTo>
                    <a:pt x="6506" y="4734"/>
                  </a:lnTo>
                  <a:lnTo>
                    <a:pt x="6398" y="4795"/>
                  </a:lnTo>
                  <a:lnTo>
                    <a:pt x="6344" y="4824"/>
                  </a:lnTo>
                  <a:lnTo>
                    <a:pt x="6255" y="4868"/>
                  </a:lnTo>
                  <a:lnTo>
                    <a:pt x="6075" y="4943"/>
                  </a:lnTo>
                  <a:lnTo>
                    <a:pt x="5896" y="5003"/>
                  </a:lnTo>
                  <a:lnTo>
                    <a:pt x="5716" y="5048"/>
                  </a:lnTo>
                  <a:lnTo>
                    <a:pt x="5537" y="5077"/>
                  </a:lnTo>
                  <a:lnTo>
                    <a:pt x="5359" y="5093"/>
                  </a:lnTo>
                  <a:lnTo>
                    <a:pt x="5182" y="5095"/>
                  </a:lnTo>
                  <a:lnTo>
                    <a:pt x="5008" y="5083"/>
                  </a:lnTo>
                  <a:lnTo>
                    <a:pt x="4836" y="5059"/>
                  </a:lnTo>
                  <a:lnTo>
                    <a:pt x="4668" y="5022"/>
                  </a:lnTo>
                  <a:lnTo>
                    <a:pt x="4503" y="4974"/>
                  </a:lnTo>
                  <a:lnTo>
                    <a:pt x="4343" y="4915"/>
                  </a:lnTo>
                  <a:lnTo>
                    <a:pt x="4189" y="4844"/>
                  </a:lnTo>
                  <a:lnTo>
                    <a:pt x="4039" y="4763"/>
                  </a:lnTo>
                  <a:lnTo>
                    <a:pt x="3895" y="4671"/>
                  </a:lnTo>
                  <a:lnTo>
                    <a:pt x="3758" y="4571"/>
                  </a:lnTo>
                  <a:lnTo>
                    <a:pt x="3628" y="4461"/>
                  </a:lnTo>
                  <a:lnTo>
                    <a:pt x="3507" y="4343"/>
                  </a:lnTo>
                  <a:lnTo>
                    <a:pt x="3393" y="4216"/>
                  </a:lnTo>
                  <a:lnTo>
                    <a:pt x="3288" y="4082"/>
                  </a:lnTo>
                  <a:lnTo>
                    <a:pt x="3192" y="3940"/>
                  </a:lnTo>
                  <a:lnTo>
                    <a:pt x="3108" y="3793"/>
                  </a:lnTo>
                  <a:lnTo>
                    <a:pt x="3032" y="3638"/>
                  </a:lnTo>
                  <a:lnTo>
                    <a:pt x="2968" y="3478"/>
                  </a:lnTo>
                  <a:lnTo>
                    <a:pt x="2917" y="3313"/>
                  </a:lnTo>
                  <a:lnTo>
                    <a:pt x="2877" y="3143"/>
                  </a:lnTo>
                  <a:lnTo>
                    <a:pt x="2850" y="2968"/>
                  </a:lnTo>
                  <a:lnTo>
                    <a:pt x="2837" y="2790"/>
                  </a:lnTo>
                  <a:lnTo>
                    <a:pt x="2837" y="2608"/>
                  </a:lnTo>
                  <a:lnTo>
                    <a:pt x="2851" y="2423"/>
                  </a:lnTo>
                  <a:lnTo>
                    <a:pt x="2881" y="2236"/>
                  </a:lnTo>
                  <a:lnTo>
                    <a:pt x="2927" y="2047"/>
                  </a:lnTo>
                  <a:lnTo>
                    <a:pt x="2956" y="1952"/>
                  </a:lnTo>
                  <a:close/>
                  <a:moveTo>
                    <a:pt x="5479" y="8225"/>
                  </a:moveTo>
                  <a:lnTo>
                    <a:pt x="5478" y="8269"/>
                  </a:lnTo>
                  <a:lnTo>
                    <a:pt x="5460" y="8351"/>
                  </a:lnTo>
                  <a:lnTo>
                    <a:pt x="5428" y="8427"/>
                  </a:lnTo>
                  <a:lnTo>
                    <a:pt x="5382" y="8493"/>
                  </a:lnTo>
                  <a:lnTo>
                    <a:pt x="5324" y="8550"/>
                  </a:lnTo>
                  <a:lnTo>
                    <a:pt x="5257" y="8594"/>
                  </a:lnTo>
                  <a:lnTo>
                    <a:pt x="5182" y="8625"/>
                  </a:lnTo>
                  <a:lnTo>
                    <a:pt x="5103" y="8641"/>
                  </a:lnTo>
                  <a:lnTo>
                    <a:pt x="5061" y="8643"/>
                  </a:lnTo>
                  <a:lnTo>
                    <a:pt x="1255" y="8643"/>
                  </a:lnTo>
                  <a:lnTo>
                    <a:pt x="1285" y="8600"/>
                  </a:lnTo>
                  <a:lnTo>
                    <a:pt x="1336" y="8502"/>
                  </a:lnTo>
                  <a:lnTo>
                    <a:pt x="1373" y="8395"/>
                  </a:lnTo>
                  <a:lnTo>
                    <a:pt x="1389" y="8310"/>
                  </a:lnTo>
                  <a:lnTo>
                    <a:pt x="1394" y="8253"/>
                  </a:lnTo>
                  <a:lnTo>
                    <a:pt x="1394" y="8225"/>
                  </a:lnTo>
                  <a:lnTo>
                    <a:pt x="1394" y="2579"/>
                  </a:lnTo>
                  <a:lnTo>
                    <a:pt x="2565" y="2579"/>
                  </a:lnTo>
                  <a:lnTo>
                    <a:pt x="2563" y="2644"/>
                  </a:lnTo>
                  <a:lnTo>
                    <a:pt x="2565" y="2774"/>
                  </a:lnTo>
                  <a:lnTo>
                    <a:pt x="2572" y="2902"/>
                  </a:lnTo>
                  <a:lnTo>
                    <a:pt x="2586" y="3030"/>
                  </a:lnTo>
                  <a:lnTo>
                    <a:pt x="2606" y="3156"/>
                  </a:lnTo>
                  <a:lnTo>
                    <a:pt x="2631" y="3283"/>
                  </a:lnTo>
                  <a:lnTo>
                    <a:pt x="2661" y="3408"/>
                  </a:lnTo>
                  <a:lnTo>
                    <a:pt x="2698" y="3534"/>
                  </a:lnTo>
                  <a:lnTo>
                    <a:pt x="2719" y="3596"/>
                  </a:lnTo>
                  <a:lnTo>
                    <a:pt x="2161" y="3596"/>
                  </a:lnTo>
                  <a:lnTo>
                    <a:pt x="2161" y="3876"/>
                  </a:lnTo>
                  <a:lnTo>
                    <a:pt x="2830" y="3876"/>
                  </a:lnTo>
                  <a:lnTo>
                    <a:pt x="2865" y="3942"/>
                  </a:lnTo>
                  <a:lnTo>
                    <a:pt x="2939" y="4073"/>
                  </a:lnTo>
                  <a:lnTo>
                    <a:pt x="3020" y="4199"/>
                  </a:lnTo>
                  <a:lnTo>
                    <a:pt x="3108" y="4319"/>
                  </a:lnTo>
                  <a:lnTo>
                    <a:pt x="3202" y="4434"/>
                  </a:lnTo>
                  <a:lnTo>
                    <a:pt x="3302" y="4544"/>
                  </a:lnTo>
                  <a:lnTo>
                    <a:pt x="3410" y="4648"/>
                  </a:lnTo>
                  <a:lnTo>
                    <a:pt x="3524" y="4748"/>
                  </a:lnTo>
                  <a:lnTo>
                    <a:pt x="3583" y="4796"/>
                  </a:lnTo>
                  <a:lnTo>
                    <a:pt x="2175" y="4796"/>
                  </a:lnTo>
                  <a:lnTo>
                    <a:pt x="2175" y="5075"/>
                  </a:lnTo>
                  <a:lnTo>
                    <a:pt x="4043" y="5075"/>
                  </a:lnTo>
                  <a:lnTo>
                    <a:pt x="4132" y="5118"/>
                  </a:lnTo>
                  <a:lnTo>
                    <a:pt x="4310" y="5192"/>
                  </a:lnTo>
                  <a:lnTo>
                    <a:pt x="4488" y="5252"/>
                  </a:lnTo>
                  <a:lnTo>
                    <a:pt x="4667" y="5301"/>
                  </a:lnTo>
                  <a:lnTo>
                    <a:pt x="4845" y="5334"/>
                  </a:lnTo>
                  <a:lnTo>
                    <a:pt x="5025" y="5355"/>
                  </a:lnTo>
                  <a:lnTo>
                    <a:pt x="5206" y="5363"/>
                  </a:lnTo>
                  <a:lnTo>
                    <a:pt x="5388" y="5360"/>
                  </a:lnTo>
                  <a:lnTo>
                    <a:pt x="5479" y="5353"/>
                  </a:lnTo>
                  <a:lnTo>
                    <a:pt x="5479" y="8225"/>
                  </a:lnTo>
                  <a:close/>
                  <a:moveTo>
                    <a:pt x="1116" y="8225"/>
                  </a:moveTo>
                  <a:lnTo>
                    <a:pt x="1114" y="8269"/>
                  </a:lnTo>
                  <a:lnTo>
                    <a:pt x="1097" y="8351"/>
                  </a:lnTo>
                  <a:lnTo>
                    <a:pt x="1063" y="8427"/>
                  </a:lnTo>
                  <a:lnTo>
                    <a:pt x="1017" y="8493"/>
                  </a:lnTo>
                  <a:lnTo>
                    <a:pt x="960" y="8550"/>
                  </a:lnTo>
                  <a:lnTo>
                    <a:pt x="893" y="8594"/>
                  </a:lnTo>
                  <a:lnTo>
                    <a:pt x="819" y="8625"/>
                  </a:lnTo>
                  <a:lnTo>
                    <a:pt x="738" y="8641"/>
                  </a:lnTo>
                  <a:lnTo>
                    <a:pt x="697" y="8643"/>
                  </a:lnTo>
                  <a:lnTo>
                    <a:pt x="653" y="8641"/>
                  </a:lnTo>
                  <a:lnTo>
                    <a:pt x="570" y="8624"/>
                  </a:lnTo>
                  <a:lnTo>
                    <a:pt x="495" y="8592"/>
                  </a:lnTo>
                  <a:lnTo>
                    <a:pt x="428" y="8546"/>
                  </a:lnTo>
                  <a:lnTo>
                    <a:pt x="372" y="8488"/>
                  </a:lnTo>
                  <a:lnTo>
                    <a:pt x="327" y="8420"/>
                  </a:lnTo>
                  <a:lnTo>
                    <a:pt x="297" y="8346"/>
                  </a:lnTo>
                  <a:lnTo>
                    <a:pt x="280" y="8267"/>
                  </a:lnTo>
                  <a:lnTo>
                    <a:pt x="279" y="8225"/>
                  </a:lnTo>
                  <a:lnTo>
                    <a:pt x="279" y="7193"/>
                  </a:lnTo>
                  <a:lnTo>
                    <a:pt x="1116" y="7193"/>
                  </a:lnTo>
                  <a:lnTo>
                    <a:pt x="1116" y="8225"/>
                  </a:lnTo>
                  <a:close/>
                  <a:moveTo>
                    <a:pt x="8867" y="7946"/>
                  </a:moveTo>
                  <a:lnTo>
                    <a:pt x="7361" y="5117"/>
                  </a:lnTo>
                  <a:lnTo>
                    <a:pt x="7165" y="5214"/>
                  </a:lnTo>
                  <a:lnTo>
                    <a:pt x="6943" y="4767"/>
                  </a:lnTo>
                  <a:lnTo>
                    <a:pt x="6988" y="4732"/>
                  </a:lnTo>
                  <a:lnTo>
                    <a:pt x="7075" y="4656"/>
                  </a:lnTo>
                  <a:lnTo>
                    <a:pt x="7198" y="4537"/>
                  </a:lnTo>
                  <a:lnTo>
                    <a:pt x="7348" y="4367"/>
                  </a:lnTo>
                  <a:lnTo>
                    <a:pt x="7483" y="4185"/>
                  </a:lnTo>
                  <a:lnTo>
                    <a:pt x="7603" y="3994"/>
                  </a:lnTo>
                  <a:lnTo>
                    <a:pt x="7704" y="3793"/>
                  </a:lnTo>
                  <a:lnTo>
                    <a:pt x="7790" y="3585"/>
                  </a:lnTo>
                  <a:lnTo>
                    <a:pt x="7858" y="3370"/>
                  </a:lnTo>
                  <a:lnTo>
                    <a:pt x="7907" y="3150"/>
                  </a:lnTo>
                  <a:lnTo>
                    <a:pt x="7938" y="2925"/>
                  </a:lnTo>
                  <a:lnTo>
                    <a:pt x="7951" y="2698"/>
                  </a:lnTo>
                  <a:lnTo>
                    <a:pt x="7946" y="2527"/>
                  </a:lnTo>
                  <a:lnTo>
                    <a:pt x="7937" y="2412"/>
                  </a:lnTo>
                  <a:lnTo>
                    <a:pt x="7924" y="2297"/>
                  </a:lnTo>
                  <a:lnTo>
                    <a:pt x="7905" y="2182"/>
                  </a:lnTo>
                  <a:lnTo>
                    <a:pt x="7881" y="2068"/>
                  </a:lnTo>
                  <a:lnTo>
                    <a:pt x="7851" y="1954"/>
                  </a:lnTo>
                  <a:lnTo>
                    <a:pt x="7817" y="1840"/>
                  </a:lnTo>
                  <a:lnTo>
                    <a:pt x="7777" y="1728"/>
                  </a:lnTo>
                  <a:lnTo>
                    <a:pt x="7732" y="1616"/>
                  </a:lnTo>
                  <a:lnTo>
                    <a:pt x="7681" y="1504"/>
                  </a:lnTo>
                  <a:lnTo>
                    <a:pt x="7654" y="1450"/>
                  </a:lnTo>
                  <a:lnTo>
                    <a:pt x="7621" y="1388"/>
                  </a:lnTo>
                  <a:lnTo>
                    <a:pt x="7552" y="1270"/>
                  </a:lnTo>
                  <a:lnTo>
                    <a:pt x="7477" y="1157"/>
                  </a:lnTo>
                  <a:lnTo>
                    <a:pt x="7398" y="1049"/>
                  </a:lnTo>
                  <a:lnTo>
                    <a:pt x="7314" y="945"/>
                  </a:lnTo>
                  <a:lnTo>
                    <a:pt x="7225" y="847"/>
                  </a:lnTo>
                  <a:lnTo>
                    <a:pt x="7132" y="753"/>
                  </a:lnTo>
                  <a:lnTo>
                    <a:pt x="7036" y="664"/>
                  </a:lnTo>
                  <a:lnTo>
                    <a:pt x="6934" y="581"/>
                  </a:lnTo>
                  <a:lnTo>
                    <a:pt x="6831" y="503"/>
                  </a:lnTo>
                  <a:lnTo>
                    <a:pt x="6723" y="431"/>
                  </a:lnTo>
                  <a:lnTo>
                    <a:pt x="6612" y="363"/>
                  </a:lnTo>
                  <a:lnTo>
                    <a:pt x="6498" y="301"/>
                  </a:lnTo>
                  <a:lnTo>
                    <a:pt x="6382" y="245"/>
                  </a:lnTo>
                  <a:lnTo>
                    <a:pt x="6264" y="194"/>
                  </a:lnTo>
                  <a:lnTo>
                    <a:pt x="6143" y="150"/>
                  </a:lnTo>
                  <a:lnTo>
                    <a:pt x="6021" y="110"/>
                  </a:lnTo>
                  <a:lnTo>
                    <a:pt x="5896" y="76"/>
                  </a:lnTo>
                  <a:lnTo>
                    <a:pt x="5770" y="49"/>
                  </a:lnTo>
                  <a:lnTo>
                    <a:pt x="5642" y="27"/>
                  </a:lnTo>
                  <a:lnTo>
                    <a:pt x="5513" y="13"/>
                  </a:lnTo>
                  <a:lnTo>
                    <a:pt x="5384" y="3"/>
                  </a:lnTo>
                  <a:lnTo>
                    <a:pt x="5254" y="0"/>
                  </a:lnTo>
                  <a:lnTo>
                    <a:pt x="5123" y="3"/>
                  </a:lnTo>
                  <a:lnTo>
                    <a:pt x="4993" y="13"/>
                  </a:lnTo>
                  <a:lnTo>
                    <a:pt x="4862" y="28"/>
                  </a:lnTo>
                  <a:lnTo>
                    <a:pt x="4731" y="50"/>
                  </a:lnTo>
                  <a:lnTo>
                    <a:pt x="4602" y="79"/>
                  </a:lnTo>
                  <a:lnTo>
                    <a:pt x="4472" y="115"/>
                  </a:lnTo>
                  <a:lnTo>
                    <a:pt x="4344" y="157"/>
                  </a:lnTo>
                  <a:lnTo>
                    <a:pt x="4217" y="206"/>
                  </a:lnTo>
                  <a:lnTo>
                    <a:pt x="4091" y="262"/>
                  </a:lnTo>
                  <a:lnTo>
                    <a:pt x="4029" y="293"/>
                  </a:lnTo>
                  <a:lnTo>
                    <a:pt x="3958" y="330"/>
                  </a:lnTo>
                  <a:lnTo>
                    <a:pt x="3820" y="411"/>
                  </a:lnTo>
                  <a:lnTo>
                    <a:pt x="3687" y="500"/>
                  </a:lnTo>
                  <a:lnTo>
                    <a:pt x="3559" y="595"/>
                  </a:lnTo>
                  <a:lnTo>
                    <a:pt x="3439" y="697"/>
                  </a:lnTo>
                  <a:lnTo>
                    <a:pt x="3325" y="807"/>
                  </a:lnTo>
                  <a:lnTo>
                    <a:pt x="3217" y="923"/>
                  </a:lnTo>
                  <a:lnTo>
                    <a:pt x="3118" y="1044"/>
                  </a:lnTo>
                  <a:lnTo>
                    <a:pt x="3025" y="1173"/>
                  </a:lnTo>
                  <a:lnTo>
                    <a:pt x="2939" y="1307"/>
                  </a:lnTo>
                  <a:lnTo>
                    <a:pt x="2863" y="1446"/>
                  </a:lnTo>
                  <a:lnTo>
                    <a:pt x="2794" y="1590"/>
                  </a:lnTo>
                  <a:lnTo>
                    <a:pt x="2733" y="1741"/>
                  </a:lnTo>
                  <a:lnTo>
                    <a:pt x="2681" y="1894"/>
                  </a:lnTo>
                  <a:lnTo>
                    <a:pt x="2639" y="2053"/>
                  </a:lnTo>
                  <a:lnTo>
                    <a:pt x="2606" y="2216"/>
                  </a:lnTo>
                  <a:lnTo>
                    <a:pt x="2593" y="2300"/>
                  </a:lnTo>
                  <a:lnTo>
                    <a:pt x="1116" y="2300"/>
                  </a:lnTo>
                  <a:lnTo>
                    <a:pt x="1116" y="6915"/>
                  </a:lnTo>
                  <a:lnTo>
                    <a:pt x="0" y="6915"/>
                  </a:lnTo>
                  <a:lnTo>
                    <a:pt x="0" y="8225"/>
                  </a:lnTo>
                  <a:lnTo>
                    <a:pt x="1" y="8261"/>
                  </a:lnTo>
                  <a:lnTo>
                    <a:pt x="7" y="8332"/>
                  </a:lnTo>
                  <a:lnTo>
                    <a:pt x="21" y="8400"/>
                  </a:lnTo>
                  <a:lnTo>
                    <a:pt x="42" y="8466"/>
                  </a:lnTo>
                  <a:lnTo>
                    <a:pt x="68" y="8529"/>
                  </a:lnTo>
                  <a:lnTo>
                    <a:pt x="99" y="8589"/>
                  </a:lnTo>
                  <a:lnTo>
                    <a:pt x="137" y="8644"/>
                  </a:lnTo>
                  <a:lnTo>
                    <a:pt x="179" y="8695"/>
                  </a:lnTo>
                  <a:lnTo>
                    <a:pt x="226" y="8742"/>
                  </a:lnTo>
                  <a:lnTo>
                    <a:pt x="277" y="8785"/>
                  </a:lnTo>
                  <a:lnTo>
                    <a:pt x="334" y="8822"/>
                  </a:lnTo>
                  <a:lnTo>
                    <a:pt x="392" y="8854"/>
                  </a:lnTo>
                  <a:lnTo>
                    <a:pt x="455" y="8880"/>
                  </a:lnTo>
                  <a:lnTo>
                    <a:pt x="521" y="8900"/>
                  </a:lnTo>
                  <a:lnTo>
                    <a:pt x="590" y="8914"/>
                  </a:lnTo>
                  <a:lnTo>
                    <a:pt x="661" y="8921"/>
                  </a:lnTo>
                  <a:lnTo>
                    <a:pt x="697" y="8922"/>
                  </a:lnTo>
                  <a:lnTo>
                    <a:pt x="5061" y="8922"/>
                  </a:lnTo>
                  <a:lnTo>
                    <a:pt x="5097" y="8921"/>
                  </a:lnTo>
                  <a:lnTo>
                    <a:pt x="5168" y="8914"/>
                  </a:lnTo>
                  <a:lnTo>
                    <a:pt x="5236" y="8900"/>
                  </a:lnTo>
                  <a:lnTo>
                    <a:pt x="5302" y="8880"/>
                  </a:lnTo>
                  <a:lnTo>
                    <a:pt x="5365" y="8854"/>
                  </a:lnTo>
                  <a:lnTo>
                    <a:pt x="5425" y="8822"/>
                  </a:lnTo>
                  <a:lnTo>
                    <a:pt x="5480" y="8785"/>
                  </a:lnTo>
                  <a:lnTo>
                    <a:pt x="5531" y="8742"/>
                  </a:lnTo>
                  <a:lnTo>
                    <a:pt x="5578" y="8695"/>
                  </a:lnTo>
                  <a:lnTo>
                    <a:pt x="5621" y="8644"/>
                  </a:lnTo>
                  <a:lnTo>
                    <a:pt x="5659" y="8589"/>
                  </a:lnTo>
                  <a:lnTo>
                    <a:pt x="5690" y="8529"/>
                  </a:lnTo>
                  <a:lnTo>
                    <a:pt x="5716" y="8466"/>
                  </a:lnTo>
                  <a:lnTo>
                    <a:pt x="5736" y="8400"/>
                  </a:lnTo>
                  <a:lnTo>
                    <a:pt x="5750" y="8332"/>
                  </a:lnTo>
                  <a:lnTo>
                    <a:pt x="5757" y="8261"/>
                  </a:lnTo>
                  <a:lnTo>
                    <a:pt x="5758" y="8225"/>
                  </a:lnTo>
                  <a:lnTo>
                    <a:pt x="5758" y="5326"/>
                  </a:lnTo>
                  <a:lnTo>
                    <a:pt x="5810" y="5315"/>
                  </a:lnTo>
                  <a:lnTo>
                    <a:pt x="5915" y="5289"/>
                  </a:lnTo>
                  <a:lnTo>
                    <a:pt x="5967" y="5269"/>
                  </a:lnTo>
                  <a:lnTo>
                    <a:pt x="6190" y="5716"/>
                  </a:lnTo>
                  <a:lnTo>
                    <a:pt x="5981" y="5827"/>
                  </a:lnTo>
                  <a:lnTo>
                    <a:pt x="7486" y="8657"/>
                  </a:lnTo>
                  <a:lnTo>
                    <a:pt x="7503" y="8688"/>
                  </a:lnTo>
                  <a:lnTo>
                    <a:pt x="7543" y="8743"/>
                  </a:lnTo>
                  <a:lnTo>
                    <a:pt x="7590" y="8792"/>
                  </a:lnTo>
                  <a:lnTo>
                    <a:pt x="7642" y="8834"/>
                  </a:lnTo>
                  <a:lnTo>
                    <a:pt x="7700" y="8868"/>
                  </a:lnTo>
                  <a:lnTo>
                    <a:pt x="7761" y="8894"/>
                  </a:lnTo>
                  <a:lnTo>
                    <a:pt x="7824" y="8912"/>
                  </a:lnTo>
                  <a:lnTo>
                    <a:pt x="7887" y="8921"/>
                  </a:lnTo>
                  <a:lnTo>
                    <a:pt x="7918" y="8922"/>
                  </a:lnTo>
                  <a:lnTo>
                    <a:pt x="7946" y="8921"/>
                  </a:lnTo>
                  <a:lnTo>
                    <a:pt x="8001" y="8915"/>
                  </a:lnTo>
                  <a:lnTo>
                    <a:pt x="8058" y="8902"/>
                  </a:lnTo>
                  <a:lnTo>
                    <a:pt x="8115" y="8880"/>
                  </a:lnTo>
                  <a:lnTo>
                    <a:pt x="8142" y="8866"/>
                  </a:lnTo>
                  <a:lnTo>
                    <a:pt x="8644" y="8615"/>
                  </a:lnTo>
                  <a:lnTo>
                    <a:pt x="8667" y="8603"/>
                  </a:lnTo>
                  <a:lnTo>
                    <a:pt x="8710" y="8576"/>
                  </a:lnTo>
                  <a:lnTo>
                    <a:pt x="8768" y="8529"/>
                  </a:lnTo>
                  <a:lnTo>
                    <a:pt x="8832" y="8455"/>
                  </a:lnTo>
                  <a:lnTo>
                    <a:pt x="8880" y="8372"/>
                  </a:lnTo>
                  <a:lnTo>
                    <a:pt x="8910" y="8282"/>
                  </a:lnTo>
                  <a:lnTo>
                    <a:pt x="8922" y="8187"/>
                  </a:lnTo>
                  <a:lnTo>
                    <a:pt x="8915" y="8090"/>
                  </a:lnTo>
                  <a:lnTo>
                    <a:pt x="8896" y="8018"/>
                  </a:lnTo>
                  <a:lnTo>
                    <a:pt x="8878" y="7970"/>
                  </a:lnTo>
                  <a:lnTo>
                    <a:pt x="8867" y="7946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728" y="4053"/>
              <a:ext cx="75" cy="76"/>
            </a:xfrm>
            <a:custGeom>
              <a:avLst/>
              <a:gdLst>
                <a:gd name="T0" fmla="*/ 0 w 378"/>
                <a:gd name="T1" fmla="*/ 135 h 379"/>
                <a:gd name="T2" fmla="*/ 243 w 378"/>
                <a:gd name="T3" fmla="*/ 0 h 379"/>
                <a:gd name="T4" fmla="*/ 378 w 378"/>
                <a:gd name="T5" fmla="*/ 244 h 379"/>
                <a:gd name="T6" fmla="*/ 135 w 378"/>
                <a:gd name="T7" fmla="*/ 379 h 379"/>
                <a:gd name="T8" fmla="*/ 0 w 378"/>
                <a:gd name="T9" fmla="*/ 1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9">
                  <a:moveTo>
                    <a:pt x="0" y="135"/>
                  </a:moveTo>
                  <a:lnTo>
                    <a:pt x="243" y="0"/>
                  </a:lnTo>
                  <a:lnTo>
                    <a:pt x="378" y="244"/>
                  </a:lnTo>
                  <a:lnTo>
                    <a:pt x="135" y="3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808" y="4197"/>
              <a:ext cx="76" cy="76"/>
            </a:xfrm>
            <a:custGeom>
              <a:avLst/>
              <a:gdLst>
                <a:gd name="T0" fmla="*/ 0 w 380"/>
                <a:gd name="T1" fmla="*/ 135 h 378"/>
                <a:gd name="T2" fmla="*/ 245 w 380"/>
                <a:gd name="T3" fmla="*/ 0 h 378"/>
                <a:gd name="T4" fmla="*/ 380 w 380"/>
                <a:gd name="T5" fmla="*/ 243 h 378"/>
                <a:gd name="T6" fmla="*/ 135 w 380"/>
                <a:gd name="T7" fmla="*/ 378 h 378"/>
                <a:gd name="T8" fmla="*/ 0 w 380"/>
                <a:gd name="T9" fmla="*/ 13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78">
                  <a:moveTo>
                    <a:pt x="0" y="135"/>
                  </a:moveTo>
                  <a:lnTo>
                    <a:pt x="245" y="0"/>
                  </a:lnTo>
                  <a:lnTo>
                    <a:pt x="380" y="243"/>
                  </a:lnTo>
                  <a:lnTo>
                    <a:pt x="135" y="37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887" y="4346"/>
              <a:ext cx="76" cy="76"/>
            </a:xfrm>
            <a:custGeom>
              <a:avLst/>
              <a:gdLst>
                <a:gd name="T0" fmla="*/ 0 w 379"/>
                <a:gd name="T1" fmla="*/ 135 h 380"/>
                <a:gd name="T2" fmla="*/ 244 w 379"/>
                <a:gd name="T3" fmla="*/ 0 h 380"/>
                <a:gd name="T4" fmla="*/ 379 w 379"/>
                <a:gd name="T5" fmla="*/ 245 h 380"/>
                <a:gd name="T6" fmla="*/ 135 w 379"/>
                <a:gd name="T7" fmla="*/ 380 h 380"/>
                <a:gd name="T8" fmla="*/ 0 w 379"/>
                <a:gd name="T9" fmla="*/ 13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80">
                  <a:moveTo>
                    <a:pt x="0" y="135"/>
                  </a:moveTo>
                  <a:lnTo>
                    <a:pt x="244" y="0"/>
                  </a:lnTo>
                  <a:lnTo>
                    <a:pt x="379" y="245"/>
                  </a:lnTo>
                  <a:lnTo>
                    <a:pt x="135" y="38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046" y="3547"/>
              <a:ext cx="243" cy="56"/>
            </a:xfrm>
            <a:custGeom>
              <a:avLst/>
              <a:gdLst>
                <a:gd name="T0" fmla="*/ 182 w 1213"/>
                <a:gd name="T1" fmla="*/ 280 h 280"/>
                <a:gd name="T2" fmla="*/ 1213 w 1213"/>
                <a:gd name="T3" fmla="*/ 280 h 280"/>
                <a:gd name="T4" fmla="*/ 1213 w 1213"/>
                <a:gd name="T5" fmla="*/ 0 h 280"/>
                <a:gd name="T6" fmla="*/ 0 w 1213"/>
                <a:gd name="T7" fmla="*/ 0 h 280"/>
                <a:gd name="T8" fmla="*/ 21 w 1213"/>
                <a:gd name="T9" fmla="*/ 41 h 280"/>
                <a:gd name="T10" fmla="*/ 64 w 1213"/>
                <a:gd name="T11" fmla="*/ 116 h 280"/>
                <a:gd name="T12" fmla="*/ 131 w 1213"/>
                <a:gd name="T13" fmla="*/ 217 h 280"/>
                <a:gd name="T14" fmla="*/ 182 w 1213"/>
                <a:gd name="T1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280">
                  <a:moveTo>
                    <a:pt x="182" y="280"/>
                  </a:moveTo>
                  <a:lnTo>
                    <a:pt x="1213" y="280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21" y="41"/>
                  </a:lnTo>
                  <a:lnTo>
                    <a:pt x="64" y="116"/>
                  </a:lnTo>
                  <a:lnTo>
                    <a:pt x="131" y="217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013" y="3213"/>
              <a:ext cx="568" cy="530"/>
            </a:xfrm>
            <a:custGeom>
              <a:avLst/>
              <a:gdLst>
                <a:gd name="T0" fmla="*/ 2844 w 2844"/>
                <a:gd name="T1" fmla="*/ 2537 h 2649"/>
                <a:gd name="T2" fmla="*/ 2844 w 2844"/>
                <a:gd name="T3" fmla="*/ 0 h 2649"/>
                <a:gd name="T4" fmla="*/ 98 w 2844"/>
                <a:gd name="T5" fmla="*/ 0 h 2649"/>
                <a:gd name="T6" fmla="*/ 82 w 2844"/>
                <a:gd name="T7" fmla="*/ 32 h 2649"/>
                <a:gd name="T8" fmla="*/ 55 w 2844"/>
                <a:gd name="T9" fmla="*/ 99 h 2649"/>
                <a:gd name="T10" fmla="*/ 21 w 2844"/>
                <a:gd name="T11" fmla="*/ 206 h 2649"/>
                <a:gd name="T12" fmla="*/ 0 w 2844"/>
                <a:gd name="T13" fmla="*/ 279 h 2649"/>
                <a:gd name="T14" fmla="*/ 2551 w 2844"/>
                <a:gd name="T15" fmla="*/ 279 h 2649"/>
                <a:gd name="T16" fmla="*/ 2551 w 2844"/>
                <a:gd name="T17" fmla="*/ 2649 h 2649"/>
                <a:gd name="T18" fmla="*/ 2624 w 2844"/>
                <a:gd name="T19" fmla="*/ 2626 h 2649"/>
                <a:gd name="T20" fmla="*/ 2771 w 2844"/>
                <a:gd name="T21" fmla="*/ 2568 h 2649"/>
                <a:gd name="T22" fmla="*/ 2844 w 2844"/>
                <a:gd name="T23" fmla="*/ 2537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4" h="2649">
                  <a:moveTo>
                    <a:pt x="2844" y="2537"/>
                  </a:moveTo>
                  <a:lnTo>
                    <a:pt x="2844" y="0"/>
                  </a:lnTo>
                  <a:lnTo>
                    <a:pt x="98" y="0"/>
                  </a:lnTo>
                  <a:lnTo>
                    <a:pt x="82" y="32"/>
                  </a:lnTo>
                  <a:lnTo>
                    <a:pt x="55" y="99"/>
                  </a:lnTo>
                  <a:lnTo>
                    <a:pt x="21" y="206"/>
                  </a:lnTo>
                  <a:lnTo>
                    <a:pt x="0" y="279"/>
                  </a:lnTo>
                  <a:lnTo>
                    <a:pt x="2551" y="279"/>
                  </a:lnTo>
                  <a:lnTo>
                    <a:pt x="2551" y="2649"/>
                  </a:lnTo>
                  <a:lnTo>
                    <a:pt x="2624" y="2626"/>
                  </a:lnTo>
                  <a:lnTo>
                    <a:pt x="2771" y="2568"/>
                  </a:lnTo>
                  <a:lnTo>
                    <a:pt x="2844" y="2537"/>
                  </a:lnTo>
                  <a:close/>
                </a:path>
              </a:pathLst>
            </a:custGeom>
            <a:solidFill>
              <a:srgbClr val="3C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A0F967E5-FA62-4A2F-BD7D-BFADF3AD8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2" b="45261"/>
          <a:stretch/>
        </p:blipFill>
        <p:spPr>
          <a:xfrm>
            <a:off x="407712" y="2182615"/>
            <a:ext cx="3830886" cy="2911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D6B69E-E5EF-4EDF-964A-53F0BE57E7E4}"/>
              </a:ext>
            </a:extLst>
          </p:cNvPr>
          <p:cNvSpPr txBox="1"/>
          <p:nvPr/>
        </p:nvSpPr>
        <p:spPr>
          <a:xfrm>
            <a:off x="4429007" y="2483311"/>
            <a:ext cx="7382149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/>
              <a:t>1695</a:t>
            </a:r>
            <a:r>
              <a:rPr lang="ko-KR" altLang="en-US" sz="2500" b="1" dirty="0"/>
              <a:t>년 </a:t>
            </a:r>
            <a:endParaRPr lang="en-US" altLang="ko-KR" sz="2500" b="1" dirty="0"/>
          </a:p>
          <a:p>
            <a:pPr algn="ctr"/>
            <a:r>
              <a:rPr lang="ko-KR" altLang="en-US" sz="2500" b="1" dirty="0"/>
              <a:t>일본 </a:t>
            </a:r>
            <a:r>
              <a:rPr lang="ko-KR" altLang="en-US" sz="2500" b="1" dirty="0" err="1"/>
              <a:t>돗토리번</a:t>
            </a:r>
            <a:r>
              <a:rPr lang="ko-KR" altLang="en-US" sz="2500" b="1" dirty="0"/>
              <a:t> 답변</a:t>
            </a:r>
            <a:endParaRPr lang="en-US" altLang="ko-KR" sz="2500" b="1" dirty="0"/>
          </a:p>
          <a:p>
            <a:pPr algn="ctr"/>
            <a:endParaRPr lang="en-US" altLang="ko-KR" sz="2500" b="1" dirty="0"/>
          </a:p>
          <a:p>
            <a:pPr algn="ctr"/>
            <a:r>
              <a:rPr lang="ko-KR" altLang="en-US" sz="2500" dirty="0"/>
              <a:t>일본 막부는 울릉도 영유권에 대해 알아보기 위해 </a:t>
            </a:r>
            <a:endParaRPr lang="en-US" altLang="ko-KR" sz="2500" dirty="0"/>
          </a:p>
          <a:p>
            <a:pPr algn="ctr"/>
            <a:r>
              <a:rPr lang="ko-KR" altLang="en-US" sz="2500" dirty="0" err="1"/>
              <a:t>돗토리번에</a:t>
            </a:r>
            <a:r>
              <a:rPr lang="ko-KR" altLang="en-US" sz="2500" dirty="0"/>
              <a:t> 울릉도의 소속을 질문</a:t>
            </a:r>
          </a:p>
          <a:p>
            <a:pPr algn="ctr"/>
            <a:endParaRPr lang="ko-KR" altLang="en-US" sz="2500" b="1" dirty="0"/>
          </a:p>
          <a:p>
            <a:pPr algn="ctr"/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898659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604</Words>
  <Application>Microsoft Office PowerPoint</Application>
  <PresentationFormat>와이드스크린</PresentationFormat>
  <Paragraphs>160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야놀자 야체 B</vt:lpstr>
      <vt:lpstr>Arial</vt:lpstr>
      <vt:lpstr>Wingdings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pc</cp:lastModifiedBy>
  <cp:revision>20</cp:revision>
  <dcterms:created xsi:type="dcterms:W3CDTF">2020-02-27T15:16:58Z</dcterms:created>
  <dcterms:modified xsi:type="dcterms:W3CDTF">2020-05-04T11:46:57Z</dcterms:modified>
</cp:coreProperties>
</file>