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0" r:id="rId1"/>
  </p:sldMasterIdLst>
  <p:sldIdLst>
    <p:sldId id="275" r:id="rId2"/>
    <p:sldId id="278" r:id="rId3"/>
    <p:sldId id="281" r:id="rId4"/>
    <p:sldId id="280" r:id="rId5"/>
    <p:sldId id="258" r:id="rId6"/>
    <p:sldId id="256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60" y="84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93305F-5819-4B87-82FD-447006B0D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0C46217-65B4-41C2-AD45-FC738AEF3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C1F994-5781-421A-B3AD-59B3EC54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BEC-37E5-4E55-B22B-4BE4D25553A7}" type="datetimeFigureOut">
              <a:rPr lang="ko-KR" altLang="en-US" smtClean="0"/>
              <a:t>2017-12-20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9253580-E683-4170-B016-493BB6833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EFF318-17EC-463D-8869-4370DC9B3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91C6-D5DE-4B3A-981F-243B17A6A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593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3AD03A-D781-42F6-94C7-E3540505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30E7500-B30D-4F57-B6EE-0D767AB85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34D39F5-EAE8-4000-B11F-4FAAAD2B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BEC-37E5-4E55-B22B-4BE4D25553A7}" type="datetimeFigureOut">
              <a:rPr lang="ko-KR" altLang="en-US" smtClean="0"/>
              <a:t>2017-12-20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FE37914-643C-4B02-9ABA-A4225913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7CBCBE-4E34-45B0-8B98-F6827BA3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91C6-D5DE-4B3A-981F-243B17A6A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7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2EBC924-D117-41F8-8EC5-0B81EF291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EFC9CF1-E034-4CCD-A7C8-05515D907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8EC5912-6DF6-400A-A982-A4793C36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BEC-37E5-4E55-B22B-4BE4D25553A7}" type="datetimeFigureOut">
              <a:rPr lang="ko-KR" altLang="en-US" smtClean="0"/>
              <a:t>2017-12-20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57F26E-4150-426C-A315-997F051C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307C5D7-0C73-44CE-9621-E3675CA1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91C6-D5DE-4B3A-981F-243B17A6A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785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31092F-CF4B-4CE7-A108-F99A286C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D026CA-C6C9-4787-BF40-2A52467B3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7458D3-3463-48D0-B26C-5566FD3C4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BEC-37E5-4E55-B22B-4BE4D25553A7}" type="datetimeFigureOut">
              <a:rPr lang="ko-KR" altLang="en-US" smtClean="0"/>
              <a:t>2017-12-20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5418CE-7D11-417A-B9C2-7314760C6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89223F-EB55-48F9-8FD1-D2273234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91C6-D5DE-4B3A-981F-243B17A6A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293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CD7D5D-372A-4049-A1D3-05BFE234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D08EB83-BFEC-4638-AA5D-24AE35D40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31FD50-4500-4102-B98C-244AB52B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BEC-37E5-4E55-B22B-4BE4D25553A7}" type="datetimeFigureOut">
              <a:rPr lang="ko-KR" altLang="en-US" smtClean="0"/>
              <a:t>2017-12-20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F66852-1780-4444-BBCF-7132A48D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6327EA-9C10-4789-B27D-5B6AE563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91C6-D5DE-4B3A-981F-243B17A6A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217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1AA1E3-C711-4021-903F-A5AD85FB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5FEAC0-4D39-43A6-81F7-A15A803CA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1EFA2E9-A3E7-45FA-BFEC-FAE6B74BE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012DFB-ECBC-4EE9-A609-8A6DF4519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BEC-37E5-4E55-B22B-4BE4D25553A7}" type="datetimeFigureOut">
              <a:rPr lang="ko-KR" altLang="en-US" smtClean="0"/>
              <a:t>2017-12-20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1554F72-A14C-468A-81F7-399185EB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63E8102-EE2D-431A-B5D3-80B970289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91C6-D5DE-4B3A-981F-243B17A6A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581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F7B3F8-D828-491F-ABFD-83EC3FD60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CD67DB9-B1ED-4337-8047-19FFF6BD7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0263A15-2CC3-4A9E-9BD6-B1330AC37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1AECCB5-02C8-4D80-BCD5-978FE883C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D9673EB-3906-4911-B695-CE42D3BEFF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109B57C-E971-4B7F-9EC0-C08C10FB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BEC-37E5-4E55-B22B-4BE4D25553A7}" type="datetimeFigureOut">
              <a:rPr lang="ko-KR" altLang="en-US" smtClean="0"/>
              <a:t>2017-12-20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3A5E3FA-56A5-4BF6-A6F6-EA18AB0A2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8A8C03D-939E-49EF-9E61-21F15329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91C6-D5DE-4B3A-981F-243B17A6A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7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A30D0C-17EC-40E8-AA86-3B25D202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6C84926-13BF-4127-8A02-09AC6E7EE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BEC-37E5-4E55-B22B-4BE4D25553A7}" type="datetimeFigureOut">
              <a:rPr lang="ko-KR" altLang="en-US" smtClean="0"/>
              <a:t>2017-12-20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D8F349B-6633-4836-AC7C-401F8119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67F74BB-DC14-4177-B824-63676649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91C6-D5DE-4B3A-981F-243B17A6A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49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FEDD468-FD4F-400E-A683-CDCE2A8F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BEC-37E5-4E55-B22B-4BE4D25553A7}" type="datetimeFigureOut">
              <a:rPr lang="ko-KR" altLang="en-US" smtClean="0"/>
              <a:t>2017-12-20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87764A0-8323-433B-975C-EB3AD6F11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BB1A2DB-991C-44EB-A95A-C021D8B8B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91C6-D5DE-4B3A-981F-243B17A6A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695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3EB8FC-68B5-451C-8483-CA9AEF635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44E15B-A6D4-4170-AE8B-62C74D538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D4C40D3-3A57-4F03-B3A7-C963338F6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9D3B73D-CCEC-4912-8B68-04AEEBB19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BEC-37E5-4E55-B22B-4BE4D25553A7}" type="datetimeFigureOut">
              <a:rPr lang="ko-KR" altLang="en-US" smtClean="0"/>
              <a:t>2017-12-20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02C028B-6B28-4945-BA61-C077DF1F4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6FE4144-E8FE-43B6-8F49-FC890DA4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91C6-D5DE-4B3A-981F-243B17A6A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976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FF8800-314F-4899-A68B-6BD41ACC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5834108-4C51-4DAD-9B43-0BAD8D7AE1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78055-33BF-4004-8B77-B2F399F19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0587D2F-5DFB-4519-85FF-4DBFD7AAF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9BEC-37E5-4E55-B22B-4BE4D25553A7}" type="datetimeFigureOut">
              <a:rPr lang="ko-KR" altLang="en-US" smtClean="0"/>
              <a:t>2017-12-20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DFF8072-21FD-40F6-B26B-F6E9B78C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562B35C-DF91-42C7-8459-C93E5916E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91C6-D5DE-4B3A-981F-243B17A6A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012100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6FAA009-D1E2-4757-AAC3-8E4FB0B8F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349428-3BED-4F97-8A3A-B423E828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D5787F2-DE0E-4EB3-A9FC-632452322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39BEC-37E5-4E55-B22B-4BE4D25553A7}" type="datetimeFigureOut">
              <a:rPr lang="ko-KR" altLang="en-US" smtClean="0"/>
              <a:t>2017-12-20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B68264-45E4-46B1-93B6-880E80974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384B7D-2487-4B53-A3BF-2178D964E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91C6-D5DE-4B3A-981F-243B17A6A0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49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Override" Target="../theme/themeOverride7.xml"  /><Relationship Id="rId3" Type="http://schemas.openxmlformats.org/officeDocument/2006/relationships/image" Target="../media/image22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Override" Target="../theme/themeOverride1.xml"  /><Relationship Id="rId3" Type="http://schemas.openxmlformats.org/officeDocument/2006/relationships/image" Target="../media/image2.jpeg"  /><Relationship Id="rId4" Type="http://schemas.openxmlformats.org/officeDocument/2006/relationships/image" Target="../media/image3.png"  /><Relationship Id="rId5" Type="http://schemas.openxmlformats.org/officeDocument/2006/relationships/image" Target="../media/image4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Override" Target="../theme/themeOverride2.xml"  /><Relationship Id="rId3" Type="http://schemas.openxmlformats.org/officeDocument/2006/relationships/image" Target="../media/image5.jpeg"  /><Relationship Id="rId4" Type="http://schemas.openxmlformats.org/officeDocument/2006/relationships/image" Target="../media/image6.jpeg"  /><Relationship Id="rId5" Type="http://schemas.openxmlformats.org/officeDocument/2006/relationships/image" Target="../media/image7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Override" Target="../theme/themeOverride3.xml"  /><Relationship Id="rId3" Type="http://schemas.openxmlformats.org/officeDocument/2006/relationships/image" Target="../media/image8.jpeg"  /><Relationship Id="rId4" Type="http://schemas.openxmlformats.org/officeDocument/2006/relationships/image" Target="../media/image9.png"  /><Relationship Id="rId5" Type="http://schemas.openxmlformats.org/officeDocument/2006/relationships/image" Target="../media/image10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1.png"  /><Relationship Id="rId3" Type="http://schemas.openxmlformats.org/officeDocument/2006/relationships/image" Target="../media/image12.jpeg"  /><Relationship Id="rId4" Type="http://schemas.openxmlformats.org/officeDocument/2006/relationships/image" Target="../media/image13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Override" Target="../theme/themeOverride4.xml"  /><Relationship Id="rId3" Type="http://schemas.openxmlformats.org/officeDocument/2006/relationships/image" Target="../media/image14.jpeg"  /><Relationship Id="rId4" Type="http://schemas.openxmlformats.org/officeDocument/2006/relationships/image" Target="../media/image15.jpeg"  /><Relationship Id="rId5" Type="http://schemas.openxmlformats.org/officeDocument/2006/relationships/image" Target="../media/image16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Override" Target="../theme/themeOverride5.xml"  /><Relationship Id="rId3" Type="http://schemas.openxmlformats.org/officeDocument/2006/relationships/image" Target="../media/image17.jpeg"  /><Relationship Id="rId4" Type="http://schemas.openxmlformats.org/officeDocument/2006/relationships/image" Target="../media/image18.jpeg"  /><Relationship Id="rId5" Type="http://schemas.openxmlformats.org/officeDocument/2006/relationships/image" Target="../media/image19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Override" Target="../theme/themeOverride6.xml"  /><Relationship Id="rId3" Type="http://schemas.openxmlformats.org/officeDocument/2006/relationships/image" Target="../media/image20.jpeg"  /><Relationship Id="rId4" Type="http://schemas.openxmlformats.org/officeDocument/2006/relationships/image" Target="../media/image21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0"/>
            <a:ext cx="12192000" cy="6886836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사각형: 둥근 모서리 1"/>
          <p:cNvSpPr/>
          <p:nvPr/>
        </p:nvSpPr>
        <p:spPr>
          <a:xfrm rot="18900000">
            <a:off x="115696" y="-1503401"/>
            <a:ext cx="2647031" cy="2571882"/>
          </a:xfrm>
          <a:prstGeom prst="roundRect">
            <a:avLst>
              <a:gd name="adj" fmla="val 18388"/>
            </a:avLst>
          </a:prstGeom>
          <a:solidFill>
            <a:srgbClr val="c0b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사각형: 둥근 모서리 10"/>
          <p:cNvSpPr/>
          <p:nvPr/>
        </p:nvSpPr>
        <p:spPr>
          <a:xfrm rot="1852025">
            <a:off x="287620" y="-1191699"/>
            <a:ext cx="2303180" cy="2325727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965835" y="1821173"/>
            <a:ext cx="10260330" cy="19148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6000" b="1">
                <a:solidFill>
                  <a:schemeClr val="bg1"/>
                </a:solidFill>
                <a:latin typeface="1훈검정고무신 R"/>
                <a:ea typeface="1훈검정고무신 R"/>
              </a:rPr>
              <a:t>일본의 문화산업의 발전과정과</a:t>
            </a:r>
            <a:endParaRPr lang="ko-KR" altLang="en-US" sz="6000" b="1">
              <a:solidFill>
                <a:schemeClr val="bg1"/>
              </a:solidFill>
              <a:latin typeface="1훈검정고무신 R"/>
              <a:ea typeface="1훈검정고무신 R"/>
            </a:endParaRPr>
          </a:p>
          <a:p>
            <a:pPr algn="ctr">
              <a:defRPr/>
            </a:pPr>
            <a:r>
              <a:rPr lang="ko-KR" altLang="en-US" sz="6000" b="1">
                <a:solidFill>
                  <a:schemeClr val="bg1"/>
                </a:solidFill>
                <a:latin typeface="1훈검정고무신 R"/>
                <a:ea typeface="1훈검정고무신 R"/>
              </a:rPr>
              <a:t>특징은 어떠한가</a:t>
            </a:r>
            <a:r>
              <a:rPr lang="en-US" altLang="ko-KR" sz="6000" b="1">
                <a:solidFill>
                  <a:schemeClr val="bg1"/>
                </a:solidFill>
                <a:latin typeface="1훈검정고무신 R"/>
                <a:ea typeface="1훈검정고무신 R"/>
              </a:rPr>
              <a:t>?</a:t>
            </a:r>
            <a:endParaRPr lang="en-US" altLang="ko-KR" sz="6000" b="1">
              <a:solidFill>
                <a:schemeClr val="bg1"/>
              </a:solidFill>
              <a:latin typeface="1훈검정고무신 R"/>
              <a:ea typeface="1훈검정고무신 R"/>
            </a:endParaRPr>
          </a:p>
        </p:txBody>
      </p:sp>
      <p:sp>
        <p:nvSpPr>
          <p:cNvPr id="4" name="사각형: 둥근 모서리 3"/>
          <p:cNvSpPr/>
          <p:nvPr/>
        </p:nvSpPr>
        <p:spPr>
          <a:xfrm flipV="1">
            <a:off x="5617146" y="4302643"/>
            <a:ext cx="957709" cy="45719"/>
          </a:xfrm>
          <a:prstGeom prst="roundRect">
            <a:avLst>
              <a:gd name="adj" fmla="val 16667"/>
            </a:avLst>
          </a:prstGeom>
          <a:solidFill>
            <a:srgbClr val="c0b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371419" y="4463032"/>
            <a:ext cx="5449161" cy="5139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>
              <a:defRPr sz="4800" b="1">
                <a:solidFill>
                  <a:srgbClr val="908850"/>
                </a:solidFill>
                <a:latin typeface="KoPub돋움체 Bold"/>
                <a:ea typeface="KoPub돋움체 Bold"/>
              </a:defRPr>
            </a:lvl1pPr>
          </a:lstStyle>
          <a:p>
            <a:pPr lvl="0">
              <a:defRPr/>
            </a:pPr>
            <a:r>
              <a:rPr lang="en-US" altLang="ko-KR" sz="2800" b="0">
                <a:solidFill>
                  <a:schemeClr val="bg1"/>
                </a:solidFill>
                <a:latin typeface="KoPub돋움체 Medium"/>
                <a:ea typeface="KoPub돋움체 Medium"/>
                <a:cs typeface="+mn-cs"/>
              </a:rPr>
              <a:t>21901857</a:t>
            </a:r>
            <a:r>
              <a:rPr lang="ko-KR" altLang="en-US" sz="2800" b="0">
                <a:solidFill>
                  <a:schemeClr val="bg1"/>
                </a:solidFill>
                <a:latin typeface="KoPub돋움체 Medium"/>
                <a:ea typeface="KoPub돋움체 Medium"/>
                <a:cs typeface="+mn-cs"/>
              </a:rPr>
              <a:t> 일본어일본학과 주수영</a:t>
            </a:r>
            <a:endParaRPr lang="ko-KR" altLang="en-US" sz="2800" b="0">
              <a:solidFill>
                <a:schemeClr val="bg1"/>
              </a:solidFill>
              <a:latin typeface="KoPub돋움체 Medium"/>
              <a:ea typeface="KoPub돋움체 Medium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5e5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사각형: 둥근 모서리 36"/>
          <p:cNvSpPr/>
          <p:nvPr/>
        </p:nvSpPr>
        <p:spPr>
          <a:xfrm rot="18900000">
            <a:off x="115696" y="-1503401"/>
            <a:ext cx="2647031" cy="2571882"/>
          </a:xfrm>
          <a:prstGeom prst="roundRect">
            <a:avLst>
              <a:gd name="adj" fmla="val 18388"/>
            </a:avLst>
          </a:prstGeom>
          <a:solidFill>
            <a:srgbClr val="c0b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2665140" y="167304"/>
            <a:ext cx="6861719" cy="697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4000">
                <a:solidFill>
                  <a:srgbClr val="675f3b"/>
                </a:solidFill>
                <a:latin typeface="KoPub돋움체 Bold"/>
                <a:ea typeface="KoPub돋움체 Bold"/>
              </a:rPr>
              <a:t>일본애니메이션의 발달과정</a:t>
            </a:r>
            <a:endParaRPr lang="ko-KR" altLang="en-US" sz="4000">
              <a:solidFill>
                <a:srgbClr val="675f3b"/>
              </a:solidFill>
              <a:latin typeface="KoPub돋움체 Bold"/>
              <a:ea typeface="KoPub돋움체 Bold"/>
            </a:endParaRPr>
          </a:p>
        </p:txBody>
      </p:sp>
      <p:sp>
        <p:nvSpPr>
          <p:cNvPr id="51" name="사각형: 둥근 모서리 50"/>
          <p:cNvSpPr/>
          <p:nvPr/>
        </p:nvSpPr>
        <p:spPr>
          <a:xfrm rot="1852025">
            <a:off x="287620" y="-1191699"/>
            <a:ext cx="2303180" cy="2325727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2445498" y="1018101"/>
            <a:ext cx="7304292" cy="5761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200">
                <a:solidFill>
                  <a:srgbClr val="67530e"/>
                </a:solidFill>
                <a:latin typeface="KoPub돋움체 Bold"/>
                <a:ea typeface="KoPub돋움체 Bold"/>
              </a:rPr>
              <a:t>•</a:t>
            </a:r>
            <a:r>
              <a:rPr lang="ko-KR" altLang="en-US" sz="3200">
                <a:solidFill>
                  <a:srgbClr val="67530e"/>
                </a:solidFill>
                <a:latin typeface="KoPub돋움체 Bold"/>
                <a:ea typeface="KoPub돋움체 Bold"/>
              </a:rPr>
              <a:t> 최초의 발성 애니메이션</a:t>
            </a:r>
            <a:r>
              <a:rPr lang="ko-KR" altLang="en-US" sz="3200">
                <a:solidFill>
                  <a:srgbClr val="cea61d"/>
                </a:solidFill>
                <a:latin typeface="KoPub돋움체 Bold"/>
                <a:ea typeface="KoPub돋움체 Bold"/>
              </a:rPr>
              <a:t> </a:t>
            </a:r>
            <a:r>
              <a:rPr lang="en-US" altLang="ko-KR" sz="3200">
                <a:solidFill>
                  <a:srgbClr val="67530e"/>
                </a:solidFill>
                <a:latin typeface="KoPub돋움체 Bold"/>
                <a:ea typeface="KoPub돋움체 Bold"/>
              </a:rPr>
              <a:t>&lt;</a:t>
            </a:r>
            <a:r>
              <a:rPr lang="ko-KR" altLang="en-US" sz="3200">
                <a:solidFill>
                  <a:srgbClr val="67530e"/>
                </a:solidFill>
                <a:latin typeface="KoPub돋움체 Bold"/>
                <a:ea typeface="KoPub돋움체 Bold"/>
              </a:rPr>
              <a:t>검은 고양이</a:t>
            </a:r>
            <a:r>
              <a:rPr lang="en-US" altLang="ko-KR" sz="3200">
                <a:solidFill>
                  <a:srgbClr val="67530e"/>
                </a:solidFill>
                <a:latin typeface="KoPub돋움체 Bold"/>
                <a:ea typeface="KoPub돋움체 Bold"/>
              </a:rPr>
              <a:t>&gt;</a:t>
            </a:r>
            <a:endParaRPr lang="en-US" altLang="ko-KR" sz="3200">
              <a:solidFill>
                <a:srgbClr val="67530e"/>
              </a:solidFill>
              <a:latin typeface="KoPub돋움체 Bold"/>
              <a:ea typeface="KoPub돋움체 Bold"/>
            </a:endParaRPr>
          </a:p>
        </p:txBody>
      </p:sp>
      <p:pic>
        <p:nvPicPr>
          <p:cNvPr id="8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190750" y="1871593"/>
            <a:ext cx="7728858" cy="41217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사각형: 둥근 모서리 1"/>
          <p:cNvSpPr/>
          <p:nvPr/>
        </p:nvSpPr>
        <p:spPr>
          <a:xfrm rot="18900000">
            <a:off x="115696" y="-1503401"/>
            <a:ext cx="2647031" cy="2571882"/>
          </a:xfrm>
          <a:prstGeom prst="roundRect">
            <a:avLst>
              <a:gd name="adj" fmla="val 18388"/>
            </a:avLst>
          </a:prstGeom>
          <a:solidFill>
            <a:srgbClr val="c0b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사각형: 둥근 모서리 10"/>
          <p:cNvSpPr/>
          <p:nvPr/>
        </p:nvSpPr>
        <p:spPr>
          <a:xfrm rot="1852025">
            <a:off x="287620" y="-1191699"/>
            <a:ext cx="2303180" cy="2325727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2537460" y="406736"/>
            <a:ext cx="1697355" cy="100105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6000" b="1">
                <a:solidFill>
                  <a:schemeClr val="bg1"/>
                </a:solidFill>
                <a:latin typeface="1훈검정고무신 R"/>
                <a:ea typeface="1훈검정고무신 R"/>
              </a:rPr>
              <a:t>목차</a:t>
            </a:r>
            <a:endParaRPr lang="ko-KR" altLang="en-US" sz="6000" b="1">
              <a:solidFill>
                <a:schemeClr val="bg1"/>
              </a:solidFill>
              <a:latin typeface="1훈검정고무신 R"/>
              <a:ea typeface="1훈검정고무신 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0001" y="4337732"/>
            <a:ext cx="2956599" cy="44735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>
              <a:defRPr sz="4800" b="1">
                <a:solidFill>
                  <a:srgbClr val="908850"/>
                </a:solidFill>
                <a:latin typeface="KoPub돋움체 Bold"/>
                <a:ea typeface="KoPub돋움체 Bold"/>
              </a:defRPr>
            </a:lvl1pPr>
          </a:lstStyle>
          <a:p>
            <a:pPr lvl="0">
              <a:defRPr/>
            </a:pPr>
            <a:r>
              <a:rPr lang="ko-KR" altLang="en-US" sz="2400" b="0">
                <a:solidFill>
                  <a:schemeClr val="bg1"/>
                </a:solidFill>
                <a:latin typeface="KoPub돋움체 Medium"/>
                <a:ea typeface="KoPub돋움체 Medium"/>
                <a:cs typeface="+mn-cs"/>
              </a:rPr>
              <a:t>일본만화의 발전과정</a:t>
            </a:r>
            <a:endParaRPr lang="ko-KR" altLang="en-US" sz="2400" b="0">
              <a:solidFill>
                <a:schemeClr val="bg1"/>
              </a:solidFill>
              <a:latin typeface="KoPub돋움체 Medium"/>
              <a:ea typeface="KoPub돋움체 Medium"/>
              <a:cs typeface="+mn-cs"/>
            </a:endParaRPr>
          </a:p>
        </p:txBody>
      </p:sp>
      <p:grpSp>
        <p:nvGrpSpPr>
          <p:cNvPr id="24" name="그룹 23"/>
          <p:cNvGrpSpPr/>
          <p:nvPr/>
        </p:nvGrpSpPr>
        <p:grpSpPr>
          <a:xfrm rot="0">
            <a:off x="1872001" y="2781687"/>
            <a:ext cx="1263230" cy="1250983"/>
            <a:chOff x="1872001" y="2648337"/>
            <a:chExt cx="1263230" cy="1250983"/>
          </a:xfrm>
        </p:grpSpPr>
        <p:sp>
          <p:nvSpPr>
            <p:cNvPr id="10" name="사각형: 둥근 모서리 9"/>
            <p:cNvSpPr/>
            <p:nvPr/>
          </p:nvSpPr>
          <p:spPr>
            <a:xfrm rot="2700000">
              <a:off x="1878124" y="2642214"/>
              <a:ext cx="1250983" cy="1263230"/>
            </a:xfrm>
            <a:prstGeom prst="roundRect">
              <a:avLst>
                <a:gd name="adj" fmla="val 16667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67011" y="2884832"/>
              <a:ext cx="473206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ko-KR"/>
              </a:defPPr>
              <a:lvl1pPr>
                <a:defRPr b="0">
                  <a:solidFill>
                    <a:schemeClr val="bg1"/>
                  </a:solidFill>
                  <a:latin typeface="KoPub돋움체 Medium"/>
                  <a:ea typeface="KoPub돋움체 Medium"/>
                </a:defRPr>
              </a:lvl1pPr>
            </a:lstStyle>
            <a:p>
              <a:pPr lvl="0">
                <a:defRPr/>
              </a:pPr>
              <a:r>
                <a:rPr lang="en-US" altLang="ko-KR" sz="4000"/>
                <a:t>1</a:t>
              </a:r>
              <a:endParaRPr lang="ko-KR" altLang="en-US" sz="400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725826" y="4364946"/>
            <a:ext cx="2370174" cy="44735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>
              <a:defRPr sz="4800" b="1">
                <a:solidFill>
                  <a:srgbClr val="908850"/>
                </a:solidFill>
                <a:latin typeface="KoPub돋움체 Bold"/>
                <a:ea typeface="KoPub돋움체 Bold"/>
              </a:defRPr>
            </a:lvl1pPr>
          </a:lstStyle>
          <a:p>
            <a:pPr lvl="0">
              <a:defRPr/>
            </a:pPr>
            <a:r>
              <a:rPr lang="ko-KR" altLang="en-US" sz="2400" b="0">
                <a:solidFill>
                  <a:schemeClr val="bg1"/>
                </a:solidFill>
                <a:latin typeface="KoPub돋움체 Medium"/>
                <a:ea typeface="KoPub돋움체 Medium"/>
                <a:cs typeface="+mn-cs"/>
              </a:rPr>
              <a:t>일본만화의 특징</a:t>
            </a:r>
            <a:endParaRPr lang="ko-KR" altLang="en-US" sz="2400" b="0">
              <a:solidFill>
                <a:schemeClr val="bg1"/>
              </a:solidFill>
              <a:latin typeface="KoPub돋움체 Medium"/>
              <a:ea typeface="KoPub돋움체 Medium"/>
              <a:cs typeface="+mn-cs"/>
            </a:endParaRPr>
          </a:p>
        </p:txBody>
      </p:sp>
      <p:sp>
        <p:nvSpPr>
          <p:cNvPr id="16" name="사각형: 둥근 모서리 15"/>
          <p:cNvSpPr/>
          <p:nvPr/>
        </p:nvSpPr>
        <p:spPr>
          <a:xfrm rot="2700000">
            <a:off x="4255248" y="2775564"/>
            <a:ext cx="1250983" cy="126323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644135" y="3018182"/>
            <a:ext cx="47320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>
              <a:defRPr b="0">
                <a:solidFill>
                  <a:schemeClr val="bg1"/>
                </a:solidFill>
                <a:latin typeface="KoPub돋움체 Medium"/>
                <a:ea typeface="KoPub돋움체 Medium"/>
              </a:defRPr>
            </a:lvl1pPr>
          </a:lstStyle>
          <a:p>
            <a:pPr lvl="0">
              <a:defRPr/>
            </a:pPr>
            <a:r>
              <a:rPr lang="en-US" altLang="ko-KR" sz="4000"/>
              <a:t>2</a:t>
            </a:r>
            <a:endParaRPr lang="ko-KR" altLang="en-US" sz="4000"/>
          </a:p>
        </p:txBody>
      </p:sp>
      <p:sp>
        <p:nvSpPr>
          <p:cNvPr id="18" name="TextBox 17"/>
          <p:cNvSpPr txBox="1"/>
          <p:nvPr/>
        </p:nvSpPr>
        <p:spPr>
          <a:xfrm>
            <a:off x="6096000" y="4310518"/>
            <a:ext cx="2660051" cy="8188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>
              <a:defRPr sz="4800" b="1">
                <a:solidFill>
                  <a:srgbClr val="908850"/>
                </a:solidFill>
                <a:latin typeface="KoPub돋움체 Bold"/>
                <a:ea typeface="KoPub돋움체 Bold"/>
              </a:defRPr>
            </a:lvl1pPr>
          </a:lstStyle>
          <a:p>
            <a:pPr lvl="0">
              <a:defRPr/>
            </a:pPr>
            <a:r>
              <a:rPr lang="ko-KR" altLang="en-US" sz="2400" b="0">
                <a:solidFill>
                  <a:schemeClr val="bg1"/>
                </a:solidFill>
                <a:latin typeface="KoPub돋움체 Medium"/>
                <a:ea typeface="KoPub돋움체 Medium"/>
                <a:cs typeface="+mn-cs"/>
              </a:rPr>
              <a:t>일본 애니메이션의</a:t>
            </a:r>
            <a:endParaRPr lang="ko-KR" altLang="en-US" sz="2400" b="0">
              <a:solidFill>
                <a:schemeClr val="bg1"/>
              </a:solidFill>
              <a:latin typeface="KoPub돋움체 Medium"/>
              <a:ea typeface="KoPub돋움체 Medium"/>
              <a:cs typeface="+mn-cs"/>
            </a:endParaRPr>
          </a:p>
          <a:p>
            <a:pPr lvl="0">
              <a:defRPr/>
            </a:pPr>
            <a:r>
              <a:rPr lang="ko-KR" altLang="en-US" sz="2400" b="0">
                <a:solidFill>
                  <a:schemeClr val="bg1"/>
                </a:solidFill>
                <a:latin typeface="KoPub돋움체 Medium"/>
                <a:ea typeface="KoPub돋움체 Medium"/>
                <a:cs typeface="+mn-cs"/>
              </a:rPr>
              <a:t>발전과정</a:t>
            </a:r>
            <a:endParaRPr lang="ko-KR" altLang="en-US" sz="2400" b="0">
              <a:solidFill>
                <a:schemeClr val="bg1"/>
              </a:solidFill>
              <a:latin typeface="KoPub돋움체 Medium"/>
              <a:ea typeface="KoPub돋움체 Medium"/>
              <a:cs typeface="+mn-cs"/>
            </a:endParaRPr>
          </a:p>
        </p:txBody>
      </p:sp>
      <p:sp>
        <p:nvSpPr>
          <p:cNvPr id="19" name="사각형: 둥근 모서리 18"/>
          <p:cNvSpPr/>
          <p:nvPr/>
        </p:nvSpPr>
        <p:spPr>
          <a:xfrm rot="2700000">
            <a:off x="6632372" y="2775564"/>
            <a:ext cx="1250983" cy="126323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7021259" y="3018182"/>
            <a:ext cx="47320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>
              <a:defRPr b="0">
                <a:solidFill>
                  <a:schemeClr val="bg1"/>
                </a:solidFill>
                <a:latin typeface="KoPub돋움체 Medium"/>
                <a:ea typeface="KoPub돋움체 Medium"/>
              </a:defRPr>
            </a:lvl1pPr>
          </a:lstStyle>
          <a:p>
            <a:pPr lvl="0">
              <a:defRPr/>
            </a:pPr>
            <a:r>
              <a:rPr lang="en-US" altLang="ko-KR" sz="4000"/>
              <a:t>3</a:t>
            </a:r>
            <a:endParaRPr lang="ko-KR" altLang="en-US" sz="4000"/>
          </a:p>
        </p:txBody>
      </p:sp>
      <p:sp>
        <p:nvSpPr>
          <p:cNvPr id="21" name="TextBox 20"/>
          <p:cNvSpPr txBox="1"/>
          <p:nvPr/>
        </p:nvSpPr>
        <p:spPr>
          <a:xfrm>
            <a:off x="8736160" y="4283303"/>
            <a:ext cx="2664176" cy="8188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>
              <a:defRPr sz="4800" b="1">
                <a:solidFill>
                  <a:srgbClr val="908850"/>
                </a:solidFill>
                <a:latin typeface="KoPub돋움체 Bold"/>
                <a:ea typeface="KoPub돋움체 Bold"/>
              </a:defRPr>
            </a:lvl1pPr>
          </a:lstStyle>
          <a:p>
            <a:pPr lvl="0">
              <a:defRPr/>
            </a:pPr>
            <a:r>
              <a:rPr lang="ko-KR" altLang="en-US" sz="2400" b="0">
                <a:solidFill>
                  <a:schemeClr val="bg1"/>
                </a:solidFill>
                <a:latin typeface="KoPub돋움체 Medium"/>
                <a:ea typeface="KoPub돋움체 Medium"/>
                <a:cs typeface="+mn-cs"/>
              </a:rPr>
              <a:t>일본 애니메이션의</a:t>
            </a:r>
            <a:endParaRPr lang="ko-KR" altLang="en-US" sz="2400" b="0">
              <a:solidFill>
                <a:schemeClr val="bg1"/>
              </a:solidFill>
              <a:latin typeface="KoPub돋움체 Medium"/>
              <a:ea typeface="KoPub돋움체 Medium"/>
              <a:cs typeface="+mn-cs"/>
            </a:endParaRPr>
          </a:p>
          <a:p>
            <a:pPr lvl="0">
              <a:defRPr/>
            </a:pPr>
            <a:r>
              <a:rPr lang="ko-KR" altLang="en-US" sz="2400" b="0">
                <a:solidFill>
                  <a:schemeClr val="bg1"/>
                </a:solidFill>
                <a:latin typeface="KoPub돋움체 Medium"/>
                <a:ea typeface="KoPub돋움체 Medium"/>
                <a:cs typeface="+mn-cs"/>
              </a:rPr>
              <a:t>특징</a:t>
            </a:r>
            <a:endParaRPr lang="ko-KR" altLang="en-US" sz="2400" b="0">
              <a:solidFill>
                <a:schemeClr val="bg1"/>
              </a:solidFill>
              <a:latin typeface="KoPub돋움체 Medium"/>
              <a:ea typeface="KoPub돋움체 Medium"/>
              <a:cs typeface="+mn-cs"/>
            </a:endParaRPr>
          </a:p>
        </p:txBody>
      </p:sp>
      <p:sp>
        <p:nvSpPr>
          <p:cNvPr id="22" name="사각형: 둥근 모서리 21"/>
          <p:cNvSpPr/>
          <p:nvPr/>
        </p:nvSpPr>
        <p:spPr>
          <a:xfrm rot="2700000">
            <a:off x="9009497" y="2775564"/>
            <a:ext cx="1250983" cy="126323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9398384" y="3018182"/>
            <a:ext cx="47320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>
              <a:defRPr b="0">
                <a:solidFill>
                  <a:schemeClr val="bg1"/>
                </a:solidFill>
                <a:latin typeface="KoPub돋움체 Medium"/>
                <a:ea typeface="KoPub돋움체 Medium"/>
              </a:defRPr>
            </a:lvl1pPr>
          </a:lstStyle>
          <a:p>
            <a:pPr lvl="0">
              <a:defRPr/>
            </a:pPr>
            <a:r>
              <a:rPr lang="en-US" altLang="ko-KR" sz="4000"/>
              <a:t>4</a:t>
            </a:r>
            <a:endParaRPr lang="ko-KR" altLang="en-US"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5e5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/>
          <p:cNvSpPr/>
          <p:nvPr/>
        </p:nvSpPr>
        <p:spPr>
          <a:xfrm rot="18900000">
            <a:off x="115696" y="-1503401"/>
            <a:ext cx="2647031" cy="2571882"/>
          </a:xfrm>
          <a:prstGeom prst="roundRect">
            <a:avLst>
              <a:gd name="adj" fmla="val 18388"/>
            </a:avLst>
          </a:prstGeom>
          <a:solidFill>
            <a:srgbClr val="c0b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사각형: 둥근 모서리 10"/>
          <p:cNvSpPr/>
          <p:nvPr/>
        </p:nvSpPr>
        <p:spPr>
          <a:xfrm rot="1852025">
            <a:off x="287620" y="-1191699"/>
            <a:ext cx="2303180" cy="2325727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88071" y="344197"/>
            <a:ext cx="5242469" cy="7492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4400">
                <a:solidFill>
                  <a:srgbClr val="675f3b"/>
                </a:solidFill>
                <a:latin typeface="KoPub돋움체 Bold"/>
                <a:ea typeface="KoPub돋움체 Bold"/>
              </a:rPr>
              <a:t>일본만화의 발전과정</a:t>
            </a:r>
            <a:endParaRPr lang="ko-KR" altLang="en-US" sz="4400">
              <a:solidFill>
                <a:srgbClr val="675f3b"/>
              </a:solidFill>
              <a:latin typeface="KoPub돋움체 Bold"/>
              <a:ea typeface="KoPub돋움체 Bold"/>
            </a:endParaRPr>
          </a:p>
        </p:txBody>
      </p:sp>
      <p:sp>
        <p:nvSpPr>
          <p:cNvPr id="14" name=""/>
          <p:cNvSpPr/>
          <p:nvPr/>
        </p:nvSpPr>
        <p:spPr>
          <a:xfrm>
            <a:off x="4503963" y="2733264"/>
            <a:ext cx="2830286" cy="15784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38c6a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sz="4000">
                <a:solidFill>
                  <a:srgbClr val="67530e"/>
                </a:solidFill>
              </a:rPr>
              <a:t>규제</a:t>
            </a:r>
            <a:r>
              <a:rPr lang="en-US" altLang="ko-KR" sz="4000">
                <a:solidFill>
                  <a:srgbClr val="ff0000"/>
                </a:solidFill>
              </a:rPr>
              <a:t>X</a:t>
            </a:r>
            <a:endParaRPr lang="en-US" altLang="ko-KR" sz="4000">
              <a:solidFill>
                <a:srgbClr val="ff0000"/>
              </a:solidFill>
            </a:endParaRPr>
          </a:p>
        </p:txBody>
      </p:sp>
      <p:pic>
        <p:nvPicPr>
          <p:cNvPr id="19" name="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lum/>
            <a:extLst>
              <a:ext uri="783A4284-B454-46f5-B8C8-42B5039CE256">
                <hp:hncPhoto xmlns:hp="http://schemas.haansoft.com/office/presentation/8.0">
                  <hd:imgLayer xmlns:hd="http://schemas.haansoft.com/office/drawingml/8.0" r:embed="rId3">
                    <hd:imgEffect xmlns:hd="http://schemas.haansoft.com/office/drawingml/8.0">
                      <hd:artEffectSharpenSoften amount="-7000"/>
                    </hd:imgEffect>
                  </hd:imgLayer>
                </hp:hncPhoto>
              </a:ext>
            </a:extLst>
          </a:blip>
          <a:stretch>
            <a:fillRect/>
          </a:stretch>
        </p:blipFill>
        <p:spPr>
          <a:xfrm>
            <a:off x="554325" y="1817948"/>
            <a:ext cx="3744418" cy="3425094"/>
          </a:xfrm>
          <a:prstGeom prst="ellipse">
            <a:avLst/>
          </a:prstGeom>
        </p:spPr>
      </p:pic>
      <p:sp>
        <p:nvSpPr>
          <p:cNvPr id="21" name="TextBox 17"/>
          <p:cNvSpPr txBox="1"/>
          <p:nvPr/>
        </p:nvSpPr>
        <p:spPr>
          <a:xfrm>
            <a:off x="325524" y="5475523"/>
            <a:ext cx="4425001" cy="638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3600">
                <a:solidFill>
                  <a:srgbClr val="67530e"/>
                </a:solidFill>
                <a:latin typeface="KoPub돋움체 Medium"/>
                <a:ea typeface="KoPub돋움체 Medium"/>
                <a:cs typeface="+mn-cs"/>
              </a:rPr>
              <a:t>제</a:t>
            </a:r>
            <a:r>
              <a:rPr lang="en-US" altLang="ko-KR" sz="3600">
                <a:solidFill>
                  <a:srgbClr val="67530e"/>
                </a:solidFill>
                <a:latin typeface="KoPub돋움체 Medium"/>
                <a:ea typeface="KoPub돋움체 Medium"/>
                <a:cs typeface="+mn-cs"/>
              </a:rPr>
              <a:t>2</a:t>
            </a:r>
            <a:r>
              <a:rPr lang="ko-KR" altLang="en-US" sz="3600">
                <a:solidFill>
                  <a:srgbClr val="67530e"/>
                </a:solidFill>
                <a:latin typeface="KoPub돋움체 Medium"/>
                <a:ea typeface="KoPub돋움체 Medium"/>
                <a:cs typeface="+mn-cs"/>
              </a:rPr>
              <a:t>차 세계대전 이후</a:t>
            </a:r>
            <a:endParaRPr lang="ko-KR" altLang="en-US" sz="3600">
              <a:solidFill>
                <a:srgbClr val="67530e"/>
              </a:solidFill>
              <a:latin typeface="KoPub돋움체 Medium"/>
              <a:ea typeface="KoPub돋움체 Medium"/>
              <a:cs typeface="+mn-cs"/>
            </a:endParaRPr>
          </a:p>
        </p:txBody>
      </p:sp>
      <p:pic>
        <p:nvPicPr>
          <p:cNvPr id="22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546522" y="1609725"/>
            <a:ext cx="3883478" cy="3638550"/>
          </a:xfrm>
          <a:prstGeom prst="ellipse">
            <a:avLst/>
          </a:prstGeom>
        </p:spPr>
      </p:pic>
      <p:sp>
        <p:nvSpPr>
          <p:cNvPr id="23" name="TextBox 17"/>
          <p:cNvSpPr txBox="1"/>
          <p:nvPr/>
        </p:nvSpPr>
        <p:spPr>
          <a:xfrm>
            <a:off x="7608068" y="5421639"/>
            <a:ext cx="3540536" cy="638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3600">
                <a:solidFill>
                  <a:srgbClr val="67530e"/>
                </a:solidFill>
                <a:latin typeface="KoPub돋움체 Medium"/>
                <a:ea typeface="KoPub돋움체 Medium"/>
                <a:cs typeface="+mn-cs"/>
              </a:rPr>
              <a:t>만화 출판사 등장</a:t>
            </a:r>
            <a:endParaRPr lang="ko-KR" altLang="en-US" sz="3600">
              <a:solidFill>
                <a:srgbClr val="67530e"/>
              </a:solidFill>
              <a:latin typeface="KoPub돋움체 Medium"/>
              <a:ea typeface="KoPub돋움체 Medium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1" animBg="1"/>
      <p:bldP spid="23" grpId="2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5e5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/>
          <p:cNvSpPr/>
          <p:nvPr/>
        </p:nvSpPr>
        <p:spPr>
          <a:xfrm rot="18900000">
            <a:off x="115696" y="-1503401"/>
            <a:ext cx="2647031" cy="2571882"/>
          </a:xfrm>
          <a:prstGeom prst="roundRect">
            <a:avLst>
              <a:gd name="adj" fmla="val 18388"/>
            </a:avLst>
          </a:prstGeom>
          <a:solidFill>
            <a:srgbClr val="c0b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사각형: 둥근 모서리 10"/>
          <p:cNvSpPr/>
          <p:nvPr/>
        </p:nvSpPr>
        <p:spPr>
          <a:xfrm rot="1852025">
            <a:off x="287620" y="-1191699"/>
            <a:ext cx="2303180" cy="2325727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888071" y="344197"/>
            <a:ext cx="5223419" cy="7492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4400">
                <a:solidFill>
                  <a:srgbClr val="675f3b"/>
                </a:solidFill>
                <a:latin typeface="KoPub돋움체 Bold"/>
                <a:ea typeface="KoPub돋움체 Bold"/>
              </a:rPr>
              <a:t>일본만화의</a:t>
            </a:r>
            <a:r>
              <a:rPr lang="ko-KR" altLang="en-US" sz="4000">
                <a:solidFill>
                  <a:srgbClr val="675f3b"/>
                </a:solidFill>
                <a:latin typeface="KoPub돋움체 Bold"/>
                <a:ea typeface="KoPub돋움체 Bold"/>
              </a:rPr>
              <a:t> </a:t>
            </a:r>
            <a:r>
              <a:rPr lang="ko-KR" altLang="en-US" sz="4400">
                <a:solidFill>
                  <a:srgbClr val="675f3b"/>
                </a:solidFill>
                <a:latin typeface="KoPub돋움체 Bold"/>
                <a:ea typeface="KoPub돋움체 Bold"/>
              </a:rPr>
              <a:t>발전과정</a:t>
            </a:r>
            <a:endParaRPr lang="ko-KR" altLang="en-US" sz="4400">
              <a:solidFill>
                <a:srgbClr val="675f3b"/>
              </a:solidFill>
              <a:latin typeface="KoPub돋움체 Bold"/>
              <a:ea typeface="KoPub돋움체 Bold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33181" y="4987028"/>
            <a:ext cx="3292929" cy="396621"/>
          </a:xfrm>
          <a:prstGeom prst="rect">
            <a:avLst/>
          </a:prstGeom>
          <a:solidFill>
            <a:srgbClr val="908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/>
              <a:t>일본만화의 시작자</a:t>
            </a:r>
            <a:endParaRPr lang="ko-KR" altLang="en-US" sz="2800"/>
          </a:p>
        </p:txBody>
      </p:sp>
      <p:sp>
        <p:nvSpPr>
          <p:cNvPr id="13" name="직사각형 12"/>
          <p:cNvSpPr/>
          <p:nvPr/>
        </p:nvSpPr>
        <p:spPr>
          <a:xfrm>
            <a:off x="4169924" y="5000634"/>
            <a:ext cx="3374572" cy="423837"/>
          </a:xfrm>
          <a:prstGeom prst="rect">
            <a:avLst/>
          </a:prstGeom>
          <a:solidFill>
            <a:srgbClr val="c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/>
              <a:t>일련의 여성만화가</a:t>
            </a:r>
            <a:endParaRPr lang="ko-KR" altLang="en-US" sz="2800"/>
          </a:p>
        </p:txBody>
      </p:sp>
      <p:sp>
        <p:nvSpPr>
          <p:cNvPr id="14" name="직사각형 13"/>
          <p:cNvSpPr/>
          <p:nvPr/>
        </p:nvSpPr>
        <p:spPr>
          <a:xfrm>
            <a:off x="7915381" y="5000633"/>
            <a:ext cx="3510641" cy="423837"/>
          </a:xfrm>
          <a:prstGeom prst="rect">
            <a:avLst/>
          </a:prstGeom>
          <a:solidFill>
            <a:srgbClr val="a1a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/>
              <a:t>일본만화의 영향가</a:t>
            </a:r>
            <a:endParaRPr lang="ko-KR" altLang="en-US" sz="2800"/>
          </a:p>
        </p:txBody>
      </p:sp>
      <p:sp>
        <p:nvSpPr>
          <p:cNvPr id="18" name="TextBox 17"/>
          <p:cNvSpPr txBox="1"/>
          <p:nvPr/>
        </p:nvSpPr>
        <p:spPr>
          <a:xfrm>
            <a:off x="434383" y="5502738"/>
            <a:ext cx="2996249" cy="6417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3600">
                <a:ln w="9525">
                  <a:solidFill>
                    <a:schemeClr val="accent3">
                      <a:alpha val="2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/>
                <a:ea typeface="KoPub돋움체 Medium"/>
                <a:cs typeface="+mn-cs"/>
              </a:rPr>
              <a:t>데즈카 오사무</a:t>
            </a:r>
            <a:endParaRPr lang="ko-KR" altLang="en-US" sz="3600">
              <a:solidFill>
                <a:schemeClr val="tx1">
                  <a:lumMod val="50000"/>
                  <a:lumOff val="50000"/>
                </a:schemeClr>
              </a:solidFill>
              <a:latin typeface="KoPub돋움체 Medium"/>
              <a:ea typeface="KoPub돋움체 Medium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09345" y="5489131"/>
            <a:ext cx="2532439" cy="641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600"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/>
                <a:ea typeface="KoPub돋움체 Medium"/>
                <a:cs typeface="+mn-cs"/>
              </a:rPr>
              <a:t>하기오 모토</a:t>
            </a:r>
            <a:endParaRPr lang="ko-KR" altLang="en-US" sz="3600">
              <a:solidFill>
                <a:schemeClr val="tx1">
                  <a:lumMod val="50000"/>
                  <a:lumOff val="50000"/>
                </a:schemeClr>
              </a:solidFill>
              <a:latin typeface="KoPub돋움체 Medium"/>
              <a:ea typeface="KoPub돋움체 Medium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78473" y="5516345"/>
            <a:ext cx="3446357" cy="6430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3600">
                <a:ln w="9525">
                  <a:solidFill>
                    <a:schemeClr val="accent3">
                      <a:alpha val="2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/>
                <a:ea typeface="KoPub돋움체 Medium"/>
                <a:cs typeface="+mn-cs"/>
              </a:rPr>
              <a:t>오토모 가쓰히로</a:t>
            </a:r>
            <a:endParaRPr lang="ko-KR" altLang="en-US" sz="3600">
              <a:solidFill>
                <a:schemeClr val="tx1">
                  <a:lumMod val="50000"/>
                  <a:lumOff val="50000"/>
                </a:schemeClr>
              </a:solidFill>
              <a:latin typeface="KoPub돋움체 Medium"/>
              <a:ea typeface="KoPub돋움체 Medium"/>
              <a:cs typeface="+mn-cs"/>
            </a:endParaRPr>
          </a:p>
        </p:txBody>
      </p:sp>
      <p:pic>
        <p:nvPicPr>
          <p:cNvPr id="3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08213" y="1578428"/>
            <a:ext cx="3211285" cy="3224893"/>
          </a:xfrm>
          <a:prstGeom prst="rect">
            <a:avLst/>
          </a:prstGeom>
        </p:spPr>
      </p:pic>
      <p:pic>
        <p:nvPicPr>
          <p:cNvPr id="35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170588" y="1530803"/>
            <a:ext cx="3388180" cy="3279321"/>
          </a:xfrm>
          <a:prstGeom prst="rect">
            <a:avLst/>
          </a:prstGeom>
        </p:spPr>
      </p:pic>
      <p:pic>
        <p:nvPicPr>
          <p:cNvPr id="36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919360" y="1534886"/>
            <a:ext cx="3524250" cy="326843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1" animBg="1"/>
      <p:bldP spid="13" grpId="2" animBg="1"/>
      <p:bldP spid="25" grpId="3" animBg="1"/>
      <p:bldP spid="14" grpId="4" animBg="1"/>
      <p:bldP spid="29" grpId="5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5e5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사각형: 둥근 모서리 100"/>
          <p:cNvSpPr/>
          <p:nvPr/>
        </p:nvSpPr>
        <p:spPr>
          <a:xfrm rot="18900000">
            <a:off x="115696" y="-1503401"/>
            <a:ext cx="2647031" cy="2571882"/>
          </a:xfrm>
          <a:prstGeom prst="roundRect">
            <a:avLst>
              <a:gd name="adj" fmla="val 18388"/>
            </a:avLst>
          </a:prstGeom>
          <a:solidFill>
            <a:srgbClr val="c0b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2" name="TextBox 101"/>
          <p:cNvSpPr txBox="1"/>
          <p:nvPr/>
        </p:nvSpPr>
        <p:spPr>
          <a:xfrm>
            <a:off x="2915285" y="208125"/>
            <a:ext cx="4156619" cy="7492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4400">
                <a:solidFill>
                  <a:srgbClr val="675f3b"/>
                </a:solidFill>
                <a:latin typeface="KoPub돋움체 Bold"/>
                <a:ea typeface="KoPub돋움체 Bold"/>
              </a:rPr>
              <a:t>일본만화의 특징</a:t>
            </a:r>
            <a:endParaRPr lang="ko-KR" altLang="en-US" sz="4400">
              <a:solidFill>
                <a:srgbClr val="675f3b"/>
              </a:solidFill>
              <a:latin typeface="KoPub돋움체 Bold"/>
              <a:ea typeface="KoPub돋움체 Bold"/>
            </a:endParaRPr>
          </a:p>
        </p:txBody>
      </p:sp>
      <p:sp>
        <p:nvSpPr>
          <p:cNvPr id="103" name="사각형: 둥근 모서리 102"/>
          <p:cNvSpPr/>
          <p:nvPr/>
        </p:nvSpPr>
        <p:spPr>
          <a:xfrm rot="1852025">
            <a:off x="287620" y="-1191699"/>
            <a:ext cx="2303180" cy="2325727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4" name="TextBox 103"/>
          <p:cNvSpPr txBox="1"/>
          <p:nvPr/>
        </p:nvSpPr>
        <p:spPr>
          <a:xfrm>
            <a:off x="2833642" y="1058925"/>
            <a:ext cx="5441898" cy="634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3600">
                <a:solidFill>
                  <a:srgbClr val="67530e"/>
                </a:solidFill>
                <a:latin typeface="KoPub돋움체 Bold"/>
                <a:ea typeface="KoPub돋움체 Bold"/>
              </a:rPr>
              <a:t>•</a:t>
            </a:r>
            <a:r>
              <a:rPr lang="ko-KR" altLang="en-US" sz="3600">
                <a:solidFill>
                  <a:srgbClr val="67530e"/>
                </a:solidFill>
                <a:latin typeface="KoPub돋움체 Bold"/>
                <a:ea typeface="KoPub돋움체 Bold"/>
              </a:rPr>
              <a:t> 만화 그림체 </a:t>
            </a:r>
            <a:r>
              <a:rPr lang="en-US" altLang="ko-KR" sz="3600">
                <a:solidFill>
                  <a:srgbClr val="67530e"/>
                </a:solidFill>
                <a:latin typeface="KoPub돋움체 Bold"/>
                <a:ea typeface="KoPub돋움체 Bold"/>
              </a:rPr>
              <a:t>(</a:t>
            </a:r>
            <a:r>
              <a:rPr lang="ko-KR" altLang="en-US" sz="3600">
                <a:solidFill>
                  <a:srgbClr val="67530e"/>
                </a:solidFill>
                <a:latin typeface="KoPub돋움체 Bold"/>
                <a:ea typeface="KoPub돋움체 Bold"/>
              </a:rPr>
              <a:t>순정만화</a:t>
            </a:r>
            <a:r>
              <a:rPr lang="en-US" altLang="ko-KR" sz="3600">
                <a:solidFill>
                  <a:srgbClr val="67530e"/>
                </a:solidFill>
                <a:latin typeface="KoPub돋움체 Bold"/>
                <a:ea typeface="KoPub돋움체 Bold"/>
              </a:rPr>
              <a:t>)</a:t>
            </a:r>
            <a:endParaRPr lang="en-US" altLang="ko-KR" sz="3600">
              <a:solidFill>
                <a:srgbClr val="67530e"/>
              </a:solidFill>
              <a:latin typeface="KoPub돋움체 Bold"/>
              <a:ea typeface="KoPub돋움체 Bold"/>
            </a:endParaRPr>
          </a:p>
        </p:txBody>
      </p:sp>
      <p:pic>
        <p:nvPicPr>
          <p:cNvPr id="10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49035" y="1719942"/>
            <a:ext cx="3497034" cy="4697186"/>
          </a:xfrm>
          <a:prstGeom prst="rect">
            <a:avLst/>
          </a:prstGeom>
        </p:spPr>
      </p:pic>
      <p:pic>
        <p:nvPicPr>
          <p:cNvPr id="106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156982" y="1726746"/>
            <a:ext cx="3878036" cy="4765221"/>
          </a:xfrm>
          <a:prstGeom prst="rect">
            <a:avLst/>
          </a:prstGeom>
        </p:spPr>
      </p:pic>
      <p:pic>
        <p:nvPicPr>
          <p:cNvPr id="107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353424" y="1741714"/>
            <a:ext cx="3458936" cy="48441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5e5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979172" y="962206"/>
            <a:ext cx="2840874" cy="6428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>
                <a:ln w="9525">
                  <a:solidFill>
                    <a:srgbClr val="908850">
                      <a:alpha val="15000"/>
                    </a:srgbClr>
                  </a:solidFill>
                </a:ln>
                <a:solidFill>
                  <a:srgbClr val="67530e"/>
                </a:solidFill>
                <a:latin typeface="KoPub돋움체 Medium"/>
                <a:ea typeface="KoPub돋움체 Medium"/>
                <a:cs typeface="+mn-cs"/>
              </a:rPr>
              <a:t>•</a:t>
            </a:r>
            <a:r>
              <a:rPr lang="ko-KR" altLang="en-US" sz="3600">
                <a:ln w="9525">
                  <a:solidFill>
                    <a:srgbClr val="908850">
                      <a:alpha val="15000"/>
                    </a:srgbClr>
                  </a:solidFill>
                </a:ln>
                <a:solidFill>
                  <a:srgbClr val="67530e"/>
                </a:solidFill>
                <a:latin typeface="KoPub돋움체 Medium"/>
                <a:ea typeface="KoPub돋움체 Medium"/>
                <a:cs typeface="+mn-cs"/>
              </a:rPr>
              <a:t> 만화 그림체</a:t>
            </a:r>
            <a:endParaRPr lang="ko-KR" altLang="en-US" sz="3600">
              <a:solidFill>
                <a:srgbClr val="67530e"/>
              </a:solidFill>
              <a:latin typeface="KoPub돋움체 Medium"/>
              <a:ea typeface="KoPub돋움체 Medium"/>
              <a:cs typeface="+mn-cs"/>
            </a:endParaRPr>
          </a:p>
        </p:txBody>
      </p:sp>
      <p:sp>
        <p:nvSpPr>
          <p:cNvPr id="2" name="사각형: 둥근 모서리 1"/>
          <p:cNvSpPr/>
          <p:nvPr/>
        </p:nvSpPr>
        <p:spPr>
          <a:xfrm rot="18900000">
            <a:off x="115696" y="-1503401"/>
            <a:ext cx="2647031" cy="2571882"/>
          </a:xfrm>
          <a:prstGeom prst="roundRect">
            <a:avLst>
              <a:gd name="adj" fmla="val 18388"/>
            </a:avLst>
          </a:prstGeom>
          <a:solidFill>
            <a:srgbClr val="c0b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901675" y="221732"/>
            <a:ext cx="4156622" cy="7492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4400">
                <a:solidFill>
                  <a:srgbClr val="675f3b"/>
                </a:solidFill>
                <a:latin typeface="KoPub돋움체 Bold"/>
                <a:ea typeface="KoPub돋움체 Bold"/>
              </a:rPr>
              <a:t>일본만화의 특징</a:t>
            </a:r>
            <a:endParaRPr lang="ko-KR" altLang="en-US" sz="4400">
              <a:solidFill>
                <a:srgbClr val="675f3b"/>
              </a:solidFill>
              <a:latin typeface="KoPub돋움체 Bold"/>
              <a:ea typeface="KoPub돋움체 Bold"/>
            </a:endParaRPr>
          </a:p>
        </p:txBody>
      </p:sp>
      <p:sp>
        <p:nvSpPr>
          <p:cNvPr id="11" name="사각형: 둥근 모서리 10"/>
          <p:cNvSpPr/>
          <p:nvPr/>
        </p:nvSpPr>
        <p:spPr>
          <a:xfrm rot="1852025">
            <a:off x="287620" y="-1191699"/>
            <a:ext cx="2303180" cy="2325727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3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36095" y="1980519"/>
            <a:ext cx="3682093" cy="4693103"/>
          </a:xfrm>
          <a:prstGeom prst="rect">
            <a:avLst/>
          </a:prstGeom>
        </p:spPr>
      </p:pic>
      <p:pic>
        <p:nvPicPr>
          <p:cNvPr id="3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333875" y="1898876"/>
            <a:ext cx="3510643" cy="4638675"/>
          </a:xfrm>
          <a:prstGeom prst="rect">
            <a:avLst/>
          </a:prstGeom>
        </p:spPr>
      </p:pic>
      <p:pic>
        <p:nvPicPr>
          <p:cNvPr id="39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211913" y="1906361"/>
            <a:ext cx="3475817" cy="4664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5e5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사각형: 둥근 모서리 31"/>
          <p:cNvSpPr/>
          <p:nvPr/>
        </p:nvSpPr>
        <p:spPr>
          <a:xfrm rot="18900000">
            <a:off x="115696" y="-1503401"/>
            <a:ext cx="2647031" cy="2571882"/>
          </a:xfrm>
          <a:prstGeom prst="roundRect">
            <a:avLst>
              <a:gd name="adj" fmla="val 18388"/>
            </a:avLst>
          </a:prstGeom>
          <a:solidFill>
            <a:srgbClr val="c0b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2888071" y="248947"/>
            <a:ext cx="4156619" cy="7492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4400">
                <a:solidFill>
                  <a:srgbClr val="675f3b"/>
                </a:solidFill>
                <a:latin typeface="KoPub돋움체 Bold"/>
                <a:ea typeface="KoPub돋움체 Bold"/>
              </a:rPr>
              <a:t>일본만화의 특징</a:t>
            </a:r>
            <a:endParaRPr lang="ko-KR" altLang="en-US" sz="4400">
              <a:solidFill>
                <a:srgbClr val="675f3b"/>
              </a:solidFill>
              <a:latin typeface="KoPub돋움체 Bold"/>
              <a:ea typeface="KoPub돋움체 Bold"/>
            </a:endParaRPr>
          </a:p>
        </p:txBody>
      </p:sp>
      <p:sp>
        <p:nvSpPr>
          <p:cNvPr id="34" name="사각형: 둥근 모서리 33"/>
          <p:cNvSpPr/>
          <p:nvPr/>
        </p:nvSpPr>
        <p:spPr>
          <a:xfrm rot="1852025">
            <a:off x="287620" y="-1191699"/>
            <a:ext cx="2303180" cy="2325727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2874461" y="1018103"/>
            <a:ext cx="6637204" cy="6373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>
                <a:solidFill>
                  <a:srgbClr val="67530e"/>
                </a:solidFill>
                <a:latin typeface="KoPub돋움체 Bold"/>
                <a:ea typeface="KoPub돋움체 Bold"/>
              </a:rPr>
              <a:t>•</a:t>
            </a:r>
            <a:r>
              <a:rPr lang="ko-KR" altLang="en-US" sz="3600">
                <a:solidFill>
                  <a:srgbClr val="67530e"/>
                </a:solidFill>
                <a:latin typeface="KoPub돋움체 Bold"/>
                <a:ea typeface="KoPub돋움체 Bold"/>
              </a:rPr>
              <a:t> 만화의 기법 </a:t>
            </a:r>
            <a:r>
              <a:rPr lang="en-US" altLang="ko-KR" sz="3600">
                <a:solidFill>
                  <a:srgbClr val="67530e"/>
                </a:solidFill>
                <a:latin typeface="KoPub돋움체 Bold"/>
                <a:ea typeface="KoPub돋움체 Bold"/>
              </a:rPr>
              <a:t>(</a:t>
            </a:r>
            <a:r>
              <a:rPr lang="ko-KR" altLang="en-US" sz="3600">
                <a:solidFill>
                  <a:srgbClr val="67530e"/>
                </a:solidFill>
                <a:latin typeface="KoPub돋움체 Bold"/>
                <a:ea typeface="KoPub돋움체 Bold"/>
              </a:rPr>
              <a:t>후카다시</a:t>
            </a:r>
            <a:r>
              <a:rPr lang="en-US" altLang="ko-KR" sz="3600">
                <a:solidFill>
                  <a:srgbClr val="67530e"/>
                </a:solidFill>
                <a:latin typeface="KoPub돋움체 Bold"/>
                <a:ea typeface="KoPub돋움체 Bold"/>
              </a:rPr>
              <a:t>,</a:t>
            </a:r>
            <a:r>
              <a:rPr lang="ko-KR" altLang="en-US" sz="3600">
                <a:solidFill>
                  <a:srgbClr val="67530e"/>
                </a:solidFill>
                <a:latin typeface="KoPub돋움체 Bold"/>
                <a:ea typeface="KoPub돋움체 Bold"/>
              </a:rPr>
              <a:t> 의성어</a:t>
            </a:r>
            <a:r>
              <a:rPr lang="en-US" altLang="ko-KR" sz="3600">
                <a:solidFill>
                  <a:srgbClr val="67530e"/>
                </a:solidFill>
                <a:latin typeface="KoPub돋움체 Bold"/>
                <a:ea typeface="KoPub돋움체 Bold"/>
              </a:rPr>
              <a:t>)</a:t>
            </a:r>
            <a:endParaRPr lang="en-US" altLang="ko-KR" sz="3600">
              <a:solidFill>
                <a:srgbClr val="67530e"/>
              </a:solidFill>
              <a:latin typeface="KoPub돋움체 Bold"/>
              <a:ea typeface="KoPub돋움체 Bold"/>
            </a:endParaRPr>
          </a:p>
        </p:txBody>
      </p:sp>
      <p:pic>
        <p:nvPicPr>
          <p:cNvPr id="6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02922" y="1714499"/>
            <a:ext cx="4493077" cy="4871356"/>
          </a:xfrm>
          <a:prstGeom prst="rect">
            <a:avLst/>
          </a:prstGeom>
        </p:spPr>
      </p:pic>
      <p:pic>
        <p:nvPicPr>
          <p:cNvPr id="62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613751" y="1772329"/>
            <a:ext cx="3550102" cy="2609169"/>
          </a:xfrm>
          <a:prstGeom prst="rect">
            <a:avLst/>
          </a:prstGeom>
        </p:spPr>
      </p:pic>
      <p:pic>
        <p:nvPicPr>
          <p:cNvPr id="63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673623" y="4471306"/>
            <a:ext cx="3525606" cy="216897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5e5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2964069" y="1125485"/>
            <a:ext cx="5623671" cy="6360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>
                <a:ln w="9525">
                  <a:solidFill>
                    <a:schemeClr val="bg2">
                      <a:lumMod val="50000"/>
                      <a:alpha val="15000"/>
                    </a:schemeClr>
                  </a:solidFill>
                </a:ln>
                <a:solidFill>
                  <a:srgbClr val="67530e"/>
                </a:solidFill>
                <a:latin typeface="KoPub돋움체 Medium"/>
                <a:ea typeface="KoPub돋움체 Medium"/>
              </a:rPr>
              <a:t>•</a:t>
            </a:r>
            <a:r>
              <a:rPr lang="ko-KR" altLang="en-US" sz="3600">
                <a:ln w="9525">
                  <a:solidFill>
                    <a:schemeClr val="bg2">
                      <a:lumMod val="50000"/>
                      <a:alpha val="15000"/>
                    </a:schemeClr>
                  </a:solidFill>
                </a:ln>
                <a:solidFill>
                  <a:srgbClr val="67530e"/>
                </a:solidFill>
                <a:latin typeface="KoPub돋움체 Medium"/>
                <a:ea typeface="KoPub돋움체 Medium"/>
              </a:rPr>
              <a:t> 최초 애니메이션 제작자들</a:t>
            </a:r>
            <a:endParaRPr lang="ko-KR" altLang="en-US" sz="3600">
              <a:solidFill>
                <a:srgbClr val="67530e"/>
              </a:solidFill>
              <a:latin typeface="KoPub돋움체 Medium"/>
              <a:ea typeface="KoPub돋움체 Medium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65140" y="180911"/>
            <a:ext cx="6861719" cy="749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4400">
                <a:solidFill>
                  <a:srgbClr val="675f3b"/>
                </a:solidFill>
                <a:latin typeface="KoPub돋움체 Bold"/>
                <a:ea typeface="KoPub돋움체 Bold"/>
              </a:rPr>
              <a:t>일본애니메이션의 발전과정</a:t>
            </a:r>
            <a:endParaRPr lang="ko-KR" altLang="en-US" sz="4400">
              <a:solidFill>
                <a:srgbClr val="675f3b"/>
              </a:solidFill>
              <a:latin typeface="KoPub돋움체 Bold"/>
              <a:ea typeface="KoPub돋움체 Bold"/>
            </a:endParaRPr>
          </a:p>
        </p:txBody>
      </p:sp>
      <p:sp>
        <p:nvSpPr>
          <p:cNvPr id="49" name="사각형: 둥근 모서리 48"/>
          <p:cNvSpPr/>
          <p:nvPr/>
        </p:nvSpPr>
        <p:spPr>
          <a:xfrm rot="18900000">
            <a:off x="115696" y="-1503401"/>
            <a:ext cx="2647031" cy="2571882"/>
          </a:xfrm>
          <a:prstGeom prst="roundRect">
            <a:avLst>
              <a:gd name="adj" fmla="val 18388"/>
            </a:avLst>
          </a:prstGeom>
          <a:solidFill>
            <a:srgbClr val="c0b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0" name="사각형: 둥근 모서리 49"/>
          <p:cNvSpPr/>
          <p:nvPr/>
        </p:nvSpPr>
        <p:spPr>
          <a:xfrm rot="1852025">
            <a:off x="287620" y="-1191699"/>
            <a:ext cx="2303180" cy="2325727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9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56568" y="2036500"/>
            <a:ext cx="3103789" cy="3522705"/>
          </a:xfrm>
          <a:prstGeom prst="rect">
            <a:avLst/>
          </a:prstGeom>
        </p:spPr>
      </p:pic>
      <p:pic>
        <p:nvPicPr>
          <p:cNvPr id="95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557712" y="2026103"/>
            <a:ext cx="3076575" cy="3510692"/>
          </a:xfrm>
          <a:prstGeom prst="rect">
            <a:avLst/>
          </a:prstGeom>
        </p:spPr>
      </p:pic>
      <p:pic>
        <p:nvPicPr>
          <p:cNvPr id="96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299676" y="1998889"/>
            <a:ext cx="3076575" cy="3578728"/>
          </a:xfrm>
          <a:prstGeom prst="rect">
            <a:avLst/>
          </a:prstGeom>
        </p:spPr>
      </p:pic>
      <p:sp>
        <p:nvSpPr>
          <p:cNvPr id="97" name="TextBox 67"/>
          <p:cNvSpPr txBox="1"/>
          <p:nvPr/>
        </p:nvSpPr>
        <p:spPr>
          <a:xfrm>
            <a:off x="762432" y="5877100"/>
            <a:ext cx="3205683" cy="516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800">
                <a:ln w="9525">
                  <a:solidFill>
                    <a:schemeClr val="bg2">
                      <a:lumMod val="50000"/>
                      <a:alpha val="1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/>
                <a:ea typeface="KoPub돋움체 Medium"/>
              </a:rPr>
              <a:t>시모카와 오텐</a:t>
            </a:r>
            <a:endParaRPr lang="ko-KR" altLang="en-US" sz="2800">
              <a:solidFill>
                <a:schemeClr val="bg2">
                  <a:lumMod val="50000"/>
                </a:schemeClr>
              </a:solidFill>
              <a:latin typeface="KoPub돋움체 Medium"/>
              <a:ea typeface="KoPub돋움체 Medium"/>
            </a:endParaRPr>
          </a:p>
        </p:txBody>
      </p:sp>
      <p:sp>
        <p:nvSpPr>
          <p:cNvPr id="98" name="TextBox 67"/>
          <p:cNvSpPr txBox="1"/>
          <p:nvPr/>
        </p:nvSpPr>
        <p:spPr>
          <a:xfrm>
            <a:off x="4493158" y="5893428"/>
            <a:ext cx="3205683" cy="516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800">
                <a:solidFill>
                  <a:schemeClr val="bg2">
                    <a:lumMod val="50000"/>
                  </a:schemeClr>
                </a:solidFill>
                <a:latin typeface="KoPub돋움체 Medium"/>
                <a:ea typeface="KoPub돋움체 Medium"/>
              </a:rPr>
              <a:t>고우치 준이치</a:t>
            </a:r>
            <a:endParaRPr lang="ko-KR" altLang="en-US" sz="2800">
              <a:solidFill>
                <a:schemeClr val="bg2">
                  <a:lumMod val="50000"/>
                </a:schemeClr>
              </a:solidFill>
              <a:latin typeface="KoPub돋움체 Medium"/>
              <a:ea typeface="KoPub돋움체 Medium"/>
            </a:endParaRPr>
          </a:p>
        </p:txBody>
      </p:sp>
      <p:sp>
        <p:nvSpPr>
          <p:cNvPr id="99" name="TextBox 67"/>
          <p:cNvSpPr txBox="1"/>
          <p:nvPr/>
        </p:nvSpPr>
        <p:spPr>
          <a:xfrm>
            <a:off x="8235474" y="5893428"/>
            <a:ext cx="3205683" cy="516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800">
                <a:solidFill>
                  <a:schemeClr val="bg2">
                    <a:lumMod val="50000"/>
                  </a:schemeClr>
                </a:solidFill>
                <a:latin typeface="KoPub돋움체 Medium"/>
                <a:ea typeface="KoPub돋움체 Medium"/>
              </a:rPr>
              <a:t>기타야마 세이타로</a:t>
            </a:r>
            <a:endParaRPr lang="ko-KR" altLang="en-US" sz="2800">
              <a:solidFill>
                <a:schemeClr val="bg2">
                  <a:lumMod val="50000"/>
                </a:schemeClr>
              </a:solidFill>
              <a:latin typeface="KoPub돋움체 Medium"/>
              <a:ea typeface="KoPub돋움체 Medium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1" animBg="1"/>
      <p:bldP spid="99" grpId="2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5e5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622327" y="5763534"/>
            <a:ext cx="3498940" cy="518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800">
                <a:solidFill>
                  <a:schemeClr val="bg2">
                    <a:lumMod val="50000"/>
                  </a:schemeClr>
                </a:solidFill>
                <a:latin typeface="KoPub돋움체 Medium"/>
                <a:ea typeface="KoPub돋움체 Medium"/>
              </a:rPr>
              <a:t>오후지 노부로</a:t>
            </a:r>
            <a:endParaRPr lang="ko-KR" altLang="en-US" sz="2800">
              <a:solidFill>
                <a:schemeClr val="bg2">
                  <a:lumMod val="50000"/>
                </a:schemeClr>
              </a:solidFill>
              <a:latin typeface="KoPub돋움체 Medium"/>
              <a:ea typeface="KoPub돋움체 Medium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866199" y="5817961"/>
            <a:ext cx="3212798" cy="511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800">
                <a:solidFill>
                  <a:schemeClr val="bg2">
                    <a:lumMod val="50000"/>
                  </a:schemeClr>
                </a:solidFill>
                <a:latin typeface="KoPub돋움체 Medium"/>
                <a:ea typeface="KoPub돋움체 Medium"/>
              </a:rPr>
              <a:t>무리타 야스지</a:t>
            </a:r>
            <a:endParaRPr lang="ko-KR" altLang="en-US" sz="2800">
              <a:solidFill>
                <a:schemeClr val="bg2">
                  <a:lumMod val="50000"/>
                </a:schemeClr>
              </a:solidFill>
              <a:latin typeface="KoPub돋움체 Medium"/>
              <a:ea typeface="KoPub돋움체 Medium"/>
            </a:endParaRPr>
          </a:p>
        </p:txBody>
      </p:sp>
      <p:sp>
        <p:nvSpPr>
          <p:cNvPr id="62" name="사각형: 둥근 모서리 61"/>
          <p:cNvSpPr/>
          <p:nvPr/>
        </p:nvSpPr>
        <p:spPr>
          <a:xfrm rot="18900000">
            <a:off x="115696" y="-1503401"/>
            <a:ext cx="2647031" cy="2571882"/>
          </a:xfrm>
          <a:prstGeom prst="roundRect">
            <a:avLst>
              <a:gd name="adj" fmla="val 18388"/>
            </a:avLst>
          </a:prstGeom>
          <a:solidFill>
            <a:srgbClr val="c0b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3" name="사각형: 둥근 모서리 62"/>
          <p:cNvSpPr/>
          <p:nvPr/>
        </p:nvSpPr>
        <p:spPr>
          <a:xfrm rot="1852025">
            <a:off x="287620" y="-1191699"/>
            <a:ext cx="2303180" cy="2325727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2584177" y="235339"/>
            <a:ext cx="7023644" cy="7492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4400">
                <a:solidFill>
                  <a:srgbClr val="675f3b"/>
                </a:solidFill>
                <a:latin typeface="KoPub돋움체 Bold"/>
                <a:ea typeface="KoPub돋움체 Bold"/>
              </a:rPr>
              <a:t>일본 애니메이션의 발전과정</a:t>
            </a:r>
            <a:endParaRPr lang="ko-KR" altLang="en-US" sz="4400">
              <a:solidFill>
                <a:srgbClr val="675f3b"/>
              </a:solidFill>
              <a:latin typeface="KoPub돋움체 Bold"/>
              <a:ea typeface="KoPub돋움체 Bol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37749" y="1126960"/>
            <a:ext cx="5311865" cy="6427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>
                <a:solidFill>
                  <a:srgbClr val="67530e"/>
                </a:solidFill>
                <a:latin typeface="KoPub돋움체 Bold"/>
                <a:ea typeface="KoPub돋움체 Bold"/>
              </a:rPr>
              <a:t>•</a:t>
            </a:r>
            <a:r>
              <a:rPr lang="ko-KR" altLang="en-US" sz="3600">
                <a:solidFill>
                  <a:srgbClr val="67530e"/>
                </a:solidFill>
                <a:latin typeface="KoPub돋움체 Bold"/>
                <a:ea typeface="KoPub돋움체 Bold"/>
              </a:rPr>
              <a:t> 관동지진 이후 제작자들 </a:t>
            </a:r>
            <a:endParaRPr lang="ko-KR" altLang="en-US" sz="3600">
              <a:solidFill>
                <a:srgbClr val="67530e"/>
              </a:solidFill>
              <a:latin typeface="KoPub돋움체 Bold"/>
              <a:ea typeface="KoPub돋움체 Bold"/>
            </a:endParaRPr>
          </a:p>
        </p:txBody>
      </p:sp>
      <p:pic>
        <p:nvPicPr>
          <p:cNvPr id="9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591356" y="1998888"/>
            <a:ext cx="3607254" cy="3483980"/>
          </a:xfrm>
          <a:prstGeom prst="rect">
            <a:avLst/>
          </a:prstGeom>
        </p:spPr>
      </p:pic>
      <p:pic>
        <p:nvPicPr>
          <p:cNvPr id="100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477000" y="1944460"/>
            <a:ext cx="3653814" cy="350713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55" grpId="1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Override1.xml><?xml version="1.0" encoding="utf-8"?>
<a:themeOverrid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93</ep:Words>
  <ep:PresentationFormat>와이드스크린</ep:PresentationFormat>
  <ep:Paragraphs>41</ep:Paragraphs>
  <ep:Slides>10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2017-11-11T13:41:27.000</dcterms:created>
  <dc:creator>박현조</dc:creator>
  <cp:lastModifiedBy>ATIV</cp:lastModifiedBy>
  <dcterms:modified xsi:type="dcterms:W3CDTF">2020-05-04T04:13:54.208</dcterms:modified>
  <cp:revision>116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