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5" r:id="rId18"/>
    <p:sldId id="287" r:id="rId19"/>
    <p:sldId id="288" r:id="rId20"/>
    <p:sldId id="289" r:id="rId21"/>
    <p:sldId id="290" r:id="rId22"/>
    <p:sldId id="291" r:id="rId23"/>
  </p:sldIdLst>
  <p:sldSz cx="12188825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4" d="100"/>
          <a:sy n="94" d="100"/>
        </p:scale>
        <p:origin x="226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9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97B21-2173-4DC3-AE47-B87E9C8BFDD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39E24DD-3821-4637-AE4A-63EED07F2191}">
      <dgm:prSet phldrT="[텍스트]"/>
      <dgm:spPr/>
      <dgm:t>
        <a:bodyPr/>
        <a:lstStyle/>
        <a:p>
          <a:pPr latinLnBrk="1"/>
          <a:r>
            <a:rPr lang="ko-KR" altLang="en-US" dirty="0" smtClean="0"/>
            <a:t>천황</a:t>
          </a:r>
          <a:endParaRPr lang="ko-KR" altLang="en-US" dirty="0"/>
        </a:p>
      </dgm:t>
    </dgm:pt>
    <dgm:pt modelId="{1C6FC627-6155-42E1-A9FF-4F20482BBE74}" type="parTrans" cxnId="{02C7D989-FF6C-48AE-8C0D-13AA42DE6DBD}">
      <dgm:prSet/>
      <dgm:spPr/>
      <dgm:t>
        <a:bodyPr/>
        <a:lstStyle/>
        <a:p>
          <a:pPr latinLnBrk="1"/>
          <a:endParaRPr lang="ko-KR" altLang="en-US"/>
        </a:p>
      </dgm:t>
    </dgm:pt>
    <dgm:pt modelId="{EB099243-FCB6-4C27-9BF4-AC3CB91D24C0}" type="sibTrans" cxnId="{02C7D989-FF6C-48AE-8C0D-13AA42DE6DBD}">
      <dgm:prSet/>
      <dgm:spPr/>
      <dgm:t>
        <a:bodyPr/>
        <a:lstStyle/>
        <a:p>
          <a:pPr latinLnBrk="1"/>
          <a:endParaRPr lang="ko-KR" altLang="en-US"/>
        </a:p>
      </dgm:t>
    </dgm:pt>
    <dgm:pt modelId="{435C68F3-BDCB-4BF2-902A-3366D2A43DA3}">
      <dgm:prSet/>
      <dgm:spPr/>
      <dgm:t>
        <a:bodyPr/>
        <a:lstStyle/>
        <a:p>
          <a:pPr latinLnBrk="1"/>
          <a:r>
            <a:rPr lang="ko-KR" altLang="en-US" dirty="0" smtClean="0"/>
            <a:t>원수 부</a:t>
          </a:r>
          <a:endParaRPr lang="ko-KR" altLang="en-US" dirty="0"/>
        </a:p>
      </dgm:t>
    </dgm:pt>
    <dgm:pt modelId="{039142DF-7513-4946-8136-5DB840B993B6}" type="parTrans" cxnId="{D43D474E-0113-4DEE-B54D-C799CC3F3984}">
      <dgm:prSet/>
      <dgm:spPr/>
      <dgm:t>
        <a:bodyPr/>
        <a:lstStyle/>
        <a:p>
          <a:pPr latinLnBrk="1"/>
          <a:endParaRPr lang="ko-KR" altLang="en-US"/>
        </a:p>
      </dgm:t>
    </dgm:pt>
    <dgm:pt modelId="{061703C4-EB08-4562-8578-81DBDB3923C0}" type="sibTrans" cxnId="{D43D474E-0113-4DEE-B54D-C799CC3F3984}">
      <dgm:prSet/>
      <dgm:spPr/>
      <dgm:t>
        <a:bodyPr/>
        <a:lstStyle/>
        <a:p>
          <a:pPr latinLnBrk="1"/>
          <a:endParaRPr lang="ko-KR" altLang="en-US"/>
        </a:p>
      </dgm:t>
    </dgm:pt>
    <dgm:pt modelId="{4062191E-B94F-4D53-AA72-37EAAAB5B618}">
      <dgm:prSet/>
      <dgm:spPr/>
      <dgm:t>
        <a:bodyPr/>
        <a:lstStyle/>
        <a:p>
          <a:pPr latinLnBrk="1"/>
          <a:r>
            <a:rPr lang="ko-KR" altLang="en-US" dirty="0" smtClean="0"/>
            <a:t>군사 참의원</a:t>
          </a:r>
          <a:endParaRPr lang="ko-KR" altLang="en-US" dirty="0"/>
        </a:p>
      </dgm:t>
    </dgm:pt>
    <dgm:pt modelId="{C8ECB21B-3D11-492D-A852-2323D6663DDD}" type="parTrans" cxnId="{2A6CAF5E-D225-4E4A-8875-04BC22CDC3A8}">
      <dgm:prSet/>
      <dgm:spPr/>
      <dgm:t>
        <a:bodyPr/>
        <a:lstStyle/>
        <a:p>
          <a:pPr latinLnBrk="1"/>
          <a:endParaRPr lang="ko-KR" altLang="en-US"/>
        </a:p>
      </dgm:t>
    </dgm:pt>
    <dgm:pt modelId="{3B2564E3-FDCA-492A-AA30-DA3DB34E2FB3}" type="sibTrans" cxnId="{2A6CAF5E-D225-4E4A-8875-04BC22CDC3A8}">
      <dgm:prSet/>
      <dgm:spPr/>
      <dgm:t>
        <a:bodyPr/>
        <a:lstStyle/>
        <a:p>
          <a:pPr latinLnBrk="1"/>
          <a:endParaRPr lang="ko-KR" altLang="en-US"/>
        </a:p>
      </dgm:t>
    </dgm:pt>
    <dgm:pt modelId="{F4DDC96D-8E93-46AC-BF60-A7548CE1E327}">
      <dgm:prSet/>
      <dgm:spPr/>
      <dgm:t>
        <a:bodyPr/>
        <a:lstStyle/>
        <a:p>
          <a:pPr latinLnBrk="1"/>
          <a:r>
            <a:rPr lang="ko-KR" altLang="en-US" dirty="0" smtClean="0"/>
            <a:t>육군</a:t>
          </a:r>
          <a:endParaRPr lang="ko-KR" altLang="en-US" dirty="0"/>
        </a:p>
      </dgm:t>
    </dgm:pt>
    <dgm:pt modelId="{5818BEDA-79B6-49DD-A5F8-0A98A6B4F04F}" type="parTrans" cxnId="{CE684F3F-AB81-4CEF-85E6-26D0F062ECA4}">
      <dgm:prSet/>
      <dgm:spPr/>
      <dgm:t>
        <a:bodyPr/>
        <a:lstStyle/>
        <a:p>
          <a:pPr latinLnBrk="1"/>
          <a:endParaRPr lang="ko-KR" altLang="en-US"/>
        </a:p>
      </dgm:t>
    </dgm:pt>
    <dgm:pt modelId="{0F35E950-1BD4-4E7B-AD05-F991A049C635}" type="sibTrans" cxnId="{CE684F3F-AB81-4CEF-85E6-26D0F062ECA4}">
      <dgm:prSet/>
      <dgm:spPr/>
      <dgm:t>
        <a:bodyPr/>
        <a:lstStyle/>
        <a:p>
          <a:pPr latinLnBrk="1"/>
          <a:endParaRPr lang="ko-KR" altLang="en-US"/>
        </a:p>
      </dgm:t>
    </dgm:pt>
    <dgm:pt modelId="{12A4E705-1EF1-4446-BCB9-EBDEC226F1F6}">
      <dgm:prSet/>
      <dgm:spPr/>
      <dgm:t>
        <a:bodyPr/>
        <a:lstStyle/>
        <a:p>
          <a:pPr latinLnBrk="1"/>
          <a:r>
            <a:rPr lang="ko-KR" altLang="en-US" dirty="0" smtClean="0"/>
            <a:t>해군</a:t>
          </a:r>
          <a:endParaRPr lang="ko-KR" altLang="en-US" dirty="0"/>
        </a:p>
      </dgm:t>
    </dgm:pt>
    <dgm:pt modelId="{4E9F4AF8-D5AA-4F29-A973-97DCBE100172}" type="parTrans" cxnId="{ED11479F-9752-43DB-80CD-FB02A7D561E6}">
      <dgm:prSet/>
      <dgm:spPr/>
      <dgm:t>
        <a:bodyPr/>
        <a:lstStyle/>
        <a:p>
          <a:pPr latinLnBrk="1"/>
          <a:endParaRPr lang="ko-KR" altLang="en-US"/>
        </a:p>
      </dgm:t>
    </dgm:pt>
    <dgm:pt modelId="{0D5F43C9-6793-4E0A-B636-BD939602BD88}" type="sibTrans" cxnId="{ED11479F-9752-43DB-80CD-FB02A7D561E6}">
      <dgm:prSet/>
      <dgm:spPr/>
      <dgm:t>
        <a:bodyPr/>
        <a:lstStyle/>
        <a:p>
          <a:pPr latinLnBrk="1"/>
          <a:endParaRPr lang="ko-KR" altLang="en-US"/>
        </a:p>
      </dgm:t>
    </dgm:pt>
    <dgm:pt modelId="{0DDADA78-21ED-406A-9D29-E8399ABE2D91}">
      <dgm:prSet/>
      <dgm:spPr/>
      <dgm:t>
        <a:bodyPr/>
        <a:lstStyle/>
        <a:p>
          <a:pPr latinLnBrk="1"/>
          <a:r>
            <a:rPr lang="ko-KR" altLang="en-US" dirty="0" smtClean="0"/>
            <a:t>육군 장관</a:t>
          </a:r>
          <a:endParaRPr lang="ko-KR" altLang="en-US" dirty="0"/>
        </a:p>
      </dgm:t>
    </dgm:pt>
    <dgm:pt modelId="{9A501B42-8B2E-4CF2-B877-3BD26221ADAE}" type="parTrans" cxnId="{433E3C68-13BE-4D8F-AE6E-82AC6F8C6611}">
      <dgm:prSet/>
      <dgm:spPr/>
      <dgm:t>
        <a:bodyPr/>
        <a:lstStyle/>
        <a:p>
          <a:pPr latinLnBrk="1"/>
          <a:endParaRPr lang="ko-KR" altLang="en-US"/>
        </a:p>
      </dgm:t>
    </dgm:pt>
    <dgm:pt modelId="{185041F8-24DD-42FC-9F3D-DE070E2A6F41}" type="sibTrans" cxnId="{433E3C68-13BE-4D8F-AE6E-82AC6F8C6611}">
      <dgm:prSet/>
      <dgm:spPr/>
      <dgm:t>
        <a:bodyPr/>
        <a:lstStyle/>
        <a:p>
          <a:pPr latinLnBrk="1"/>
          <a:endParaRPr lang="ko-KR" altLang="en-US"/>
        </a:p>
      </dgm:t>
    </dgm:pt>
    <dgm:pt modelId="{5184C520-A963-4CE7-AD31-86FD9DE6B360}">
      <dgm:prSet/>
      <dgm:spPr/>
      <dgm:t>
        <a:bodyPr/>
        <a:lstStyle/>
        <a:p>
          <a:pPr latinLnBrk="1"/>
          <a:r>
            <a:rPr lang="ko-KR" altLang="en-US" dirty="0" smtClean="0"/>
            <a:t>참모총장</a:t>
          </a:r>
          <a:endParaRPr lang="ko-KR" altLang="en-US" dirty="0"/>
        </a:p>
      </dgm:t>
    </dgm:pt>
    <dgm:pt modelId="{65646275-AE7C-4A01-A2FE-7ED4A6E0DC0B}" type="parTrans" cxnId="{8B35F481-8484-48E1-A74C-290F1C1EE211}">
      <dgm:prSet/>
      <dgm:spPr/>
      <dgm:t>
        <a:bodyPr/>
        <a:lstStyle/>
        <a:p>
          <a:pPr latinLnBrk="1"/>
          <a:endParaRPr lang="ko-KR" altLang="en-US"/>
        </a:p>
      </dgm:t>
    </dgm:pt>
    <dgm:pt modelId="{CD83A257-C78E-4C25-B6D4-71BE975A0B7A}" type="sibTrans" cxnId="{8B35F481-8484-48E1-A74C-290F1C1EE211}">
      <dgm:prSet/>
      <dgm:spPr/>
      <dgm:t>
        <a:bodyPr/>
        <a:lstStyle/>
        <a:p>
          <a:pPr latinLnBrk="1"/>
          <a:endParaRPr lang="ko-KR" altLang="en-US"/>
        </a:p>
      </dgm:t>
    </dgm:pt>
    <dgm:pt modelId="{586A82BF-BD63-4F22-A69E-8376BBB644A9}">
      <dgm:prSet/>
      <dgm:spPr/>
      <dgm:t>
        <a:bodyPr/>
        <a:lstStyle/>
        <a:p>
          <a:pPr latinLnBrk="1"/>
          <a:r>
            <a:rPr lang="ko-KR" altLang="en-US" dirty="0" err="1" smtClean="0"/>
            <a:t>교육총감</a:t>
          </a:r>
          <a:endParaRPr lang="ko-KR" altLang="en-US" dirty="0"/>
        </a:p>
      </dgm:t>
    </dgm:pt>
    <dgm:pt modelId="{415B9AEE-BCBB-42F8-8F95-CAC0267A0882}" type="parTrans" cxnId="{8202FBB9-4EBD-4B24-8D8E-70E987D4E981}">
      <dgm:prSet/>
      <dgm:spPr/>
      <dgm:t>
        <a:bodyPr/>
        <a:lstStyle/>
        <a:p>
          <a:pPr latinLnBrk="1"/>
          <a:endParaRPr lang="ko-KR" altLang="en-US"/>
        </a:p>
      </dgm:t>
    </dgm:pt>
    <dgm:pt modelId="{C7A225F8-DE4C-4AC7-B177-86F810B1A37E}" type="sibTrans" cxnId="{8202FBB9-4EBD-4B24-8D8E-70E987D4E981}">
      <dgm:prSet/>
      <dgm:spPr/>
      <dgm:t>
        <a:bodyPr/>
        <a:lstStyle/>
        <a:p>
          <a:pPr latinLnBrk="1"/>
          <a:endParaRPr lang="ko-KR" altLang="en-US"/>
        </a:p>
      </dgm:t>
    </dgm:pt>
    <dgm:pt modelId="{FCBF95F4-86E2-4D5A-9C75-3DAE57C9072B}">
      <dgm:prSet/>
      <dgm:spPr/>
      <dgm:t>
        <a:bodyPr/>
        <a:lstStyle/>
        <a:p>
          <a:pPr latinLnBrk="1"/>
          <a:r>
            <a:rPr lang="ko-KR" altLang="en-US" dirty="0" smtClean="0"/>
            <a:t>방위 사령관</a:t>
          </a:r>
          <a:endParaRPr lang="ko-KR" altLang="en-US" dirty="0"/>
        </a:p>
      </dgm:t>
    </dgm:pt>
    <dgm:pt modelId="{73CBEA53-538B-486E-AED4-EC4698675C7D}" type="parTrans" cxnId="{93FDD28A-41A1-4068-BEC2-92D4C8107AFC}">
      <dgm:prSet/>
      <dgm:spPr/>
      <dgm:t>
        <a:bodyPr/>
        <a:lstStyle/>
        <a:p>
          <a:pPr latinLnBrk="1"/>
          <a:endParaRPr lang="ko-KR" altLang="en-US"/>
        </a:p>
      </dgm:t>
    </dgm:pt>
    <dgm:pt modelId="{EF54AA0A-15B0-494A-9C4B-AAE0D81A2C68}" type="sibTrans" cxnId="{93FDD28A-41A1-4068-BEC2-92D4C8107AFC}">
      <dgm:prSet/>
      <dgm:spPr/>
      <dgm:t>
        <a:bodyPr/>
        <a:lstStyle/>
        <a:p>
          <a:pPr latinLnBrk="1"/>
          <a:endParaRPr lang="ko-KR" altLang="en-US"/>
        </a:p>
      </dgm:t>
    </dgm:pt>
    <dgm:pt modelId="{41E514AF-079D-4A9C-8511-101667D4E325}">
      <dgm:prSet/>
      <dgm:spPr/>
      <dgm:t>
        <a:bodyPr/>
        <a:lstStyle/>
        <a:p>
          <a:pPr latinLnBrk="1"/>
          <a:r>
            <a:rPr lang="ko-KR" altLang="en-US" dirty="0" err="1" smtClean="0"/>
            <a:t>조선군</a:t>
          </a:r>
          <a:r>
            <a:rPr lang="ko-KR" altLang="en-US" dirty="0" smtClean="0"/>
            <a:t> 사령관</a:t>
          </a:r>
          <a:endParaRPr lang="ko-KR" altLang="en-US" dirty="0"/>
        </a:p>
      </dgm:t>
    </dgm:pt>
    <dgm:pt modelId="{9C43EAA6-0560-40EC-9214-AAB97C229932}" type="parTrans" cxnId="{524186DA-FCE4-4666-A29E-96464E1AC960}">
      <dgm:prSet/>
      <dgm:spPr/>
      <dgm:t>
        <a:bodyPr/>
        <a:lstStyle/>
        <a:p>
          <a:pPr latinLnBrk="1"/>
          <a:endParaRPr lang="ko-KR" altLang="en-US"/>
        </a:p>
      </dgm:t>
    </dgm:pt>
    <dgm:pt modelId="{3897D568-9CE9-492A-8C93-AA042317F1FA}" type="sibTrans" cxnId="{524186DA-FCE4-4666-A29E-96464E1AC960}">
      <dgm:prSet/>
      <dgm:spPr/>
      <dgm:t>
        <a:bodyPr/>
        <a:lstStyle/>
        <a:p>
          <a:pPr latinLnBrk="1"/>
          <a:endParaRPr lang="ko-KR" altLang="en-US"/>
        </a:p>
      </dgm:t>
    </dgm:pt>
    <dgm:pt modelId="{C1547745-5746-4A70-83F5-2161A3445756}">
      <dgm:prSet/>
      <dgm:spPr/>
      <dgm:t>
        <a:bodyPr/>
        <a:lstStyle/>
        <a:p>
          <a:pPr latinLnBrk="1"/>
          <a:r>
            <a:rPr lang="ko-KR" altLang="en-US" dirty="0" smtClean="0"/>
            <a:t>대만군 사령관</a:t>
          </a:r>
          <a:endParaRPr lang="ko-KR" altLang="en-US" dirty="0"/>
        </a:p>
      </dgm:t>
    </dgm:pt>
    <dgm:pt modelId="{274A749C-B0AC-4974-BABB-F4CFB5DBF2C9}" type="parTrans" cxnId="{E939C918-8541-44AD-9A1C-1706D0164487}">
      <dgm:prSet/>
      <dgm:spPr/>
      <dgm:t>
        <a:bodyPr/>
        <a:lstStyle/>
        <a:p>
          <a:pPr latinLnBrk="1"/>
          <a:endParaRPr lang="ko-KR" altLang="en-US"/>
        </a:p>
      </dgm:t>
    </dgm:pt>
    <dgm:pt modelId="{901DCC59-2F7E-418C-91D5-AD85AE63027B}" type="sibTrans" cxnId="{E939C918-8541-44AD-9A1C-1706D0164487}">
      <dgm:prSet/>
      <dgm:spPr/>
      <dgm:t>
        <a:bodyPr/>
        <a:lstStyle/>
        <a:p>
          <a:pPr latinLnBrk="1"/>
          <a:endParaRPr lang="ko-KR" altLang="en-US"/>
        </a:p>
      </dgm:t>
    </dgm:pt>
    <dgm:pt modelId="{E1D44CBC-46B6-4887-B511-C2D9911D6EF6}">
      <dgm:prSet/>
      <dgm:spPr/>
      <dgm:t>
        <a:bodyPr/>
        <a:lstStyle/>
        <a:p>
          <a:pPr latinLnBrk="1"/>
          <a:r>
            <a:rPr lang="ko-KR" altLang="en-US" dirty="0" smtClean="0"/>
            <a:t>관동군 사령관</a:t>
          </a:r>
          <a:endParaRPr lang="ko-KR" altLang="en-US" dirty="0"/>
        </a:p>
      </dgm:t>
    </dgm:pt>
    <dgm:pt modelId="{88CDAD32-C991-4510-8045-468BFE96587F}" type="parTrans" cxnId="{46CFB7CA-C583-4283-8FF5-8D2AE98EA9C6}">
      <dgm:prSet/>
      <dgm:spPr/>
      <dgm:t>
        <a:bodyPr/>
        <a:lstStyle/>
        <a:p>
          <a:pPr latinLnBrk="1"/>
          <a:endParaRPr lang="ko-KR" altLang="en-US"/>
        </a:p>
      </dgm:t>
    </dgm:pt>
    <dgm:pt modelId="{81B6CFB4-1879-4D8C-85A7-D250C09F70CD}" type="sibTrans" cxnId="{46CFB7CA-C583-4283-8FF5-8D2AE98EA9C6}">
      <dgm:prSet/>
      <dgm:spPr/>
      <dgm:t>
        <a:bodyPr/>
        <a:lstStyle/>
        <a:p>
          <a:pPr latinLnBrk="1"/>
          <a:endParaRPr lang="ko-KR" altLang="en-US"/>
        </a:p>
      </dgm:t>
    </dgm:pt>
    <dgm:pt modelId="{2E518314-AC12-497B-AD85-72DFC043EF80}">
      <dgm:prSet/>
      <dgm:spPr/>
      <dgm:t>
        <a:bodyPr/>
        <a:lstStyle/>
        <a:p>
          <a:pPr latinLnBrk="1"/>
          <a:r>
            <a:rPr lang="ko-KR" altLang="en-US" dirty="0" smtClean="0"/>
            <a:t>주둔군 사령관</a:t>
          </a:r>
          <a:endParaRPr lang="ko-KR" altLang="en-US" dirty="0"/>
        </a:p>
      </dgm:t>
    </dgm:pt>
    <dgm:pt modelId="{FD3ED93F-84C0-44EA-AC52-998F6014684E}" type="parTrans" cxnId="{5DB32EBC-9944-4111-8440-A1167496CC1E}">
      <dgm:prSet/>
      <dgm:spPr/>
      <dgm:t>
        <a:bodyPr/>
        <a:lstStyle/>
        <a:p>
          <a:pPr latinLnBrk="1"/>
          <a:endParaRPr lang="ko-KR" altLang="en-US"/>
        </a:p>
      </dgm:t>
    </dgm:pt>
    <dgm:pt modelId="{B99301ED-8D90-4772-B5CA-EDA03423A6B6}" type="sibTrans" cxnId="{5DB32EBC-9944-4111-8440-A1167496CC1E}">
      <dgm:prSet/>
      <dgm:spPr/>
      <dgm:t>
        <a:bodyPr/>
        <a:lstStyle/>
        <a:p>
          <a:pPr latinLnBrk="1"/>
          <a:endParaRPr lang="ko-KR" altLang="en-US"/>
        </a:p>
      </dgm:t>
    </dgm:pt>
    <dgm:pt modelId="{50E214DA-B60D-4D1F-A8D8-5BDB72DC0848}">
      <dgm:prSet/>
      <dgm:spPr/>
      <dgm:t>
        <a:bodyPr/>
        <a:lstStyle/>
        <a:p>
          <a:pPr latinLnBrk="1"/>
          <a:r>
            <a:rPr lang="ko-KR" altLang="en-US" dirty="0" smtClean="0"/>
            <a:t>해군 장관</a:t>
          </a:r>
          <a:endParaRPr lang="ko-KR" altLang="en-US" dirty="0"/>
        </a:p>
      </dgm:t>
    </dgm:pt>
    <dgm:pt modelId="{3F10077E-B045-4847-B47A-3EAAAE0491C5}" type="parTrans" cxnId="{86D138BD-1ED6-4C9D-8DF4-B0525FAE9A98}">
      <dgm:prSet/>
      <dgm:spPr/>
      <dgm:t>
        <a:bodyPr/>
        <a:lstStyle/>
        <a:p>
          <a:pPr latinLnBrk="1"/>
          <a:endParaRPr lang="ko-KR" altLang="en-US"/>
        </a:p>
      </dgm:t>
    </dgm:pt>
    <dgm:pt modelId="{9032C413-5C7B-45F6-9E2B-BF6E3BE66135}" type="sibTrans" cxnId="{86D138BD-1ED6-4C9D-8DF4-B0525FAE9A98}">
      <dgm:prSet/>
      <dgm:spPr/>
      <dgm:t>
        <a:bodyPr/>
        <a:lstStyle/>
        <a:p>
          <a:pPr latinLnBrk="1"/>
          <a:endParaRPr lang="ko-KR" altLang="en-US"/>
        </a:p>
      </dgm:t>
    </dgm:pt>
    <dgm:pt modelId="{431A6CFA-5CBB-4AF9-930F-1ECE42AF9FE4}">
      <dgm:prSet/>
      <dgm:spPr/>
      <dgm:t>
        <a:bodyPr/>
        <a:lstStyle/>
        <a:p>
          <a:pPr latinLnBrk="1"/>
          <a:r>
            <a:rPr lang="ko-KR" altLang="en-US" dirty="0" smtClean="0"/>
            <a:t>군령 부 총장</a:t>
          </a:r>
          <a:endParaRPr lang="en-US" altLang="ko-KR" dirty="0" smtClean="0"/>
        </a:p>
      </dgm:t>
    </dgm:pt>
    <dgm:pt modelId="{2F6F878D-3055-4C4A-B316-3808DDFBC87E}" type="parTrans" cxnId="{46773A57-8A40-4ACF-BF69-65522ABA25F1}">
      <dgm:prSet/>
      <dgm:spPr/>
      <dgm:t>
        <a:bodyPr/>
        <a:lstStyle/>
        <a:p>
          <a:pPr latinLnBrk="1"/>
          <a:endParaRPr lang="ko-KR" altLang="en-US"/>
        </a:p>
      </dgm:t>
    </dgm:pt>
    <dgm:pt modelId="{36C51CDC-451A-4179-819B-E7C4191B3CA2}" type="sibTrans" cxnId="{46773A57-8A40-4ACF-BF69-65522ABA25F1}">
      <dgm:prSet/>
      <dgm:spPr/>
      <dgm:t>
        <a:bodyPr/>
        <a:lstStyle/>
        <a:p>
          <a:pPr latinLnBrk="1"/>
          <a:endParaRPr lang="ko-KR" altLang="en-US"/>
        </a:p>
      </dgm:t>
    </dgm:pt>
    <dgm:pt modelId="{107E8073-F32A-45A9-8EA0-2C9942605939}">
      <dgm:prSet/>
      <dgm:spPr/>
      <dgm:t>
        <a:bodyPr/>
        <a:lstStyle/>
        <a:p>
          <a:pPr latinLnBrk="1"/>
          <a:r>
            <a:rPr lang="ko-KR" altLang="en-US" dirty="0" smtClean="0"/>
            <a:t>함대 사령관</a:t>
          </a:r>
          <a:endParaRPr lang="ko-KR" altLang="en-US" dirty="0"/>
        </a:p>
      </dgm:t>
    </dgm:pt>
    <dgm:pt modelId="{0A043933-BD27-4A9F-B967-B90CB3F157EE}" type="parTrans" cxnId="{F51CF171-427A-4EE5-B83F-1BCB7C616E46}">
      <dgm:prSet/>
      <dgm:spPr/>
      <dgm:t>
        <a:bodyPr/>
        <a:lstStyle/>
        <a:p>
          <a:pPr latinLnBrk="1"/>
          <a:endParaRPr lang="ko-KR" altLang="en-US"/>
        </a:p>
      </dgm:t>
    </dgm:pt>
    <dgm:pt modelId="{845E0606-3B2E-4304-8D51-CA16D1EF1C9D}" type="sibTrans" cxnId="{F51CF171-427A-4EE5-B83F-1BCB7C616E46}">
      <dgm:prSet/>
      <dgm:spPr/>
      <dgm:t>
        <a:bodyPr/>
        <a:lstStyle/>
        <a:p>
          <a:pPr latinLnBrk="1"/>
          <a:endParaRPr lang="ko-KR" altLang="en-US"/>
        </a:p>
      </dgm:t>
    </dgm:pt>
    <dgm:pt modelId="{5832CBC0-7280-401F-9550-359A2CEAC147}">
      <dgm:prSet/>
      <dgm:spPr/>
      <dgm:t>
        <a:bodyPr/>
        <a:lstStyle/>
        <a:p>
          <a:pPr latinLnBrk="1"/>
          <a:r>
            <a:rPr lang="ko-KR" altLang="en-US" dirty="0" smtClean="0"/>
            <a:t>진수 부 사령장관</a:t>
          </a:r>
          <a:endParaRPr lang="ko-KR" altLang="en-US" dirty="0"/>
        </a:p>
      </dgm:t>
    </dgm:pt>
    <dgm:pt modelId="{347782EF-CBE5-45C5-9195-5E324003AD22}" type="parTrans" cxnId="{4E7BF861-59E3-4CAC-919A-4046798ED74D}">
      <dgm:prSet/>
      <dgm:spPr/>
      <dgm:t>
        <a:bodyPr/>
        <a:lstStyle/>
        <a:p>
          <a:pPr latinLnBrk="1"/>
          <a:endParaRPr lang="ko-KR" altLang="en-US"/>
        </a:p>
      </dgm:t>
    </dgm:pt>
    <dgm:pt modelId="{293FB441-1A6B-46C8-A099-A7E5D04130C0}" type="sibTrans" cxnId="{4E7BF861-59E3-4CAC-919A-4046798ED74D}">
      <dgm:prSet/>
      <dgm:spPr/>
      <dgm:t>
        <a:bodyPr/>
        <a:lstStyle/>
        <a:p>
          <a:pPr latinLnBrk="1"/>
          <a:endParaRPr lang="ko-KR" altLang="en-US"/>
        </a:p>
      </dgm:t>
    </dgm:pt>
    <dgm:pt modelId="{D0790766-3C1A-45BF-9E17-7582FE657A36}" type="pres">
      <dgm:prSet presAssocID="{B4E97B21-2173-4DC3-AE47-B87E9C8BFD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142C38-92CF-49B1-9101-C27221CEBCCE}" type="pres">
      <dgm:prSet presAssocID="{A39E24DD-3821-4637-AE4A-63EED07F2191}" presName="hierRoot1" presStyleCnt="0">
        <dgm:presLayoutVars>
          <dgm:hierBranch val="init"/>
        </dgm:presLayoutVars>
      </dgm:prSet>
      <dgm:spPr/>
    </dgm:pt>
    <dgm:pt modelId="{604113DD-BC53-467D-9924-8E6C0CEEE610}" type="pres">
      <dgm:prSet presAssocID="{A39E24DD-3821-4637-AE4A-63EED07F2191}" presName="rootComposite1" presStyleCnt="0"/>
      <dgm:spPr/>
    </dgm:pt>
    <dgm:pt modelId="{B9DD1A3A-7704-4DEB-B5C4-20462DC2F567}" type="pres">
      <dgm:prSet presAssocID="{A39E24DD-3821-4637-AE4A-63EED07F219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D86E30-347A-4762-BC43-D014A3359101}" type="pres">
      <dgm:prSet presAssocID="{A39E24DD-3821-4637-AE4A-63EED07F2191}" presName="rootConnector1" presStyleLbl="node1" presStyleIdx="0" presStyleCnt="0"/>
      <dgm:spPr/>
    </dgm:pt>
    <dgm:pt modelId="{5D6A6690-7623-46C8-AFF4-27C4C0901222}" type="pres">
      <dgm:prSet presAssocID="{A39E24DD-3821-4637-AE4A-63EED07F2191}" presName="hierChild2" presStyleCnt="0"/>
      <dgm:spPr/>
    </dgm:pt>
    <dgm:pt modelId="{818E9989-4B93-4D19-8804-7378142F6779}" type="pres">
      <dgm:prSet presAssocID="{039142DF-7513-4946-8136-5DB840B993B6}" presName="Name37" presStyleLbl="parChTrans1D2" presStyleIdx="0" presStyleCnt="4"/>
      <dgm:spPr/>
    </dgm:pt>
    <dgm:pt modelId="{06E7EC92-5F6D-4109-83AD-7A855A2F2380}" type="pres">
      <dgm:prSet presAssocID="{435C68F3-BDCB-4BF2-902A-3366D2A43DA3}" presName="hierRoot2" presStyleCnt="0">
        <dgm:presLayoutVars>
          <dgm:hierBranch val="init"/>
        </dgm:presLayoutVars>
      </dgm:prSet>
      <dgm:spPr/>
    </dgm:pt>
    <dgm:pt modelId="{5FE1B249-2E25-450D-A683-3246C8700423}" type="pres">
      <dgm:prSet presAssocID="{435C68F3-BDCB-4BF2-902A-3366D2A43DA3}" presName="rootComposite" presStyleCnt="0"/>
      <dgm:spPr/>
    </dgm:pt>
    <dgm:pt modelId="{ECCB4D97-3A69-4B51-BF09-C694999FF288}" type="pres">
      <dgm:prSet presAssocID="{435C68F3-BDCB-4BF2-902A-3366D2A43DA3}" presName="rootText" presStyleLbl="node2" presStyleIdx="0" presStyleCnt="4">
        <dgm:presLayoutVars>
          <dgm:chPref val="3"/>
        </dgm:presLayoutVars>
      </dgm:prSet>
      <dgm:spPr/>
    </dgm:pt>
    <dgm:pt modelId="{A05329DB-A4B6-4F0D-BD01-8C2F6B1EA6B3}" type="pres">
      <dgm:prSet presAssocID="{435C68F3-BDCB-4BF2-902A-3366D2A43DA3}" presName="rootConnector" presStyleLbl="node2" presStyleIdx="0" presStyleCnt="4"/>
      <dgm:spPr/>
    </dgm:pt>
    <dgm:pt modelId="{994C83D7-5E9B-4A04-9337-EFFAC7BD36AE}" type="pres">
      <dgm:prSet presAssocID="{435C68F3-BDCB-4BF2-902A-3366D2A43DA3}" presName="hierChild4" presStyleCnt="0"/>
      <dgm:spPr/>
    </dgm:pt>
    <dgm:pt modelId="{1CEE91DB-3774-4D83-B8A4-A397328FB658}" type="pres">
      <dgm:prSet presAssocID="{435C68F3-BDCB-4BF2-902A-3366D2A43DA3}" presName="hierChild5" presStyleCnt="0"/>
      <dgm:spPr/>
    </dgm:pt>
    <dgm:pt modelId="{A8C7902A-2A4F-4D52-8EB7-B2A1BDF54C60}" type="pres">
      <dgm:prSet presAssocID="{C8ECB21B-3D11-492D-A852-2323D6663DDD}" presName="Name37" presStyleLbl="parChTrans1D2" presStyleIdx="1" presStyleCnt="4"/>
      <dgm:spPr/>
    </dgm:pt>
    <dgm:pt modelId="{21478587-666A-469A-ADB2-1A1B92068FAC}" type="pres">
      <dgm:prSet presAssocID="{4062191E-B94F-4D53-AA72-37EAAAB5B618}" presName="hierRoot2" presStyleCnt="0">
        <dgm:presLayoutVars>
          <dgm:hierBranch val="init"/>
        </dgm:presLayoutVars>
      </dgm:prSet>
      <dgm:spPr/>
    </dgm:pt>
    <dgm:pt modelId="{2A73A3B3-240A-4E93-8A03-CD99C5F6636C}" type="pres">
      <dgm:prSet presAssocID="{4062191E-B94F-4D53-AA72-37EAAAB5B618}" presName="rootComposite" presStyleCnt="0"/>
      <dgm:spPr/>
    </dgm:pt>
    <dgm:pt modelId="{7B12D3A3-CD9E-4BE9-A8FE-24688C747CD2}" type="pres">
      <dgm:prSet presAssocID="{4062191E-B94F-4D53-AA72-37EAAAB5B618}" presName="rootText" presStyleLbl="node2" presStyleIdx="1" presStyleCnt="4">
        <dgm:presLayoutVars>
          <dgm:chPref val="3"/>
        </dgm:presLayoutVars>
      </dgm:prSet>
      <dgm:spPr/>
    </dgm:pt>
    <dgm:pt modelId="{5F71A2B4-3252-47B2-A70C-DCF188447AD4}" type="pres">
      <dgm:prSet presAssocID="{4062191E-B94F-4D53-AA72-37EAAAB5B618}" presName="rootConnector" presStyleLbl="node2" presStyleIdx="1" presStyleCnt="4"/>
      <dgm:spPr/>
    </dgm:pt>
    <dgm:pt modelId="{F0674AB6-14E1-4C51-A6FE-10F2773C1D82}" type="pres">
      <dgm:prSet presAssocID="{4062191E-B94F-4D53-AA72-37EAAAB5B618}" presName="hierChild4" presStyleCnt="0"/>
      <dgm:spPr/>
    </dgm:pt>
    <dgm:pt modelId="{BB729DA1-B4A1-4A58-93B2-45B6DD94F3B4}" type="pres">
      <dgm:prSet presAssocID="{4062191E-B94F-4D53-AA72-37EAAAB5B618}" presName="hierChild5" presStyleCnt="0"/>
      <dgm:spPr/>
    </dgm:pt>
    <dgm:pt modelId="{0391C546-FA82-4FBD-9341-B92A7084DC91}" type="pres">
      <dgm:prSet presAssocID="{5818BEDA-79B6-49DD-A5F8-0A98A6B4F04F}" presName="Name37" presStyleLbl="parChTrans1D2" presStyleIdx="2" presStyleCnt="4"/>
      <dgm:spPr/>
    </dgm:pt>
    <dgm:pt modelId="{46642A00-77C1-4C5E-9272-CA178886FD9E}" type="pres">
      <dgm:prSet presAssocID="{F4DDC96D-8E93-46AC-BF60-A7548CE1E327}" presName="hierRoot2" presStyleCnt="0">
        <dgm:presLayoutVars>
          <dgm:hierBranch val="init"/>
        </dgm:presLayoutVars>
      </dgm:prSet>
      <dgm:spPr/>
    </dgm:pt>
    <dgm:pt modelId="{B745F04C-60A6-486C-B8C8-818AB046CC72}" type="pres">
      <dgm:prSet presAssocID="{F4DDC96D-8E93-46AC-BF60-A7548CE1E327}" presName="rootComposite" presStyleCnt="0"/>
      <dgm:spPr/>
    </dgm:pt>
    <dgm:pt modelId="{FC91C982-02C8-4F1F-A0F0-026EBF5624C3}" type="pres">
      <dgm:prSet presAssocID="{F4DDC96D-8E93-46AC-BF60-A7548CE1E327}" presName="rootText" presStyleLbl="node2" presStyleIdx="2" presStyleCnt="4">
        <dgm:presLayoutVars>
          <dgm:chPref val="3"/>
        </dgm:presLayoutVars>
      </dgm:prSet>
      <dgm:spPr/>
    </dgm:pt>
    <dgm:pt modelId="{F5D1E23D-5E00-4469-AFEA-2A9E4E1C1B1B}" type="pres">
      <dgm:prSet presAssocID="{F4DDC96D-8E93-46AC-BF60-A7548CE1E327}" presName="rootConnector" presStyleLbl="node2" presStyleIdx="2" presStyleCnt="4"/>
      <dgm:spPr/>
    </dgm:pt>
    <dgm:pt modelId="{D7C00DFB-7198-4FF6-871D-45C615906C65}" type="pres">
      <dgm:prSet presAssocID="{F4DDC96D-8E93-46AC-BF60-A7548CE1E327}" presName="hierChild4" presStyleCnt="0"/>
      <dgm:spPr/>
    </dgm:pt>
    <dgm:pt modelId="{EE07616C-B713-416A-B85B-AF48B0F272EC}" type="pres">
      <dgm:prSet presAssocID="{9A501B42-8B2E-4CF2-B877-3BD26221ADAE}" presName="Name37" presStyleLbl="parChTrans1D3" presStyleIdx="0" presStyleCnt="5"/>
      <dgm:spPr/>
    </dgm:pt>
    <dgm:pt modelId="{A8CE6C8D-6CCB-4EDF-8C2F-E6970F3DF0F6}" type="pres">
      <dgm:prSet presAssocID="{0DDADA78-21ED-406A-9D29-E8399ABE2D91}" presName="hierRoot2" presStyleCnt="0">
        <dgm:presLayoutVars>
          <dgm:hierBranch val="init"/>
        </dgm:presLayoutVars>
      </dgm:prSet>
      <dgm:spPr/>
    </dgm:pt>
    <dgm:pt modelId="{97AD91BC-4D2E-443D-9D40-30C75DC9F521}" type="pres">
      <dgm:prSet presAssocID="{0DDADA78-21ED-406A-9D29-E8399ABE2D91}" presName="rootComposite" presStyleCnt="0"/>
      <dgm:spPr/>
    </dgm:pt>
    <dgm:pt modelId="{7C6C8197-D4CE-481A-B9C9-B28B414F6A69}" type="pres">
      <dgm:prSet presAssocID="{0DDADA78-21ED-406A-9D29-E8399ABE2D91}" presName="rootText" presStyleLbl="node3" presStyleIdx="0" presStyleCnt="5">
        <dgm:presLayoutVars>
          <dgm:chPref val="3"/>
        </dgm:presLayoutVars>
      </dgm:prSet>
      <dgm:spPr/>
    </dgm:pt>
    <dgm:pt modelId="{A7341622-E3F2-4F90-B3F0-47F46BBA49F1}" type="pres">
      <dgm:prSet presAssocID="{0DDADA78-21ED-406A-9D29-E8399ABE2D91}" presName="rootConnector" presStyleLbl="node3" presStyleIdx="0" presStyleCnt="5"/>
      <dgm:spPr/>
    </dgm:pt>
    <dgm:pt modelId="{A77E79A7-F8A6-4DD8-870C-DEA2E486F425}" type="pres">
      <dgm:prSet presAssocID="{0DDADA78-21ED-406A-9D29-E8399ABE2D91}" presName="hierChild4" presStyleCnt="0"/>
      <dgm:spPr/>
    </dgm:pt>
    <dgm:pt modelId="{4CF9448E-9627-4282-AFC0-733D781DB630}" type="pres">
      <dgm:prSet presAssocID="{73CBEA53-538B-486E-AED4-EC4698675C7D}" presName="Name37" presStyleLbl="parChTrans1D4" presStyleIdx="0" presStyleCnt="7"/>
      <dgm:spPr/>
    </dgm:pt>
    <dgm:pt modelId="{B012DF7D-8CC0-4930-9CE1-7FE58C822258}" type="pres">
      <dgm:prSet presAssocID="{FCBF95F4-86E2-4D5A-9C75-3DAE57C9072B}" presName="hierRoot2" presStyleCnt="0">
        <dgm:presLayoutVars>
          <dgm:hierBranch val="init"/>
        </dgm:presLayoutVars>
      </dgm:prSet>
      <dgm:spPr/>
    </dgm:pt>
    <dgm:pt modelId="{94459C44-7DF0-4868-A2F2-1E3D8697A4EA}" type="pres">
      <dgm:prSet presAssocID="{FCBF95F4-86E2-4D5A-9C75-3DAE57C9072B}" presName="rootComposite" presStyleCnt="0"/>
      <dgm:spPr/>
    </dgm:pt>
    <dgm:pt modelId="{013007BA-C0A7-4E09-8B0B-B582DA9E3D96}" type="pres">
      <dgm:prSet presAssocID="{FCBF95F4-86E2-4D5A-9C75-3DAE57C9072B}" presName="rootText" presStyleLbl="node4" presStyleIdx="0" presStyleCnt="7">
        <dgm:presLayoutVars>
          <dgm:chPref val="3"/>
        </dgm:presLayoutVars>
      </dgm:prSet>
      <dgm:spPr/>
    </dgm:pt>
    <dgm:pt modelId="{4BC47E58-2BFE-45EE-BC92-9C75A191046D}" type="pres">
      <dgm:prSet presAssocID="{FCBF95F4-86E2-4D5A-9C75-3DAE57C9072B}" presName="rootConnector" presStyleLbl="node4" presStyleIdx="0" presStyleCnt="7"/>
      <dgm:spPr/>
    </dgm:pt>
    <dgm:pt modelId="{EB5EAC63-E8C1-4F9D-B4C3-0070D64BD709}" type="pres">
      <dgm:prSet presAssocID="{FCBF95F4-86E2-4D5A-9C75-3DAE57C9072B}" presName="hierChild4" presStyleCnt="0"/>
      <dgm:spPr/>
    </dgm:pt>
    <dgm:pt modelId="{6CA16FFD-276D-4375-9B49-BDB99AE895B4}" type="pres">
      <dgm:prSet presAssocID="{FCBF95F4-86E2-4D5A-9C75-3DAE57C9072B}" presName="hierChild5" presStyleCnt="0"/>
      <dgm:spPr/>
    </dgm:pt>
    <dgm:pt modelId="{B7273367-8854-4971-9426-848F439708B1}" type="pres">
      <dgm:prSet presAssocID="{9C43EAA6-0560-40EC-9214-AAB97C229932}" presName="Name37" presStyleLbl="parChTrans1D4" presStyleIdx="1" presStyleCnt="7"/>
      <dgm:spPr/>
    </dgm:pt>
    <dgm:pt modelId="{877C6BEC-5799-4617-9917-C0D845B10611}" type="pres">
      <dgm:prSet presAssocID="{41E514AF-079D-4A9C-8511-101667D4E325}" presName="hierRoot2" presStyleCnt="0">
        <dgm:presLayoutVars>
          <dgm:hierBranch val="init"/>
        </dgm:presLayoutVars>
      </dgm:prSet>
      <dgm:spPr/>
    </dgm:pt>
    <dgm:pt modelId="{3EE0F897-9091-431F-83CB-EB2F4CA45C35}" type="pres">
      <dgm:prSet presAssocID="{41E514AF-079D-4A9C-8511-101667D4E325}" presName="rootComposite" presStyleCnt="0"/>
      <dgm:spPr/>
    </dgm:pt>
    <dgm:pt modelId="{98721FA9-F90D-4338-9784-70C9AE93CB42}" type="pres">
      <dgm:prSet presAssocID="{41E514AF-079D-4A9C-8511-101667D4E325}" presName="rootText" presStyleLbl="node4" presStyleIdx="1" presStyleCnt="7">
        <dgm:presLayoutVars>
          <dgm:chPref val="3"/>
        </dgm:presLayoutVars>
      </dgm:prSet>
      <dgm:spPr/>
    </dgm:pt>
    <dgm:pt modelId="{A7A7EF8B-825A-4807-8775-9AD80F76EE54}" type="pres">
      <dgm:prSet presAssocID="{41E514AF-079D-4A9C-8511-101667D4E325}" presName="rootConnector" presStyleLbl="node4" presStyleIdx="1" presStyleCnt="7"/>
      <dgm:spPr/>
    </dgm:pt>
    <dgm:pt modelId="{66C4F9B7-1A6A-444C-9FF4-40ACB0741834}" type="pres">
      <dgm:prSet presAssocID="{41E514AF-079D-4A9C-8511-101667D4E325}" presName="hierChild4" presStyleCnt="0"/>
      <dgm:spPr/>
    </dgm:pt>
    <dgm:pt modelId="{F2FDCE95-66DA-44BD-95E9-990A7299EB89}" type="pres">
      <dgm:prSet presAssocID="{41E514AF-079D-4A9C-8511-101667D4E325}" presName="hierChild5" presStyleCnt="0"/>
      <dgm:spPr/>
    </dgm:pt>
    <dgm:pt modelId="{B9956600-E985-40A0-8704-52ED948987E1}" type="pres">
      <dgm:prSet presAssocID="{274A749C-B0AC-4974-BABB-F4CFB5DBF2C9}" presName="Name37" presStyleLbl="parChTrans1D4" presStyleIdx="2" presStyleCnt="7"/>
      <dgm:spPr/>
    </dgm:pt>
    <dgm:pt modelId="{AA9D5E2F-48A5-42B9-BF36-858B7CDB8069}" type="pres">
      <dgm:prSet presAssocID="{C1547745-5746-4A70-83F5-2161A3445756}" presName="hierRoot2" presStyleCnt="0">
        <dgm:presLayoutVars>
          <dgm:hierBranch val="init"/>
        </dgm:presLayoutVars>
      </dgm:prSet>
      <dgm:spPr/>
    </dgm:pt>
    <dgm:pt modelId="{93AA9D3A-7703-4958-8235-1D21643D4652}" type="pres">
      <dgm:prSet presAssocID="{C1547745-5746-4A70-83F5-2161A3445756}" presName="rootComposite" presStyleCnt="0"/>
      <dgm:spPr/>
    </dgm:pt>
    <dgm:pt modelId="{B87C0F57-6053-44C8-99D3-CA9CD9E1B4A9}" type="pres">
      <dgm:prSet presAssocID="{C1547745-5746-4A70-83F5-2161A3445756}" presName="rootText" presStyleLbl="node4" presStyleIdx="2" presStyleCnt="7">
        <dgm:presLayoutVars>
          <dgm:chPref val="3"/>
        </dgm:presLayoutVars>
      </dgm:prSet>
      <dgm:spPr/>
    </dgm:pt>
    <dgm:pt modelId="{10005F3D-6CCC-49EE-89FF-D93A44621DD3}" type="pres">
      <dgm:prSet presAssocID="{C1547745-5746-4A70-83F5-2161A3445756}" presName="rootConnector" presStyleLbl="node4" presStyleIdx="2" presStyleCnt="7"/>
      <dgm:spPr/>
    </dgm:pt>
    <dgm:pt modelId="{BAAD5E7C-C71D-41C1-81C6-AA57CECB88DC}" type="pres">
      <dgm:prSet presAssocID="{C1547745-5746-4A70-83F5-2161A3445756}" presName="hierChild4" presStyleCnt="0"/>
      <dgm:spPr/>
    </dgm:pt>
    <dgm:pt modelId="{8B127FC8-92F5-43FF-A7A7-52951BBDC5CE}" type="pres">
      <dgm:prSet presAssocID="{C1547745-5746-4A70-83F5-2161A3445756}" presName="hierChild5" presStyleCnt="0"/>
      <dgm:spPr/>
    </dgm:pt>
    <dgm:pt modelId="{B4838EFC-BA08-48A7-ADDB-459E826CC441}" type="pres">
      <dgm:prSet presAssocID="{88CDAD32-C991-4510-8045-468BFE96587F}" presName="Name37" presStyleLbl="parChTrans1D4" presStyleIdx="3" presStyleCnt="7"/>
      <dgm:spPr/>
    </dgm:pt>
    <dgm:pt modelId="{D5A3DD7B-58C9-426C-ADFF-0125C8D6A586}" type="pres">
      <dgm:prSet presAssocID="{E1D44CBC-46B6-4887-B511-C2D9911D6EF6}" presName="hierRoot2" presStyleCnt="0">
        <dgm:presLayoutVars>
          <dgm:hierBranch val="init"/>
        </dgm:presLayoutVars>
      </dgm:prSet>
      <dgm:spPr/>
    </dgm:pt>
    <dgm:pt modelId="{2872AC05-2D40-4588-AE1A-D7E2F4689D8C}" type="pres">
      <dgm:prSet presAssocID="{E1D44CBC-46B6-4887-B511-C2D9911D6EF6}" presName="rootComposite" presStyleCnt="0"/>
      <dgm:spPr/>
    </dgm:pt>
    <dgm:pt modelId="{D609A0CA-6FF0-4F7F-8E7F-E54E23BF6192}" type="pres">
      <dgm:prSet presAssocID="{E1D44CBC-46B6-4887-B511-C2D9911D6EF6}" presName="rootText" presStyleLbl="node4" presStyleIdx="3" presStyleCnt="7">
        <dgm:presLayoutVars>
          <dgm:chPref val="3"/>
        </dgm:presLayoutVars>
      </dgm:prSet>
      <dgm:spPr/>
    </dgm:pt>
    <dgm:pt modelId="{FA601082-7EE0-42EA-B764-7DC1A99C4A66}" type="pres">
      <dgm:prSet presAssocID="{E1D44CBC-46B6-4887-B511-C2D9911D6EF6}" presName="rootConnector" presStyleLbl="node4" presStyleIdx="3" presStyleCnt="7"/>
      <dgm:spPr/>
    </dgm:pt>
    <dgm:pt modelId="{D90D3840-6BE9-46EB-8C35-75948C7B99A7}" type="pres">
      <dgm:prSet presAssocID="{E1D44CBC-46B6-4887-B511-C2D9911D6EF6}" presName="hierChild4" presStyleCnt="0"/>
      <dgm:spPr/>
    </dgm:pt>
    <dgm:pt modelId="{F7B3A7DF-28FE-4A88-85E9-57AF8FA5C431}" type="pres">
      <dgm:prSet presAssocID="{E1D44CBC-46B6-4887-B511-C2D9911D6EF6}" presName="hierChild5" presStyleCnt="0"/>
      <dgm:spPr/>
    </dgm:pt>
    <dgm:pt modelId="{B257DD4A-8E50-4A60-AA6A-5DA417D28DE8}" type="pres">
      <dgm:prSet presAssocID="{FD3ED93F-84C0-44EA-AC52-998F6014684E}" presName="Name37" presStyleLbl="parChTrans1D4" presStyleIdx="4" presStyleCnt="7"/>
      <dgm:spPr/>
    </dgm:pt>
    <dgm:pt modelId="{4AC636F7-C57C-4A96-A563-0CE2514AFDBA}" type="pres">
      <dgm:prSet presAssocID="{2E518314-AC12-497B-AD85-72DFC043EF80}" presName="hierRoot2" presStyleCnt="0">
        <dgm:presLayoutVars>
          <dgm:hierBranch val="init"/>
        </dgm:presLayoutVars>
      </dgm:prSet>
      <dgm:spPr/>
    </dgm:pt>
    <dgm:pt modelId="{283204FF-A44C-4711-A7F9-A6899EE58B33}" type="pres">
      <dgm:prSet presAssocID="{2E518314-AC12-497B-AD85-72DFC043EF80}" presName="rootComposite" presStyleCnt="0"/>
      <dgm:spPr/>
    </dgm:pt>
    <dgm:pt modelId="{1FFFC367-EAD2-4D5F-A47D-45EE39190793}" type="pres">
      <dgm:prSet presAssocID="{2E518314-AC12-497B-AD85-72DFC043EF80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A98D8D-BFC0-404C-9C6E-E78886ADA253}" type="pres">
      <dgm:prSet presAssocID="{2E518314-AC12-497B-AD85-72DFC043EF80}" presName="rootConnector" presStyleLbl="node4" presStyleIdx="4" presStyleCnt="7"/>
      <dgm:spPr/>
    </dgm:pt>
    <dgm:pt modelId="{C6A6286C-493B-4A56-AB16-7A7256AA71EC}" type="pres">
      <dgm:prSet presAssocID="{2E518314-AC12-497B-AD85-72DFC043EF80}" presName="hierChild4" presStyleCnt="0"/>
      <dgm:spPr/>
    </dgm:pt>
    <dgm:pt modelId="{1720F35E-1826-453A-84E0-2E0FFCCB2988}" type="pres">
      <dgm:prSet presAssocID="{2E518314-AC12-497B-AD85-72DFC043EF80}" presName="hierChild5" presStyleCnt="0"/>
      <dgm:spPr/>
    </dgm:pt>
    <dgm:pt modelId="{EE6A1E30-5F10-4601-84BE-AD84B4C0275F}" type="pres">
      <dgm:prSet presAssocID="{0DDADA78-21ED-406A-9D29-E8399ABE2D91}" presName="hierChild5" presStyleCnt="0"/>
      <dgm:spPr/>
    </dgm:pt>
    <dgm:pt modelId="{42262AD7-B6EC-4716-821B-BDCA8954B13B}" type="pres">
      <dgm:prSet presAssocID="{65646275-AE7C-4A01-A2FE-7ED4A6E0DC0B}" presName="Name37" presStyleLbl="parChTrans1D3" presStyleIdx="1" presStyleCnt="5"/>
      <dgm:spPr/>
    </dgm:pt>
    <dgm:pt modelId="{DD0C56D7-9BC1-410C-9809-6C50150E3636}" type="pres">
      <dgm:prSet presAssocID="{5184C520-A963-4CE7-AD31-86FD9DE6B360}" presName="hierRoot2" presStyleCnt="0">
        <dgm:presLayoutVars>
          <dgm:hierBranch val="init"/>
        </dgm:presLayoutVars>
      </dgm:prSet>
      <dgm:spPr/>
    </dgm:pt>
    <dgm:pt modelId="{F6E5B030-6C96-49DF-835F-F53216F159D6}" type="pres">
      <dgm:prSet presAssocID="{5184C520-A963-4CE7-AD31-86FD9DE6B360}" presName="rootComposite" presStyleCnt="0"/>
      <dgm:spPr/>
    </dgm:pt>
    <dgm:pt modelId="{613F2DAF-B4D3-41F2-AC9C-56C4DF2E10FC}" type="pres">
      <dgm:prSet presAssocID="{5184C520-A963-4CE7-AD31-86FD9DE6B360}" presName="rootText" presStyleLbl="node3" presStyleIdx="1" presStyleCnt="5">
        <dgm:presLayoutVars>
          <dgm:chPref val="3"/>
        </dgm:presLayoutVars>
      </dgm:prSet>
      <dgm:spPr/>
    </dgm:pt>
    <dgm:pt modelId="{CCE5A8F0-BC45-481D-B43D-69438017D3B1}" type="pres">
      <dgm:prSet presAssocID="{5184C520-A963-4CE7-AD31-86FD9DE6B360}" presName="rootConnector" presStyleLbl="node3" presStyleIdx="1" presStyleCnt="5"/>
      <dgm:spPr/>
    </dgm:pt>
    <dgm:pt modelId="{E6ED2F89-9908-4DFC-B49E-D7FC61D2567D}" type="pres">
      <dgm:prSet presAssocID="{5184C520-A963-4CE7-AD31-86FD9DE6B360}" presName="hierChild4" presStyleCnt="0"/>
      <dgm:spPr/>
    </dgm:pt>
    <dgm:pt modelId="{76D334B2-8CB1-4A9A-8149-F10DD0702758}" type="pres">
      <dgm:prSet presAssocID="{5184C520-A963-4CE7-AD31-86FD9DE6B360}" presName="hierChild5" presStyleCnt="0"/>
      <dgm:spPr/>
    </dgm:pt>
    <dgm:pt modelId="{BF294FE0-AE67-44A9-BD33-729153E9B2E5}" type="pres">
      <dgm:prSet presAssocID="{415B9AEE-BCBB-42F8-8F95-CAC0267A0882}" presName="Name37" presStyleLbl="parChTrans1D3" presStyleIdx="2" presStyleCnt="5"/>
      <dgm:spPr/>
    </dgm:pt>
    <dgm:pt modelId="{65CD82CA-2A7E-4A5B-9A00-2CBC87E0AA9E}" type="pres">
      <dgm:prSet presAssocID="{586A82BF-BD63-4F22-A69E-8376BBB644A9}" presName="hierRoot2" presStyleCnt="0">
        <dgm:presLayoutVars>
          <dgm:hierBranch val="init"/>
        </dgm:presLayoutVars>
      </dgm:prSet>
      <dgm:spPr/>
    </dgm:pt>
    <dgm:pt modelId="{0C174B51-D41D-4E3C-9F3F-050AC0936906}" type="pres">
      <dgm:prSet presAssocID="{586A82BF-BD63-4F22-A69E-8376BBB644A9}" presName="rootComposite" presStyleCnt="0"/>
      <dgm:spPr/>
    </dgm:pt>
    <dgm:pt modelId="{6C6FD108-1607-4F26-8518-2D8B44C49AF9}" type="pres">
      <dgm:prSet presAssocID="{586A82BF-BD63-4F22-A69E-8376BBB644A9}" presName="rootText" presStyleLbl="node3" presStyleIdx="2" presStyleCnt="5">
        <dgm:presLayoutVars>
          <dgm:chPref val="3"/>
        </dgm:presLayoutVars>
      </dgm:prSet>
      <dgm:spPr/>
    </dgm:pt>
    <dgm:pt modelId="{4FF79D03-314B-40E9-85DB-F040BC71C6ED}" type="pres">
      <dgm:prSet presAssocID="{586A82BF-BD63-4F22-A69E-8376BBB644A9}" presName="rootConnector" presStyleLbl="node3" presStyleIdx="2" presStyleCnt="5"/>
      <dgm:spPr/>
    </dgm:pt>
    <dgm:pt modelId="{2FD73F2E-40D0-40CF-B358-F904C0B991A1}" type="pres">
      <dgm:prSet presAssocID="{586A82BF-BD63-4F22-A69E-8376BBB644A9}" presName="hierChild4" presStyleCnt="0"/>
      <dgm:spPr/>
    </dgm:pt>
    <dgm:pt modelId="{5CECFC4F-7677-4945-9B9F-6CA2B55790EC}" type="pres">
      <dgm:prSet presAssocID="{586A82BF-BD63-4F22-A69E-8376BBB644A9}" presName="hierChild5" presStyleCnt="0"/>
      <dgm:spPr/>
    </dgm:pt>
    <dgm:pt modelId="{7723E2F8-0DC4-47FE-A556-4460DF1E615B}" type="pres">
      <dgm:prSet presAssocID="{F4DDC96D-8E93-46AC-BF60-A7548CE1E327}" presName="hierChild5" presStyleCnt="0"/>
      <dgm:spPr/>
    </dgm:pt>
    <dgm:pt modelId="{0B77F4B1-BBE1-4545-9DD3-9000FC1B0DD7}" type="pres">
      <dgm:prSet presAssocID="{4E9F4AF8-D5AA-4F29-A973-97DCBE100172}" presName="Name37" presStyleLbl="parChTrans1D2" presStyleIdx="3" presStyleCnt="4"/>
      <dgm:spPr/>
    </dgm:pt>
    <dgm:pt modelId="{59472046-D4DA-4F03-9531-B646540DF113}" type="pres">
      <dgm:prSet presAssocID="{12A4E705-1EF1-4446-BCB9-EBDEC226F1F6}" presName="hierRoot2" presStyleCnt="0">
        <dgm:presLayoutVars>
          <dgm:hierBranch val="init"/>
        </dgm:presLayoutVars>
      </dgm:prSet>
      <dgm:spPr/>
    </dgm:pt>
    <dgm:pt modelId="{7FEAC1A6-DD62-44D5-9AC1-7B86C91FEF21}" type="pres">
      <dgm:prSet presAssocID="{12A4E705-1EF1-4446-BCB9-EBDEC226F1F6}" presName="rootComposite" presStyleCnt="0"/>
      <dgm:spPr/>
    </dgm:pt>
    <dgm:pt modelId="{AEFF127A-8A04-4E62-A901-E340B8BE4BD4}" type="pres">
      <dgm:prSet presAssocID="{12A4E705-1EF1-4446-BCB9-EBDEC226F1F6}" presName="rootText" presStyleLbl="node2" presStyleIdx="3" presStyleCnt="4">
        <dgm:presLayoutVars>
          <dgm:chPref val="3"/>
        </dgm:presLayoutVars>
      </dgm:prSet>
      <dgm:spPr/>
    </dgm:pt>
    <dgm:pt modelId="{1613AA94-457B-4EA3-AADB-CA5EA19B830A}" type="pres">
      <dgm:prSet presAssocID="{12A4E705-1EF1-4446-BCB9-EBDEC226F1F6}" presName="rootConnector" presStyleLbl="node2" presStyleIdx="3" presStyleCnt="4"/>
      <dgm:spPr/>
    </dgm:pt>
    <dgm:pt modelId="{7F5A676B-2D52-42DE-B548-9267CB1A566A}" type="pres">
      <dgm:prSet presAssocID="{12A4E705-1EF1-4446-BCB9-EBDEC226F1F6}" presName="hierChild4" presStyleCnt="0"/>
      <dgm:spPr/>
    </dgm:pt>
    <dgm:pt modelId="{9D14413D-E3BC-430C-AD16-A2F052CF03D2}" type="pres">
      <dgm:prSet presAssocID="{3F10077E-B045-4847-B47A-3EAAAE0491C5}" presName="Name37" presStyleLbl="parChTrans1D3" presStyleIdx="3" presStyleCnt="5"/>
      <dgm:spPr/>
    </dgm:pt>
    <dgm:pt modelId="{AC5372A6-2D98-4297-ADD3-17D9F752BA38}" type="pres">
      <dgm:prSet presAssocID="{50E214DA-B60D-4D1F-A8D8-5BDB72DC0848}" presName="hierRoot2" presStyleCnt="0">
        <dgm:presLayoutVars>
          <dgm:hierBranch val="init"/>
        </dgm:presLayoutVars>
      </dgm:prSet>
      <dgm:spPr/>
    </dgm:pt>
    <dgm:pt modelId="{D18A7766-DF33-4728-AC02-F94EBFFB8586}" type="pres">
      <dgm:prSet presAssocID="{50E214DA-B60D-4D1F-A8D8-5BDB72DC0848}" presName="rootComposite" presStyleCnt="0"/>
      <dgm:spPr/>
    </dgm:pt>
    <dgm:pt modelId="{1BCE289E-FDA2-4F3C-9E42-091B998DD65B}" type="pres">
      <dgm:prSet presAssocID="{50E214DA-B60D-4D1F-A8D8-5BDB72DC0848}" presName="rootText" presStyleLbl="node3" presStyleIdx="3" presStyleCnt="5">
        <dgm:presLayoutVars>
          <dgm:chPref val="3"/>
        </dgm:presLayoutVars>
      </dgm:prSet>
      <dgm:spPr/>
    </dgm:pt>
    <dgm:pt modelId="{60637B4A-6D9B-4D70-8622-95B0FFA0FF30}" type="pres">
      <dgm:prSet presAssocID="{50E214DA-B60D-4D1F-A8D8-5BDB72DC0848}" presName="rootConnector" presStyleLbl="node3" presStyleIdx="3" presStyleCnt="5"/>
      <dgm:spPr/>
    </dgm:pt>
    <dgm:pt modelId="{0C327AA0-AD48-41F8-986F-E7D556942D23}" type="pres">
      <dgm:prSet presAssocID="{50E214DA-B60D-4D1F-A8D8-5BDB72DC0848}" presName="hierChild4" presStyleCnt="0"/>
      <dgm:spPr/>
    </dgm:pt>
    <dgm:pt modelId="{C48E78DC-C7AB-4E9A-9CE6-D46D92E30523}" type="pres">
      <dgm:prSet presAssocID="{0A043933-BD27-4A9F-B967-B90CB3F157EE}" presName="Name37" presStyleLbl="parChTrans1D4" presStyleIdx="5" presStyleCnt="7"/>
      <dgm:spPr/>
    </dgm:pt>
    <dgm:pt modelId="{02583891-FB1C-4EDC-A204-7BE1C2A555AC}" type="pres">
      <dgm:prSet presAssocID="{107E8073-F32A-45A9-8EA0-2C9942605939}" presName="hierRoot2" presStyleCnt="0">
        <dgm:presLayoutVars>
          <dgm:hierBranch val="init"/>
        </dgm:presLayoutVars>
      </dgm:prSet>
      <dgm:spPr/>
    </dgm:pt>
    <dgm:pt modelId="{294B053A-7B46-4051-B78F-96278E44357A}" type="pres">
      <dgm:prSet presAssocID="{107E8073-F32A-45A9-8EA0-2C9942605939}" presName="rootComposite" presStyleCnt="0"/>
      <dgm:spPr/>
    </dgm:pt>
    <dgm:pt modelId="{54733495-5CC0-492A-B3F1-70EDED81FDAC}" type="pres">
      <dgm:prSet presAssocID="{107E8073-F32A-45A9-8EA0-2C9942605939}" presName="rootText" presStyleLbl="node4" presStyleIdx="5" presStyleCnt="7">
        <dgm:presLayoutVars>
          <dgm:chPref val="3"/>
        </dgm:presLayoutVars>
      </dgm:prSet>
      <dgm:spPr/>
    </dgm:pt>
    <dgm:pt modelId="{517FF3A9-B132-457B-A4BF-EAAEABC0755C}" type="pres">
      <dgm:prSet presAssocID="{107E8073-F32A-45A9-8EA0-2C9942605939}" presName="rootConnector" presStyleLbl="node4" presStyleIdx="5" presStyleCnt="7"/>
      <dgm:spPr/>
    </dgm:pt>
    <dgm:pt modelId="{E3037910-723D-4FDB-A543-C6CF51696FEB}" type="pres">
      <dgm:prSet presAssocID="{107E8073-F32A-45A9-8EA0-2C9942605939}" presName="hierChild4" presStyleCnt="0"/>
      <dgm:spPr/>
    </dgm:pt>
    <dgm:pt modelId="{FE9CEB5E-0B5D-4933-9743-17DC778A061A}" type="pres">
      <dgm:prSet presAssocID="{107E8073-F32A-45A9-8EA0-2C9942605939}" presName="hierChild5" presStyleCnt="0"/>
      <dgm:spPr/>
    </dgm:pt>
    <dgm:pt modelId="{950938DA-A664-48C9-B5F0-093D576EF84C}" type="pres">
      <dgm:prSet presAssocID="{347782EF-CBE5-45C5-9195-5E324003AD22}" presName="Name37" presStyleLbl="parChTrans1D4" presStyleIdx="6" presStyleCnt="7"/>
      <dgm:spPr/>
    </dgm:pt>
    <dgm:pt modelId="{C116BD48-A10E-4052-8F10-2106FBDAD561}" type="pres">
      <dgm:prSet presAssocID="{5832CBC0-7280-401F-9550-359A2CEAC147}" presName="hierRoot2" presStyleCnt="0">
        <dgm:presLayoutVars>
          <dgm:hierBranch val="init"/>
        </dgm:presLayoutVars>
      </dgm:prSet>
      <dgm:spPr/>
    </dgm:pt>
    <dgm:pt modelId="{68AA3ACD-1387-4593-B573-826FB1151A27}" type="pres">
      <dgm:prSet presAssocID="{5832CBC0-7280-401F-9550-359A2CEAC147}" presName="rootComposite" presStyleCnt="0"/>
      <dgm:spPr/>
    </dgm:pt>
    <dgm:pt modelId="{7FD86B2E-2759-440E-AE61-B196AD38B6F5}" type="pres">
      <dgm:prSet presAssocID="{5832CBC0-7280-401F-9550-359A2CEAC147}" presName="rootText" presStyleLbl="node4" presStyleIdx="6" presStyleCnt="7">
        <dgm:presLayoutVars>
          <dgm:chPref val="3"/>
        </dgm:presLayoutVars>
      </dgm:prSet>
      <dgm:spPr/>
    </dgm:pt>
    <dgm:pt modelId="{9000713D-E4A0-4903-B804-994BA05E4905}" type="pres">
      <dgm:prSet presAssocID="{5832CBC0-7280-401F-9550-359A2CEAC147}" presName="rootConnector" presStyleLbl="node4" presStyleIdx="6" presStyleCnt="7"/>
      <dgm:spPr/>
    </dgm:pt>
    <dgm:pt modelId="{FE05F13F-D648-46F7-8271-BA818B392F4C}" type="pres">
      <dgm:prSet presAssocID="{5832CBC0-7280-401F-9550-359A2CEAC147}" presName="hierChild4" presStyleCnt="0"/>
      <dgm:spPr/>
    </dgm:pt>
    <dgm:pt modelId="{2DED15E4-3AC4-4D2D-81C9-FBBDBD859F7E}" type="pres">
      <dgm:prSet presAssocID="{5832CBC0-7280-401F-9550-359A2CEAC147}" presName="hierChild5" presStyleCnt="0"/>
      <dgm:spPr/>
    </dgm:pt>
    <dgm:pt modelId="{5E88CC06-32B8-4F47-B627-484416CF4488}" type="pres">
      <dgm:prSet presAssocID="{50E214DA-B60D-4D1F-A8D8-5BDB72DC0848}" presName="hierChild5" presStyleCnt="0"/>
      <dgm:spPr/>
    </dgm:pt>
    <dgm:pt modelId="{E50080A5-1D5B-4B47-98C0-A96F28FC81B1}" type="pres">
      <dgm:prSet presAssocID="{2F6F878D-3055-4C4A-B316-3808DDFBC87E}" presName="Name37" presStyleLbl="parChTrans1D3" presStyleIdx="4" presStyleCnt="5"/>
      <dgm:spPr/>
    </dgm:pt>
    <dgm:pt modelId="{B8EB98A2-EA41-43B6-BE6F-0A029DF9F484}" type="pres">
      <dgm:prSet presAssocID="{431A6CFA-5CBB-4AF9-930F-1ECE42AF9FE4}" presName="hierRoot2" presStyleCnt="0">
        <dgm:presLayoutVars>
          <dgm:hierBranch val="init"/>
        </dgm:presLayoutVars>
      </dgm:prSet>
      <dgm:spPr/>
    </dgm:pt>
    <dgm:pt modelId="{F960DF78-7D03-4AD9-9949-346560A795C0}" type="pres">
      <dgm:prSet presAssocID="{431A6CFA-5CBB-4AF9-930F-1ECE42AF9FE4}" presName="rootComposite" presStyleCnt="0"/>
      <dgm:spPr/>
    </dgm:pt>
    <dgm:pt modelId="{2488D38C-75CF-4A86-8BC2-A93DC50C758E}" type="pres">
      <dgm:prSet presAssocID="{431A6CFA-5CBB-4AF9-930F-1ECE42AF9FE4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A25C4D-A5AE-4626-8596-09D9773B02F9}" type="pres">
      <dgm:prSet presAssocID="{431A6CFA-5CBB-4AF9-930F-1ECE42AF9FE4}" presName="rootConnector" presStyleLbl="node3" presStyleIdx="4" presStyleCnt="5"/>
      <dgm:spPr/>
    </dgm:pt>
    <dgm:pt modelId="{A3B7E0B4-901E-45F1-8F60-43F2AC465358}" type="pres">
      <dgm:prSet presAssocID="{431A6CFA-5CBB-4AF9-930F-1ECE42AF9FE4}" presName="hierChild4" presStyleCnt="0"/>
      <dgm:spPr/>
    </dgm:pt>
    <dgm:pt modelId="{A6523A0C-5268-41BA-B8F0-A2EB92EED21C}" type="pres">
      <dgm:prSet presAssocID="{431A6CFA-5CBB-4AF9-930F-1ECE42AF9FE4}" presName="hierChild5" presStyleCnt="0"/>
      <dgm:spPr/>
    </dgm:pt>
    <dgm:pt modelId="{49ECCE65-90D2-4CA5-A341-4EECA9ABABD9}" type="pres">
      <dgm:prSet presAssocID="{12A4E705-1EF1-4446-BCB9-EBDEC226F1F6}" presName="hierChild5" presStyleCnt="0"/>
      <dgm:spPr/>
    </dgm:pt>
    <dgm:pt modelId="{80512768-B5BE-47F1-8D67-2B4DF73F13C8}" type="pres">
      <dgm:prSet presAssocID="{A39E24DD-3821-4637-AE4A-63EED07F2191}" presName="hierChild3" presStyleCnt="0"/>
      <dgm:spPr/>
    </dgm:pt>
  </dgm:ptLst>
  <dgm:cxnLst>
    <dgm:cxn modelId="{F7C9845B-7A70-499D-AA1F-6A41E8A05FEE}" type="presOf" srcId="{FD3ED93F-84C0-44EA-AC52-998F6014684E}" destId="{B257DD4A-8E50-4A60-AA6A-5DA417D28DE8}" srcOrd="0" destOrd="0" presId="urn:microsoft.com/office/officeart/2005/8/layout/orgChart1"/>
    <dgm:cxn modelId="{26CC317F-5C2A-4471-AC04-1CDEDFF4C6C5}" type="presOf" srcId="{274A749C-B0AC-4974-BABB-F4CFB5DBF2C9}" destId="{B9956600-E985-40A0-8704-52ED948987E1}" srcOrd="0" destOrd="0" presId="urn:microsoft.com/office/officeart/2005/8/layout/orgChart1"/>
    <dgm:cxn modelId="{7C41534F-7974-4067-8655-111653B85634}" type="presOf" srcId="{431A6CFA-5CBB-4AF9-930F-1ECE42AF9FE4}" destId="{2488D38C-75CF-4A86-8BC2-A93DC50C758E}" srcOrd="0" destOrd="0" presId="urn:microsoft.com/office/officeart/2005/8/layout/orgChart1"/>
    <dgm:cxn modelId="{965D8FFC-D91C-45D1-B9F5-D453AC91AD49}" type="presOf" srcId="{41E514AF-079D-4A9C-8511-101667D4E325}" destId="{A7A7EF8B-825A-4807-8775-9AD80F76EE54}" srcOrd="1" destOrd="0" presId="urn:microsoft.com/office/officeart/2005/8/layout/orgChart1"/>
    <dgm:cxn modelId="{65C1DBD4-239C-4B1D-93B0-4C2952366AA5}" type="presOf" srcId="{0DDADA78-21ED-406A-9D29-E8399ABE2D91}" destId="{7C6C8197-D4CE-481A-B9C9-B28B414F6A69}" srcOrd="0" destOrd="0" presId="urn:microsoft.com/office/officeart/2005/8/layout/orgChart1"/>
    <dgm:cxn modelId="{DF673B6A-7153-4DB9-9BA8-127DB31BA3A3}" type="presOf" srcId="{4062191E-B94F-4D53-AA72-37EAAAB5B618}" destId="{5F71A2B4-3252-47B2-A70C-DCF188447AD4}" srcOrd="1" destOrd="0" presId="urn:microsoft.com/office/officeart/2005/8/layout/orgChart1"/>
    <dgm:cxn modelId="{6585EEB1-DFB5-4450-BA74-0E5862D4125A}" type="presOf" srcId="{0DDADA78-21ED-406A-9D29-E8399ABE2D91}" destId="{A7341622-E3F2-4F90-B3F0-47F46BBA49F1}" srcOrd="1" destOrd="0" presId="urn:microsoft.com/office/officeart/2005/8/layout/orgChart1"/>
    <dgm:cxn modelId="{3E127B0C-66C2-4B41-99F8-EE9E3322F02C}" type="presOf" srcId="{0A043933-BD27-4A9F-B967-B90CB3F157EE}" destId="{C48E78DC-C7AB-4E9A-9CE6-D46D92E30523}" srcOrd="0" destOrd="0" presId="urn:microsoft.com/office/officeart/2005/8/layout/orgChart1"/>
    <dgm:cxn modelId="{2EAF917C-CCE5-4614-B829-396EA542D8F1}" type="presOf" srcId="{5832CBC0-7280-401F-9550-359A2CEAC147}" destId="{7FD86B2E-2759-440E-AE61-B196AD38B6F5}" srcOrd="0" destOrd="0" presId="urn:microsoft.com/office/officeart/2005/8/layout/orgChart1"/>
    <dgm:cxn modelId="{8E1859D4-1AB8-4848-BE81-A62F917D0D58}" type="presOf" srcId="{FCBF95F4-86E2-4D5A-9C75-3DAE57C9072B}" destId="{013007BA-C0A7-4E09-8B0B-B582DA9E3D96}" srcOrd="0" destOrd="0" presId="urn:microsoft.com/office/officeart/2005/8/layout/orgChart1"/>
    <dgm:cxn modelId="{599C560E-F2F7-4643-867D-CCCB9E959046}" type="presOf" srcId="{5818BEDA-79B6-49DD-A5F8-0A98A6B4F04F}" destId="{0391C546-FA82-4FBD-9341-B92A7084DC91}" srcOrd="0" destOrd="0" presId="urn:microsoft.com/office/officeart/2005/8/layout/orgChart1"/>
    <dgm:cxn modelId="{2D441197-110C-49CF-9674-FE67010E78EE}" type="presOf" srcId="{586A82BF-BD63-4F22-A69E-8376BBB644A9}" destId="{4FF79D03-314B-40E9-85DB-F040BC71C6ED}" srcOrd="1" destOrd="0" presId="urn:microsoft.com/office/officeart/2005/8/layout/orgChart1"/>
    <dgm:cxn modelId="{E939C918-8541-44AD-9A1C-1706D0164487}" srcId="{0DDADA78-21ED-406A-9D29-E8399ABE2D91}" destId="{C1547745-5746-4A70-83F5-2161A3445756}" srcOrd="2" destOrd="0" parTransId="{274A749C-B0AC-4974-BABB-F4CFB5DBF2C9}" sibTransId="{901DCC59-2F7E-418C-91D5-AD85AE63027B}"/>
    <dgm:cxn modelId="{EFE04122-EC22-410E-A341-F7666B634BFB}" type="presOf" srcId="{12A4E705-1EF1-4446-BCB9-EBDEC226F1F6}" destId="{AEFF127A-8A04-4E62-A901-E340B8BE4BD4}" srcOrd="0" destOrd="0" presId="urn:microsoft.com/office/officeart/2005/8/layout/orgChart1"/>
    <dgm:cxn modelId="{18CE3E0A-2A37-4E7D-8661-2034BF111D2C}" type="presOf" srcId="{73CBEA53-538B-486E-AED4-EC4698675C7D}" destId="{4CF9448E-9627-4282-AFC0-733D781DB630}" srcOrd="0" destOrd="0" presId="urn:microsoft.com/office/officeart/2005/8/layout/orgChart1"/>
    <dgm:cxn modelId="{403366FC-1ECC-4164-8BC3-1E892D063720}" type="presOf" srcId="{431A6CFA-5CBB-4AF9-930F-1ECE42AF9FE4}" destId="{51A25C4D-A5AE-4626-8596-09D9773B02F9}" srcOrd="1" destOrd="0" presId="urn:microsoft.com/office/officeart/2005/8/layout/orgChart1"/>
    <dgm:cxn modelId="{2C144038-1646-4B56-B529-12712EE07514}" type="presOf" srcId="{88CDAD32-C991-4510-8045-468BFE96587F}" destId="{B4838EFC-BA08-48A7-ADDB-459E826CC441}" srcOrd="0" destOrd="0" presId="urn:microsoft.com/office/officeart/2005/8/layout/orgChart1"/>
    <dgm:cxn modelId="{705E6C55-29A3-4E83-AEB9-FC88A43BF763}" type="presOf" srcId="{2E518314-AC12-497B-AD85-72DFC043EF80}" destId="{FEA98D8D-BFC0-404C-9C6E-E78886ADA253}" srcOrd="1" destOrd="0" presId="urn:microsoft.com/office/officeart/2005/8/layout/orgChart1"/>
    <dgm:cxn modelId="{42852973-7BF0-458B-9269-8CC714FC11D8}" type="presOf" srcId="{5184C520-A963-4CE7-AD31-86FD9DE6B360}" destId="{613F2DAF-B4D3-41F2-AC9C-56C4DF2E10FC}" srcOrd="0" destOrd="0" presId="urn:microsoft.com/office/officeart/2005/8/layout/orgChart1"/>
    <dgm:cxn modelId="{C245082D-79BC-45BB-8600-94E8B1D63FF6}" type="presOf" srcId="{A39E24DD-3821-4637-AE4A-63EED07F2191}" destId="{B9DD1A3A-7704-4DEB-B5C4-20462DC2F567}" srcOrd="0" destOrd="0" presId="urn:microsoft.com/office/officeart/2005/8/layout/orgChart1"/>
    <dgm:cxn modelId="{F51CF171-427A-4EE5-B83F-1BCB7C616E46}" srcId="{50E214DA-B60D-4D1F-A8D8-5BDB72DC0848}" destId="{107E8073-F32A-45A9-8EA0-2C9942605939}" srcOrd="0" destOrd="0" parTransId="{0A043933-BD27-4A9F-B967-B90CB3F157EE}" sibTransId="{845E0606-3B2E-4304-8D51-CA16D1EF1C9D}"/>
    <dgm:cxn modelId="{338E91F4-2679-401B-8C4D-7A84BAF28EC7}" type="presOf" srcId="{C1547745-5746-4A70-83F5-2161A3445756}" destId="{10005F3D-6CCC-49EE-89FF-D93A44621DD3}" srcOrd="1" destOrd="0" presId="urn:microsoft.com/office/officeart/2005/8/layout/orgChart1"/>
    <dgm:cxn modelId="{57CEEA7B-A9C8-4DDA-ACC8-37AFA9C6F7E5}" type="presOf" srcId="{12A4E705-1EF1-4446-BCB9-EBDEC226F1F6}" destId="{1613AA94-457B-4EA3-AADB-CA5EA19B830A}" srcOrd="1" destOrd="0" presId="urn:microsoft.com/office/officeart/2005/8/layout/orgChart1"/>
    <dgm:cxn modelId="{B3C5ABF8-4F3C-476F-A700-A336A9DC7EAF}" type="presOf" srcId="{9A501B42-8B2E-4CF2-B877-3BD26221ADAE}" destId="{EE07616C-B713-416A-B85B-AF48B0F272EC}" srcOrd="0" destOrd="0" presId="urn:microsoft.com/office/officeart/2005/8/layout/orgChart1"/>
    <dgm:cxn modelId="{7BC9245A-45B2-493E-9A4C-89007A3EA519}" type="presOf" srcId="{5184C520-A963-4CE7-AD31-86FD9DE6B360}" destId="{CCE5A8F0-BC45-481D-B43D-69438017D3B1}" srcOrd="1" destOrd="0" presId="urn:microsoft.com/office/officeart/2005/8/layout/orgChart1"/>
    <dgm:cxn modelId="{0809E879-10DA-458E-BB7D-A313F9E8936C}" type="presOf" srcId="{A39E24DD-3821-4637-AE4A-63EED07F2191}" destId="{12D86E30-347A-4762-BC43-D014A3359101}" srcOrd="1" destOrd="0" presId="urn:microsoft.com/office/officeart/2005/8/layout/orgChart1"/>
    <dgm:cxn modelId="{8353D1DE-40FF-4431-A728-20D6B132FCC2}" type="presOf" srcId="{435C68F3-BDCB-4BF2-902A-3366D2A43DA3}" destId="{ECCB4D97-3A69-4B51-BF09-C694999FF288}" srcOrd="0" destOrd="0" presId="urn:microsoft.com/office/officeart/2005/8/layout/orgChart1"/>
    <dgm:cxn modelId="{069AF00E-4C41-4A5F-A887-F5DE077D2B28}" type="presOf" srcId="{F4DDC96D-8E93-46AC-BF60-A7548CE1E327}" destId="{FC91C982-02C8-4F1F-A0F0-026EBF5624C3}" srcOrd="0" destOrd="0" presId="urn:microsoft.com/office/officeart/2005/8/layout/orgChart1"/>
    <dgm:cxn modelId="{D25AABEA-0CCD-44BD-AFE6-51F0723A3A91}" type="presOf" srcId="{FCBF95F4-86E2-4D5A-9C75-3DAE57C9072B}" destId="{4BC47E58-2BFE-45EE-BC92-9C75A191046D}" srcOrd="1" destOrd="0" presId="urn:microsoft.com/office/officeart/2005/8/layout/orgChart1"/>
    <dgm:cxn modelId="{65999606-9A2B-48A8-94F6-847A46B7DE05}" type="presOf" srcId="{435C68F3-BDCB-4BF2-902A-3366D2A43DA3}" destId="{A05329DB-A4B6-4F0D-BD01-8C2F6B1EA6B3}" srcOrd="1" destOrd="0" presId="urn:microsoft.com/office/officeart/2005/8/layout/orgChart1"/>
    <dgm:cxn modelId="{D54F32BC-E6E3-45C5-BD3F-C50D6C74C09B}" type="presOf" srcId="{2F6F878D-3055-4C4A-B316-3808DDFBC87E}" destId="{E50080A5-1D5B-4B47-98C0-A96F28FC81B1}" srcOrd="0" destOrd="0" presId="urn:microsoft.com/office/officeart/2005/8/layout/orgChart1"/>
    <dgm:cxn modelId="{86D138BD-1ED6-4C9D-8DF4-B0525FAE9A98}" srcId="{12A4E705-1EF1-4446-BCB9-EBDEC226F1F6}" destId="{50E214DA-B60D-4D1F-A8D8-5BDB72DC0848}" srcOrd="0" destOrd="0" parTransId="{3F10077E-B045-4847-B47A-3EAAAE0491C5}" sibTransId="{9032C413-5C7B-45F6-9E2B-BF6E3BE66135}"/>
    <dgm:cxn modelId="{02C7D989-FF6C-48AE-8C0D-13AA42DE6DBD}" srcId="{B4E97B21-2173-4DC3-AE47-B87E9C8BFDD3}" destId="{A39E24DD-3821-4637-AE4A-63EED07F2191}" srcOrd="0" destOrd="0" parTransId="{1C6FC627-6155-42E1-A9FF-4F20482BBE74}" sibTransId="{EB099243-FCB6-4C27-9BF4-AC3CB91D24C0}"/>
    <dgm:cxn modelId="{8B35F481-8484-48E1-A74C-290F1C1EE211}" srcId="{F4DDC96D-8E93-46AC-BF60-A7548CE1E327}" destId="{5184C520-A963-4CE7-AD31-86FD9DE6B360}" srcOrd="1" destOrd="0" parTransId="{65646275-AE7C-4A01-A2FE-7ED4A6E0DC0B}" sibTransId="{CD83A257-C78E-4C25-B6D4-71BE975A0B7A}"/>
    <dgm:cxn modelId="{6DF144EA-FC03-4007-AC93-6791F9073931}" type="presOf" srcId="{2E518314-AC12-497B-AD85-72DFC043EF80}" destId="{1FFFC367-EAD2-4D5F-A47D-45EE39190793}" srcOrd="0" destOrd="0" presId="urn:microsoft.com/office/officeart/2005/8/layout/orgChart1"/>
    <dgm:cxn modelId="{0BAD29CD-FBCB-4509-A391-B6BB90BA14E8}" type="presOf" srcId="{4E9F4AF8-D5AA-4F29-A973-97DCBE100172}" destId="{0B77F4B1-BBE1-4545-9DD3-9000FC1B0DD7}" srcOrd="0" destOrd="0" presId="urn:microsoft.com/office/officeart/2005/8/layout/orgChart1"/>
    <dgm:cxn modelId="{EF9640D2-01B8-48F7-9B3C-18D2A5340E00}" type="presOf" srcId="{E1D44CBC-46B6-4887-B511-C2D9911D6EF6}" destId="{D609A0CA-6FF0-4F7F-8E7F-E54E23BF6192}" srcOrd="0" destOrd="0" presId="urn:microsoft.com/office/officeart/2005/8/layout/orgChart1"/>
    <dgm:cxn modelId="{539C9618-DFBB-4643-8CB2-77765823CE16}" type="presOf" srcId="{C8ECB21B-3D11-492D-A852-2323D6663DDD}" destId="{A8C7902A-2A4F-4D52-8EB7-B2A1BDF54C60}" srcOrd="0" destOrd="0" presId="urn:microsoft.com/office/officeart/2005/8/layout/orgChart1"/>
    <dgm:cxn modelId="{46CFB7CA-C583-4283-8FF5-8D2AE98EA9C6}" srcId="{0DDADA78-21ED-406A-9D29-E8399ABE2D91}" destId="{E1D44CBC-46B6-4887-B511-C2D9911D6EF6}" srcOrd="3" destOrd="0" parTransId="{88CDAD32-C991-4510-8045-468BFE96587F}" sibTransId="{81B6CFB4-1879-4D8C-85A7-D250C09F70CD}"/>
    <dgm:cxn modelId="{E59AD995-E1C0-4CE8-B8C9-F15AF5DC1290}" type="presOf" srcId="{F4DDC96D-8E93-46AC-BF60-A7548CE1E327}" destId="{F5D1E23D-5E00-4469-AFEA-2A9E4E1C1B1B}" srcOrd="1" destOrd="0" presId="urn:microsoft.com/office/officeart/2005/8/layout/orgChart1"/>
    <dgm:cxn modelId="{863F7A22-4800-4B8F-87FC-F2BD887F50CD}" type="presOf" srcId="{50E214DA-B60D-4D1F-A8D8-5BDB72DC0848}" destId="{1BCE289E-FDA2-4F3C-9E42-091B998DD65B}" srcOrd="0" destOrd="0" presId="urn:microsoft.com/office/officeart/2005/8/layout/orgChart1"/>
    <dgm:cxn modelId="{5857B54F-0944-413C-9970-0B074942149C}" type="presOf" srcId="{C1547745-5746-4A70-83F5-2161A3445756}" destId="{B87C0F57-6053-44C8-99D3-CA9CD9E1B4A9}" srcOrd="0" destOrd="0" presId="urn:microsoft.com/office/officeart/2005/8/layout/orgChart1"/>
    <dgm:cxn modelId="{A8657272-FB64-4C87-97BE-DD26D5EB2362}" type="presOf" srcId="{586A82BF-BD63-4F22-A69E-8376BBB644A9}" destId="{6C6FD108-1607-4F26-8518-2D8B44C49AF9}" srcOrd="0" destOrd="0" presId="urn:microsoft.com/office/officeart/2005/8/layout/orgChart1"/>
    <dgm:cxn modelId="{39C0D90B-F047-4995-B672-15E002257D6E}" type="presOf" srcId="{50E214DA-B60D-4D1F-A8D8-5BDB72DC0848}" destId="{60637B4A-6D9B-4D70-8622-95B0FFA0FF30}" srcOrd="1" destOrd="0" presId="urn:microsoft.com/office/officeart/2005/8/layout/orgChart1"/>
    <dgm:cxn modelId="{5DB32EBC-9944-4111-8440-A1167496CC1E}" srcId="{0DDADA78-21ED-406A-9D29-E8399ABE2D91}" destId="{2E518314-AC12-497B-AD85-72DFC043EF80}" srcOrd="4" destOrd="0" parTransId="{FD3ED93F-84C0-44EA-AC52-998F6014684E}" sibTransId="{B99301ED-8D90-4772-B5CA-EDA03423A6B6}"/>
    <dgm:cxn modelId="{93FDD28A-41A1-4068-BEC2-92D4C8107AFC}" srcId="{0DDADA78-21ED-406A-9D29-E8399ABE2D91}" destId="{FCBF95F4-86E2-4D5A-9C75-3DAE57C9072B}" srcOrd="0" destOrd="0" parTransId="{73CBEA53-538B-486E-AED4-EC4698675C7D}" sibTransId="{EF54AA0A-15B0-494A-9C4B-AAE0D81A2C68}"/>
    <dgm:cxn modelId="{ED11479F-9752-43DB-80CD-FB02A7D561E6}" srcId="{A39E24DD-3821-4637-AE4A-63EED07F2191}" destId="{12A4E705-1EF1-4446-BCB9-EBDEC226F1F6}" srcOrd="3" destOrd="0" parTransId="{4E9F4AF8-D5AA-4F29-A973-97DCBE100172}" sibTransId="{0D5F43C9-6793-4E0A-B636-BD939602BD88}"/>
    <dgm:cxn modelId="{66BE80D7-209B-4C94-B8C6-69C7E2D8087A}" type="presOf" srcId="{41E514AF-079D-4A9C-8511-101667D4E325}" destId="{98721FA9-F90D-4338-9784-70C9AE93CB42}" srcOrd="0" destOrd="0" presId="urn:microsoft.com/office/officeart/2005/8/layout/orgChart1"/>
    <dgm:cxn modelId="{C6531D42-CA67-4553-ACE5-B418DBFA6B2D}" type="presOf" srcId="{B4E97B21-2173-4DC3-AE47-B87E9C8BFDD3}" destId="{D0790766-3C1A-45BF-9E17-7582FE657A36}" srcOrd="0" destOrd="0" presId="urn:microsoft.com/office/officeart/2005/8/layout/orgChart1"/>
    <dgm:cxn modelId="{433E3C68-13BE-4D8F-AE6E-82AC6F8C6611}" srcId="{F4DDC96D-8E93-46AC-BF60-A7548CE1E327}" destId="{0DDADA78-21ED-406A-9D29-E8399ABE2D91}" srcOrd="0" destOrd="0" parTransId="{9A501B42-8B2E-4CF2-B877-3BD26221ADAE}" sibTransId="{185041F8-24DD-42FC-9F3D-DE070E2A6F41}"/>
    <dgm:cxn modelId="{3EFE526E-529F-452F-9514-551672EF7446}" type="presOf" srcId="{3F10077E-B045-4847-B47A-3EAAAE0491C5}" destId="{9D14413D-E3BC-430C-AD16-A2F052CF03D2}" srcOrd="0" destOrd="0" presId="urn:microsoft.com/office/officeart/2005/8/layout/orgChart1"/>
    <dgm:cxn modelId="{A3399336-62B5-4607-A571-9C9B74E7A259}" type="presOf" srcId="{107E8073-F32A-45A9-8EA0-2C9942605939}" destId="{517FF3A9-B132-457B-A4BF-EAAEABC0755C}" srcOrd="1" destOrd="0" presId="urn:microsoft.com/office/officeart/2005/8/layout/orgChart1"/>
    <dgm:cxn modelId="{D43D474E-0113-4DEE-B54D-C799CC3F3984}" srcId="{A39E24DD-3821-4637-AE4A-63EED07F2191}" destId="{435C68F3-BDCB-4BF2-902A-3366D2A43DA3}" srcOrd="0" destOrd="0" parTransId="{039142DF-7513-4946-8136-5DB840B993B6}" sibTransId="{061703C4-EB08-4562-8578-81DBDB3923C0}"/>
    <dgm:cxn modelId="{69F8E050-1E7C-4049-8464-F9CCEEAF5A5E}" type="presOf" srcId="{039142DF-7513-4946-8136-5DB840B993B6}" destId="{818E9989-4B93-4D19-8804-7378142F6779}" srcOrd="0" destOrd="0" presId="urn:microsoft.com/office/officeart/2005/8/layout/orgChart1"/>
    <dgm:cxn modelId="{4E7BF861-59E3-4CAC-919A-4046798ED74D}" srcId="{50E214DA-B60D-4D1F-A8D8-5BDB72DC0848}" destId="{5832CBC0-7280-401F-9550-359A2CEAC147}" srcOrd="1" destOrd="0" parTransId="{347782EF-CBE5-45C5-9195-5E324003AD22}" sibTransId="{293FB441-1A6B-46C8-A099-A7E5D04130C0}"/>
    <dgm:cxn modelId="{15DAC619-B4D8-4D9A-8665-7BF5A9757476}" type="presOf" srcId="{9C43EAA6-0560-40EC-9214-AAB97C229932}" destId="{B7273367-8854-4971-9426-848F439708B1}" srcOrd="0" destOrd="0" presId="urn:microsoft.com/office/officeart/2005/8/layout/orgChart1"/>
    <dgm:cxn modelId="{91E98768-4D8B-4A71-A8CE-6DFF9F6A6ED7}" type="presOf" srcId="{4062191E-B94F-4D53-AA72-37EAAAB5B618}" destId="{7B12D3A3-CD9E-4BE9-A8FE-24688C747CD2}" srcOrd="0" destOrd="0" presId="urn:microsoft.com/office/officeart/2005/8/layout/orgChart1"/>
    <dgm:cxn modelId="{4075C527-BEE0-4B14-8794-F398029D5F26}" type="presOf" srcId="{E1D44CBC-46B6-4887-B511-C2D9911D6EF6}" destId="{FA601082-7EE0-42EA-B764-7DC1A99C4A66}" srcOrd="1" destOrd="0" presId="urn:microsoft.com/office/officeart/2005/8/layout/orgChart1"/>
    <dgm:cxn modelId="{2A6CAF5E-D225-4E4A-8875-04BC22CDC3A8}" srcId="{A39E24DD-3821-4637-AE4A-63EED07F2191}" destId="{4062191E-B94F-4D53-AA72-37EAAAB5B618}" srcOrd="1" destOrd="0" parTransId="{C8ECB21B-3D11-492D-A852-2323D6663DDD}" sibTransId="{3B2564E3-FDCA-492A-AA30-DA3DB34E2FB3}"/>
    <dgm:cxn modelId="{46773A57-8A40-4ACF-BF69-65522ABA25F1}" srcId="{12A4E705-1EF1-4446-BCB9-EBDEC226F1F6}" destId="{431A6CFA-5CBB-4AF9-930F-1ECE42AF9FE4}" srcOrd="1" destOrd="0" parTransId="{2F6F878D-3055-4C4A-B316-3808DDFBC87E}" sibTransId="{36C51CDC-451A-4179-819B-E7C4191B3CA2}"/>
    <dgm:cxn modelId="{CE684F3F-AB81-4CEF-85E6-26D0F062ECA4}" srcId="{A39E24DD-3821-4637-AE4A-63EED07F2191}" destId="{F4DDC96D-8E93-46AC-BF60-A7548CE1E327}" srcOrd="2" destOrd="0" parTransId="{5818BEDA-79B6-49DD-A5F8-0A98A6B4F04F}" sibTransId="{0F35E950-1BD4-4E7B-AD05-F991A049C635}"/>
    <dgm:cxn modelId="{A40A155A-984F-49D5-B5F6-4B6DE80C7943}" type="presOf" srcId="{415B9AEE-BCBB-42F8-8F95-CAC0267A0882}" destId="{BF294FE0-AE67-44A9-BD33-729153E9B2E5}" srcOrd="0" destOrd="0" presId="urn:microsoft.com/office/officeart/2005/8/layout/orgChart1"/>
    <dgm:cxn modelId="{378C8E0A-B16E-4B46-ADED-B58DABF35222}" type="presOf" srcId="{65646275-AE7C-4A01-A2FE-7ED4A6E0DC0B}" destId="{42262AD7-B6EC-4716-821B-BDCA8954B13B}" srcOrd="0" destOrd="0" presId="urn:microsoft.com/office/officeart/2005/8/layout/orgChart1"/>
    <dgm:cxn modelId="{ABA814FB-B655-4C43-A9E5-912C8996DE58}" type="presOf" srcId="{5832CBC0-7280-401F-9550-359A2CEAC147}" destId="{9000713D-E4A0-4903-B804-994BA05E4905}" srcOrd="1" destOrd="0" presId="urn:microsoft.com/office/officeart/2005/8/layout/orgChart1"/>
    <dgm:cxn modelId="{7E88646C-E549-465D-88B3-1A58BADCD3C1}" type="presOf" srcId="{107E8073-F32A-45A9-8EA0-2C9942605939}" destId="{54733495-5CC0-492A-B3F1-70EDED81FDAC}" srcOrd="0" destOrd="0" presId="urn:microsoft.com/office/officeart/2005/8/layout/orgChart1"/>
    <dgm:cxn modelId="{524186DA-FCE4-4666-A29E-96464E1AC960}" srcId="{0DDADA78-21ED-406A-9D29-E8399ABE2D91}" destId="{41E514AF-079D-4A9C-8511-101667D4E325}" srcOrd="1" destOrd="0" parTransId="{9C43EAA6-0560-40EC-9214-AAB97C229932}" sibTransId="{3897D568-9CE9-492A-8C93-AA042317F1FA}"/>
    <dgm:cxn modelId="{8202FBB9-4EBD-4B24-8D8E-70E987D4E981}" srcId="{F4DDC96D-8E93-46AC-BF60-A7548CE1E327}" destId="{586A82BF-BD63-4F22-A69E-8376BBB644A9}" srcOrd="2" destOrd="0" parTransId="{415B9AEE-BCBB-42F8-8F95-CAC0267A0882}" sibTransId="{C7A225F8-DE4C-4AC7-B177-86F810B1A37E}"/>
    <dgm:cxn modelId="{3E64D5A4-7FB5-4470-9C41-3B1763A8088A}" type="presOf" srcId="{347782EF-CBE5-45C5-9195-5E324003AD22}" destId="{950938DA-A664-48C9-B5F0-093D576EF84C}" srcOrd="0" destOrd="0" presId="urn:microsoft.com/office/officeart/2005/8/layout/orgChart1"/>
    <dgm:cxn modelId="{02F3C524-2955-4CDB-B7B7-2572018B6FF1}" type="presParOf" srcId="{D0790766-3C1A-45BF-9E17-7582FE657A36}" destId="{9A142C38-92CF-49B1-9101-C27221CEBCCE}" srcOrd="0" destOrd="0" presId="urn:microsoft.com/office/officeart/2005/8/layout/orgChart1"/>
    <dgm:cxn modelId="{247D7590-AF7F-4652-8EB0-7EF716250A0E}" type="presParOf" srcId="{9A142C38-92CF-49B1-9101-C27221CEBCCE}" destId="{604113DD-BC53-467D-9924-8E6C0CEEE610}" srcOrd="0" destOrd="0" presId="urn:microsoft.com/office/officeart/2005/8/layout/orgChart1"/>
    <dgm:cxn modelId="{6E313A97-51ED-4D9F-B173-E89D26840A15}" type="presParOf" srcId="{604113DD-BC53-467D-9924-8E6C0CEEE610}" destId="{B9DD1A3A-7704-4DEB-B5C4-20462DC2F567}" srcOrd="0" destOrd="0" presId="urn:microsoft.com/office/officeart/2005/8/layout/orgChart1"/>
    <dgm:cxn modelId="{FEEB6D0A-870D-4797-9970-C82289A97397}" type="presParOf" srcId="{604113DD-BC53-467D-9924-8E6C0CEEE610}" destId="{12D86E30-347A-4762-BC43-D014A3359101}" srcOrd="1" destOrd="0" presId="urn:microsoft.com/office/officeart/2005/8/layout/orgChart1"/>
    <dgm:cxn modelId="{E3F76E1E-8A01-407F-BF80-38ED7FA39478}" type="presParOf" srcId="{9A142C38-92CF-49B1-9101-C27221CEBCCE}" destId="{5D6A6690-7623-46C8-AFF4-27C4C0901222}" srcOrd="1" destOrd="0" presId="urn:microsoft.com/office/officeart/2005/8/layout/orgChart1"/>
    <dgm:cxn modelId="{E9D9F84E-AF04-4BBF-A87A-3A528E5A9009}" type="presParOf" srcId="{5D6A6690-7623-46C8-AFF4-27C4C0901222}" destId="{818E9989-4B93-4D19-8804-7378142F6779}" srcOrd="0" destOrd="0" presId="urn:microsoft.com/office/officeart/2005/8/layout/orgChart1"/>
    <dgm:cxn modelId="{105A300B-0183-4165-AE2B-7AC9E6A16207}" type="presParOf" srcId="{5D6A6690-7623-46C8-AFF4-27C4C0901222}" destId="{06E7EC92-5F6D-4109-83AD-7A855A2F2380}" srcOrd="1" destOrd="0" presId="urn:microsoft.com/office/officeart/2005/8/layout/orgChart1"/>
    <dgm:cxn modelId="{C4A361BC-4E2D-4097-A593-634FD904F78B}" type="presParOf" srcId="{06E7EC92-5F6D-4109-83AD-7A855A2F2380}" destId="{5FE1B249-2E25-450D-A683-3246C8700423}" srcOrd="0" destOrd="0" presId="urn:microsoft.com/office/officeart/2005/8/layout/orgChart1"/>
    <dgm:cxn modelId="{9FAF41C9-7F5D-4E54-ABDF-7BB148045615}" type="presParOf" srcId="{5FE1B249-2E25-450D-A683-3246C8700423}" destId="{ECCB4D97-3A69-4B51-BF09-C694999FF288}" srcOrd="0" destOrd="0" presId="urn:microsoft.com/office/officeart/2005/8/layout/orgChart1"/>
    <dgm:cxn modelId="{B0365DB9-53AB-48BA-8612-BCA3031F52AB}" type="presParOf" srcId="{5FE1B249-2E25-450D-A683-3246C8700423}" destId="{A05329DB-A4B6-4F0D-BD01-8C2F6B1EA6B3}" srcOrd="1" destOrd="0" presId="urn:microsoft.com/office/officeart/2005/8/layout/orgChart1"/>
    <dgm:cxn modelId="{EF029BF0-326B-4092-931C-D71F92C2619A}" type="presParOf" srcId="{06E7EC92-5F6D-4109-83AD-7A855A2F2380}" destId="{994C83D7-5E9B-4A04-9337-EFFAC7BD36AE}" srcOrd="1" destOrd="0" presId="urn:microsoft.com/office/officeart/2005/8/layout/orgChart1"/>
    <dgm:cxn modelId="{8360E886-31B2-46C6-888A-7F0BFB172ACD}" type="presParOf" srcId="{06E7EC92-5F6D-4109-83AD-7A855A2F2380}" destId="{1CEE91DB-3774-4D83-B8A4-A397328FB658}" srcOrd="2" destOrd="0" presId="urn:microsoft.com/office/officeart/2005/8/layout/orgChart1"/>
    <dgm:cxn modelId="{5051FC8B-6210-4C92-92E5-801776982AAA}" type="presParOf" srcId="{5D6A6690-7623-46C8-AFF4-27C4C0901222}" destId="{A8C7902A-2A4F-4D52-8EB7-B2A1BDF54C60}" srcOrd="2" destOrd="0" presId="urn:microsoft.com/office/officeart/2005/8/layout/orgChart1"/>
    <dgm:cxn modelId="{2C442EC2-5B7A-4A48-B1AE-EF3F125ADBAB}" type="presParOf" srcId="{5D6A6690-7623-46C8-AFF4-27C4C0901222}" destId="{21478587-666A-469A-ADB2-1A1B92068FAC}" srcOrd="3" destOrd="0" presId="urn:microsoft.com/office/officeart/2005/8/layout/orgChart1"/>
    <dgm:cxn modelId="{3E615B00-95E9-4F4A-BE1D-FD432F65C26C}" type="presParOf" srcId="{21478587-666A-469A-ADB2-1A1B92068FAC}" destId="{2A73A3B3-240A-4E93-8A03-CD99C5F6636C}" srcOrd="0" destOrd="0" presId="urn:microsoft.com/office/officeart/2005/8/layout/orgChart1"/>
    <dgm:cxn modelId="{C0E0A6FA-8802-49D9-99D0-C960D6136FB8}" type="presParOf" srcId="{2A73A3B3-240A-4E93-8A03-CD99C5F6636C}" destId="{7B12D3A3-CD9E-4BE9-A8FE-24688C747CD2}" srcOrd="0" destOrd="0" presId="urn:microsoft.com/office/officeart/2005/8/layout/orgChart1"/>
    <dgm:cxn modelId="{0BB152C1-C547-4EEB-8E0A-80FFC73BC75A}" type="presParOf" srcId="{2A73A3B3-240A-4E93-8A03-CD99C5F6636C}" destId="{5F71A2B4-3252-47B2-A70C-DCF188447AD4}" srcOrd="1" destOrd="0" presId="urn:microsoft.com/office/officeart/2005/8/layout/orgChart1"/>
    <dgm:cxn modelId="{C72A9123-32CE-4FFA-958C-880BA439D563}" type="presParOf" srcId="{21478587-666A-469A-ADB2-1A1B92068FAC}" destId="{F0674AB6-14E1-4C51-A6FE-10F2773C1D82}" srcOrd="1" destOrd="0" presId="urn:microsoft.com/office/officeart/2005/8/layout/orgChart1"/>
    <dgm:cxn modelId="{6A1F3CC2-88DD-4924-A7C2-74F7EAA15337}" type="presParOf" srcId="{21478587-666A-469A-ADB2-1A1B92068FAC}" destId="{BB729DA1-B4A1-4A58-93B2-45B6DD94F3B4}" srcOrd="2" destOrd="0" presId="urn:microsoft.com/office/officeart/2005/8/layout/orgChart1"/>
    <dgm:cxn modelId="{15DADB6C-FDB1-49A0-8513-E88E734F3FD0}" type="presParOf" srcId="{5D6A6690-7623-46C8-AFF4-27C4C0901222}" destId="{0391C546-FA82-4FBD-9341-B92A7084DC91}" srcOrd="4" destOrd="0" presId="urn:microsoft.com/office/officeart/2005/8/layout/orgChart1"/>
    <dgm:cxn modelId="{BD10F046-60A0-484C-9B66-F25850216AB5}" type="presParOf" srcId="{5D6A6690-7623-46C8-AFF4-27C4C0901222}" destId="{46642A00-77C1-4C5E-9272-CA178886FD9E}" srcOrd="5" destOrd="0" presId="urn:microsoft.com/office/officeart/2005/8/layout/orgChart1"/>
    <dgm:cxn modelId="{AC674832-9E54-41E7-A1B7-B90FD3017434}" type="presParOf" srcId="{46642A00-77C1-4C5E-9272-CA178886FD9E}" destId="{B745F04C-60A6-486C-B8C8-818AB046CC72}" srcOrd="0" destOrd="0" presId="urn:microsoft.com/office/officeart/2005/8/layout/orgChart1"/>
    <dgm:cxn modelId="{A74253B5-24CB-431D-93A0-EA4C5E118B7F}" type="presParOf" srcId="{B745F04C-60A6-486C-B8C8-818AB046CC72}" destId="{FC91C982-02C8-4F1F-A0F0-026EBF5624C3}" srcOrd="0" destOrd="0" presId="urn:microsoft.com/office/officeart/2005/8/layout/orgChart1"/>
    <dgm:cxn modelId="{E2C48E0F-7A77-47F8-8B72-411DA0BF5A52}" type="presParOf" srcId="{B745F04C-60A6-486C-B8C8-818AB046CC72}" destId="{F5D1E23D-5E00-4469-AFEA-2A9E4E1C1B1B}" srcOrd="1" destOrd="0" presId="urn:microsoft.com/office/officeart/2005/8/layout/orgChart1"/>
    <dgm:cxn modelId="{1A2EAAD5-E97E-4EA5-A33F-1A677FF66DC4}" type="presParOf" srcId="{46642A00-77C1-4C5E-9272-CA178886FD9E}" destId="{D7C00DFB-7198-4FF6-871D-45C615906C65}" srcOrd="1" destOrd="0" presId="urn:microsoft.com/office/officeart/2005/8/layout/orgChart1"/>
    <dgm:cxn modelId="{3A6DC3AA-435C-4084-928B-2EC1E5335EDF}" type="presParOf" srcId="{D7C00DFB-7198-4FF6-871D-45C615906C65}" destId="{EE07616C-B713-416A-B85B-AF48B0F272EC}" srcOrd="0" destOrd="0" presId="urn:microsoft.com/office/officeart/2005/8/layout/orgChart1"/>
    <dgm:cxn modelId="{F4509D84-7A20-4097-AE99-05718AFEB7AD}" type="presParOf" srcId="{D7C00DFB-7198-4FF6-871D-45C615906C65}" destId="{A8CE6C8D-6CCB-4EDF-8C2F-E6970F3DF0F6}" srcOrd="1" destOrd="0" presId="urn:microsoft.com/office/officeart/2005/8/layout/orgChart1"/>
    <dgm:cxn modelId="{E144AF36-E5D6-4682-9DD6-C11E745111DC}" type="presParOf" srcId="{A8CE6C8D-6CCB-4EDF-8C2F-E6970F3DF0F6}" destId="{97AD91BC-4D2E-443D-9D40-30C75DC9F521}" srcOrd="0" destOrd="0" presId="urn:microsoft.com/office/officeart/2005/8/layout/orgChart1"/>
    <dgm:cxn modelId="{B9EC4AA8-84A5-486E-BD2D-CC812BEBA3CE}" type="presParOf" srcId="{97AD91BC-4D2E-443D-9D40-30C75DC9F521}" destId="{7C6C8197-D4CE-481A-B9C9-B28B414F6A69}" srcOrd="0" destOrd="0" presId="urn:microsoft.com/office/officeart/2005/8/layout/orgChart1"/>
    <dgm:cxn modelId="{44DF3CA1-ECAA-48A2-8065-5A54D8872453}" type="presParOf" srcId="{97AD91BC-4D2E-443D-9D40-30C75DC9F521}" destId="{A7341622-E3F2-4F90-B3F0-47F46BBA49F1}" srcOrd="1" destOrd="0" presId="urn:microsoft.com/office/officeart/2005/8/layout/orgChart1"/>
    <dgm:cxn modelId="{89F14996-A9BC-4292-9B2E-F5F516FCB7B1}" type="presParOf" srcId="{A8CE6C8D-6CCB-4EDF-8C2F-E6970F3DF0F6}" destId="{A77E79A7-F8A6-4DD8-870C-DEA2E486F425}" srcOrd="1" destOrd="0" presId="urn:microsoft.com/office/officeart/2005/8/layout/orgChart1"/>
    <dgm:cxn modelId="{E16B6C8E-B50A-46CD-82F8-E00AB37284AB}" type="presParOf" srcId="{A77E79A7-F8A6-4DD8-870C-DEA2E486F425}" destId="{4CF9448E-9627-4282-AFC0-733D781DB630}" srcOrd="0" destOrd="0" presId="urn:microsoft.com/office/officeart/2005/8/layout/orgChart1"/>
    <dgm:cxn modelId="{E3475F63-C4E1-4226-B6FB-8631A169DBD0}" type="presParOf" srcId="{A77E79A7-F8A6-4DD8-870C-DEA2E486F425}" destId="{B012DF7D-8CC0-4930-9CE1-7FE58C822258}" srcOrd="1" destOrd="0" presId="urn:microsoft.com/office/officeart/2005/8/layout/orgChart1"/>
    <dgm:cxn modelId="{75BF4650-94B3-470E-9127-97E91E0A7183}" type="presParOf" srcId="{B012DF7D-8CC0-4930-9CE1-7FE58C822258}" destId="{94459C44-7DF0-4868-A2F2-1E3D8697A4EA}" srcOrd="0" destOrd="0" presId="urn:microsoft.com/office/officeart/2005/8/layout/orgChart1"/>
    <dgm:cxn modelId="{A29CCFAD-AE7C-4CCB-AE27-F35DEA775AF0}" type="presParOf" srcId="{94459C44-7DF0-4868-A2F2-1E3D8697A4EA}" destId="{013007BA-C0A7-4E09-8B0B-B582DA9E3D96}" srcOrd="0" destOrd="0" presId="urn:microsoft.com/office/officeart/2005/8/layout/orgChart1"/>
    <dgm:cxn modelId="{BF86D37E-FF2F-4F6D-8EB6-68664F3A0F98}" type="presParOf" srcId="{94459C44-7DF0-4868-A2F2-1E3D8697A4EA}" destId="{4BC47E58-2BFE-45EE-BC92-9C75A191046D}" srcOrd="1" destOrd="0" presId="urn:microsoft.com/office/officeart/2005/8/layout/orgChart1"/>
    <dgm:cxn modelId="{50B2C084-D376-4FC4-9D1B-0189788E4ADE}" type="presParOf" srcId="{B012DF7D-8CC0-4930-9CE1-7FE58C822258}" destId="{EB5EAC63-E8C1-4F9D-B4C3-0070D64BD709}" srcOrd="1" destOrd="0" presId="urn:microsoft.com/office/officeart/2005/8/layout/orgChart1"/>
    <dgm:cxn modelId="{2296AE31-3E13-44B0-A28B-071AC791442B}" type="presParOf" srcId="{B012DF7D-8CC0-4930-9CE1-7FE58C822258}" destId="{6CA16FFD-276D-4375-9B49-BDB99AE895B4}" srcOrd="2" destOrd="0" presId="urn:microsoft.com/office/officeart/2005/8/layout/orgChart1"/>
    <dgm:cxn modelId="{BB935BA9-ECF3-4144-8AA0-9215CFA276BF}" type="presParOf" srcId="{A77E79A7-F8A6-4DD8-870C-DEA2E486F425}" destId="{B7273367-8854-4971-9426-848F439708B1}" srcOrd="2" destOrd="0" presId="urn:microsoft.com/office/officeart/2005/8/layout/orgChart1"/>
    <dgm:cxn modelId="{EF31C948-1B3C-46DA-9C8A-8C204B51C72F}" type="presParOf" srcId="{A77E79A7-F8A6-4DD8-870C-DEA2E486F425}" destId="{877C6BEC-5799-4617-9917-C0D845B10611}" srcOrd="3" destOrd="0" presId="urn:microsoft.com/office/officeart/2005/8/layout/orgChart1"/>
    <dgm:cxn modelId="{6F657492-CF1D-4466-B5EA-03802765B543}" type="presParOf" srcId="{877C6BEC-5799-4617-9917-C0D845B10611}" destId="{3EE0F897-9091-431F-83CB-EB2F4CA45C35}" srcOrd="0" destOrd="0" presId="urn:microsoft.com/office/officeart/2005/8/layout/orgChart1"/>
    <dgm:cxn modelId="{FDA0C1A2-6C34-4E75-B736-08693BFDA5EF}" type="presParOf" srcId="{3EE0F897-9091-431F-83CB-EB2F4CA45C35}" destId="{98721FA9-F90D-4338-9784-70C9AE93CB42}" srcOrd="0" destOrd="0" presId="urn:microsoft.com/office/officeart/2005/8/layout/orgChart1"/>
    <dgm:cxn modelId="{780D8E2F-DF5C-4C0C-B3D9-947266B59B76}" type="presParOf" srcId="{3EE0F897-9091-431F-83CB-EB2F4CA45C35}" destId="{A7A7EF8B-825A-4807-8775-9AD80F76EE54}" srcOrd="1" destOrd="0" presId="urn:microsoft.com/office/officeart/2005/8/layout/orgChart1"/>
    <dgm:cxn modelId="{54920617-8550-4D0B-81E9-A56EE5342593}" type="presParOf" srcId="{877C6BEC-5799-4617-9917-C0D845B10611}" destId="{66C4F9B7-1A6A-444C-9FF4-40ACB0741834}" srcOrd="1" destOrd="0" presId="urn:microsoft.com/office/officeart/2005/8/layout/orgChart1"/>
    <dgm:cxn modelId="{BEE29B14-C02B-472C-900B-69162B7EE343}" type="presParOf" srcId="{877C6BEC-5799-4617-9917-C0D845B10611}" destId="{F2FDCE95-66DA-44BD-95E9-990A7299EB89}" srcOrd="2" destOrd="0" presId="urn:microsoft.com/office/officeart/2005/8/layout/orgChart1"/>
    <dgm:cxn modelId="{0F4D59E4-B184-49FB-A134-FE054B9D4E3E}" type="presParOf" srcId="{A77E79A7-F8A6-4DD8-870C-DEA2E486F425}" destId="{B9956600-E985-40A0-8704-52ED948987E1}" srcOrd="4" destOrd="0" presId="urn:microsoft.com/office/officeart/2005/8/layout/orgChart1"/>
    <dgm:cxn modelId="{4EB2BF70-B158-4141-9AD8-BF60ABFF4CED}" type="presParOf" srcId="{A77E79A7-F8A6-4DD8-870C-DEA2E486F425}" destId="{AA9D5E2F-48A5-42B9-BF36-858B7CDB8069}" srcOrd="5" destOrd="0" presId="urn:microsoft.com/office/officeart/2005/8/layout/orgChart1"/>
    <dgm:cxn modelId="{7AEFA041-220E-4B4A-8C05-97AD546275A1}" type="presParOf" srcId="{AA9D5E2F-48A5-42B9-BF36-858B7CDB8069}" destId="{93AA9D3A-7703-4958-8235-1D21643D4652}" srcOrd="0" destOrd="0" presId="urn:microsoft.com/office/officeart/2005/8/layout/orgChart1"/>
    <dgm:cxn modelId="{44AA60E1-AE92-4A42-9F96-7E7F6BE54C78}" type="presParOf" srcId="{93AA9D3A-7703-4958-8235-1D21643D4652}" destId="{B87C0F57-6053-44C8-99D3-CA9CD9E1B4A9}" srcOrd="0" destOrd="0" presId="urn:microsoft.com/office/officeart/2005/8/layout/orgChart1"/>
    <dgm:cxn modelId="{25A20938-29D2-4B33-93CD-DC3F6992C1D5}" type="presParOf" srcId="{93AA9D3A-7703-4958-8235-1D21643D4652}" destId="{10005F3D-6CCC-49EE-89FF-D93A44621DD3}" srcOrd="1" destOrd="0" presId="urn:microsoft.com/office/officeart/2005/8/layout/orgChart1"/>
    <dgm:cxn modelId="{8C76BF7D-F017-4359-AB40-18DF92BCA427}" type="presParOf" srcId="{AA9D5E2F-48A5-42B9-BF36-858B7CDB8069}" destId="{BAAD5E7C-C71D-41C1-81C6-AA57CECB88DC}" srcOrd="1" destOrd="0" presId="urn:microsoft.com/office/officeart/2005/8/layout/orgChart1"/>
    <dgm:cxn modelId="{F9A27CED-0424-4EA5-8AD0-050D38EDB2A4}" type="presParOf" srcId="{AA9D5E2F-48A5-42B9-BF36-858B7CDB8069}" destId="{8B127FC8-92F5-43FF-A7A7-52951BBDC5CE}" srcOrd="2" destOrd="0" presId="urn:microsoft.com/office/officeart/2005/8/layout/orgChart1"/>
    <dgm:cxn modelId="{806C3CAC-2701-4841-B624-2B481DE6CC5A}" type="presParOf" srcId="{A77E79A7-F8A6-4DD8-870C-DEA2E486F425}" destId="{B4838EFC-BA08-48A7-ADDB-459E826CC441}" srcOrd="6" destOrd="0" presId="urn:microsoft.com/office/officeart/2005/8/layout/orgChart1"/>
    <dgm:cxn modelId="{81AE82E7-4CEF-4B39-AD2F-39E684FCA24A}" type="presParOf" srcId="{A77E79A7-F8A6-4DD8-870C-DEA2E486F425}" destId="{D5A3DD7B-58C9-426C-ADFF-0125C8D6A586}" srcOrd="7" destOrd="0" presId="urn:microsoft.com/office/officeart/2005/8/layout/orgChart1"/>
    <dgm:cxn modelId="{EDC09D00-1804-4926-97EE-CC94AF26A71E}" type="presParOf" srcId="{D5A3DD7B-58C9-426C-ADFF-0125C8D6A586}" destId="{2872AC05-2D40-4588-AE1A-D7E2F4689D8C}" srcOrd="0" destOrd="0" presId="urn:microsoft.com/office/officeart/2005/8/layout/orgChart1"/>
    <dgm:cxn modelId="{4AC3E959-312E-4EB5-B4B6-29F13F726E9F}" type="presParOf" srcId="{2872AC05-2D40-4588-AE1A-D7E2F4689D8C}" destId="{D609A0CA-6FF0-4F7F-8E7F-E54E23BF6192}" srcOrd="0" destOrd="0" presId="urn:microsoft.com/office/officeart/2005/8/layout/orgChart1"/>
    <dgm:cxn modelId="{52D270CF-6A4F-4D92-A604-4A948D46865F}" type="presParOf" srcId="{2872AC05-2D40-4588-AE1A-D7E2F4689D8C}" destId="{FA601082-7EE0-42EA-B764-7DC1A99C4A66}" srcOrd="1" destOrd="0" presId="urn:microsoft.com/office/officeart/2005/8/layout/orgChart1"/>
    <dgm:cxn modelId="{0D53479D-B536-4A17-A471-6058B2F879D7}" type="presParOf" srcId="{D5A3DD7B-58C9-426C-ADFF-0125C8D6A586}" destId="{D90D3840-6BE9-46EB-8C35-75948C7B99A7}" srcOrd="1" destOrd="0" presId="urn:microsoft.com/office/officeart/2005/8/layout/orgChart1"/>
    <dgm:cxn modelId="{3A0C7AB6-88E2-470F-BEE7-46F9F34FA94D}" type="presParOf" srcId="{D5A3DD7B-58C9-426C-ADFF-0125C8D6A586}" destId="{F7B3A7DF-28FE-4A88-85E9-57AF8FA5C431}" srcOrd="2" destOrd="0" presId="urn:microsoft.com/office/officeart/2005/8/layout/orgChart1"/>
    <dgm:cxn modelId="{9233237E-C0AF-42BE-B3A3-3BB8985D23EB}" type="presParOf" srcId="{A77E79A7-F8A6-4DD8-870C-DEA2E486F425}" destId="{B257DD4A-8E50-4A60-AA6A-5DA417D28DE8}" srcOrd="8" destOrd="0" presId="urn:microsoft.com/office/officeart/2005/8/layout/orgChart1"/>
    <dgm:cxn modelId="{7B2EC358-5064-46F6-8C79-8F4498D73637}" type="presParOf" srcId="{A77E79A7-F8A6-4DD8-870C-DEA2E486F425}" destId="{4AC636F7-C57C-4A96-A563-0CE2514AFDBA}" srcOrd="9" destOrd="0" presId="urn:microsoft.com/office/officeart/2005/8/layout/orgChart1"/>
    <dgm:cxn modelId="{5C3A83EA-359F-455E-9C0B-67ED58616BEC}" type="presParOf" srcId="{4AC636F7-C57C-4A96-A563-0CE2514AFDBA}" destId="{283204FF-A44C-4711-A7F9-A6899EE58B33}" srcOrd="0" destOrd="0" presId="urn:microsoft.com/office/officeart/2005/8/layout/orgChart1"/>
    <dgm:cxn modelId="{C8E4BF5B-35EC-435F-B629-55A265B173CF}" type="presParOf" srcId="{283204FF-A44C-4711-A7F9-A6899EE58B33}" destId="{1FFFC367-EAD2-4D5F-A47D-45EE39190793}" srcOrd="0" destOrd="0" presId="urn:microsoft.com/office/officeart/2005/8/layout/orgChart1"/>
    <dgm:cxn modelId="{6F45494F-1698-4F1B-A216-6D793CE8FDF0}" type="presParOf" srcId="{283204FF-A44C-4711-A7F9-A6899EE58B33}" destId="{FEA98D8D-BFC0-404C-9C6E-E78886ADA253}" srcOrd="1" destOrd="0" presId="urn:microsoft.com/office/officeart/2005/8/layout/orgChart1"/>
    <dgm:cxn modelId="{A4BB72E7-89C0-4EC2-8B82-A308B50DFA72}" type="presParOf" srcId="{4AC636F7-C57C-4A96-A563-0CE2514AFDBA}" destId="{C6A6286C-493B-4A56-AB16-7A7256AA71EC}" srcOrd="1" destOrd="0" presId="urn:microsoft.com/office/officeart/2005/8/layout/orgChart1"/>
    <dgm:cxn modelId="{21EA3C48-D145-44CD-B874-97B86EF324B5}" type="presParOf" srcId="{4AC636F7-C57C-4A96-A563-0CE2514AFDBA}" destId="{1720F35E-1826-453A-84E0-2E0FFCCB2988}" srcOrd="2" destOrd="0" presId="urn:microsoft.com/office/officeart/2005/8/layout/orgChart1"/>
    <dgm:cxn modelId="{F8257C43-0796-425F-9F1B-A1566416997A}" type="presParOf" srcId="{A8CE6C8D-6CCB-4EDF-8C2F-E6970F3DF0F6}" destId="{EE6A1E30-5F10-4601-84BE-AD84B4C0275F}" srcOrd="2" destOrd="0" presId="urn:microsoft.com/office/officeart/2005/8/layout/orgChart1"/>
    <dgm:cxn modelId="{9CEBF111-49CF-448B-8A0D-3A39FA1414AF}" type="presParOf" srcId="{D7C00DFB-7198-4FF6-871D-45C615906C65}" destId="{42262AD7-B6EC-4716-821B-BDCA8954B13B}" srcOrd="2" destOrd="0" presId="urn:microsoft.com/office/officeart/2005/8/layout/orgChart1"/>
    <dgm:cxn modelId="{5B683335-38B3-4A09-9844-B091A76DD3D6}" type="presParOf" srcId="{D7C00DFB-7198-4FF6-871D-45C615906C65}" destId="{DD0C56D7-9BC1-410C-9809-6C50150E3636}" srcOrd="3" destOrd="0" presId="urn:microsoft.com/office/officeart/2005/8/layout/orgChart1"/>
    <dgm:cxn modelId="{CC4F7CF5-A14B-4D4C-97C9-E45940860C8C}" type="presParOf" srcId="{DD0C56D7-9BC1-410C-9809-6C50150E3636}" destId="{F6E5B030-6C96-49DF-835F-F53216F159D6}" srcOrd="0" destOrd="0" presId="urn:microsoft.com/office/officeart/2005/8/layout/orgChart1"/>
    <dgm:cxn modelId="{7B14D4A5-83CC-4E6D-8284-299C4C4095DF}" type="presParOf" srcId="{F6E5B030-6C96-49DF-835F-F53216F159D6}" destId="{613F2DAF-B4D3-41F2-AC9C-56C4DF2E10FC}" srcOrd="0" destOrd="0" presId="urn:microsoft.com/office/officeart/2005/8/layout/orgChart1"/>
    <dgm:cxn modelId="{425428DC-00CB-4D5E-A6CE-6C51E233B69C}" type="presParOf" srcId="{F6E5B030-6C96-49DF-835F-F53216F159D6}" destId="{CCE5A8F0-BC45-481D-B43D-69438017D3B1}" srcOrd="1" destOrd="0" presId="urn:microsoft.com/office/officeart/2005/8/layout/orgChart1"/>
    <dgm:cxn modelId="{B4784310-90F5-4C3C-B1D7-29A3D69A4D65}" type="presParOf" srcId="{DD0C56D7-9BC1-410C-9809-6C50150E3636}" destId="{E6ED2F89-9908-4DFC-B49E-D7FC61D2567D}" srcOrd="1" destOrd="0" presId="urn:microsoft.com/office/officeart/2005/8/layout/orgChart1"/>
    <dgm:cxn modelId="{74C82B96-B5D5-4C6B-9908-4655FC0DF900}" type="presParOf" srcId="{DD0C56D7-9BC1-410C-9809-6C50150E3636}" destId="{76D334B2-8CB1-4A9A-8149-F10DD0702758}" srcOrd="2" destOrd="0" presId="urn:microsoft.com/office/officeart/2005/8/layout/orgChart1"/>
    <dgm:cxn modelId="{41133113-8619-4F5C-86C8-8F2BD5A5027D}" type="presParOf" srcId="{D7C00DFB-7198-4FF6-871D-45C615906C65}" destId="{BF294FE0-AE67-44A9-BD33-729153E9B2E5}" srcOrd="4" destOrd="0" presId="urn:microsoft.com/office/officeart/2005/8/layout/orgChart1"/>
    <dgm:cxn modelId="{12B61020-59E8-47F1-989D-9F116A0F3687}" type="presParOf" srcId="{D7C00DFB-7198-4FF6-871D-45C615906C65}" destId="{65CD82CA-2A7E-4A5B-9A00-2CBC87E0AA9E}" srcOrd="5" destOrd="0" presId="urn:microsoft.com/office/officeart/2005/8/layout/orgChart1"/>
    <dgm:cxn modelId="{35CB5574-6353-4159-B9B7-154373621369}" type="presParOf" srcId="{65CD82CA-2A7E-4A5B-9A00-2CBC87E0AA9E}" destId="{0C174B51-D41D-4E3C-9F3F-050AC0936906}" srcOrd="0" destOrd="0" presId="urn:microsoft.com/office/officeart/2005/8/layout/orgChart1"/>
    <dgm:cxn modelId="{025D3A4F-6EA7-43A3-BBA6-6821D2141D2B}" type="presParOf" srcId="{0C174B51-D41D-4E3C-9F3F-050AC0936906}" destId="{6C6FD108-1607-4F26-8518-2D8B44C49AF9}" srcOrd="0" destOrd="0" presId="urn:microsoft.com/office/officeart/2005/8/layout/orgChart1"/>
    <dgm:cxn modelId="{59DFC35D-6DE5-448D-9994-1CF66AA6181F}" type="presParOf" srcId="{0C174B51-D41D-4E3C-9F3F-050AC0936906}" destId="{4FF79D03-314B-40E9-85DB-F040BC71C6ED}" srcOrd="1" destOrd="0" presId="urn:microsoft.com/office/officeart/2005/8/layout/orgChart1"/>
    <dgm:cxn modelId="{647E539F-A567-4532-B737-EE6706EE3D1F}" type="presParOf" srcId="{65CD82CA-2A7E-4A5B-9A00-2CBC87E0AA9E}" destId="{2FD73F2E-40D0-40CF-B358-F904C0B991A1}" srcOrd="1" destOrd="0" presId="urn:microsoft.com/office/officeart/2005/8/layout/orgChart1"/>
    <dgm:cxn modelId="{726B9B8F-4566-4217-97BC-5C892E552063}" type="presParOf" srcId="{65CD82CA-2A7E-4A5B-9A00-2CBC87E0AA9E}" destId="{5CECFC4F-7677-4945-9B9F-6CA2B55790EC}" srcOrd="2" destOrd="0" presId="urn:microsoft.com/office/officeart/2005/8/layout/orgChart1"/>
    <dgm:cxn modelId="{03A587CD-DA48-4C89-BBEC-732DC59E2E7A}" type="presParOf" srcId="{46642A00-77C1-4C5E-9272-CA178886FD9E}" destId="{7723E2F8-0DC4-47FE-A556-4460DF1E615B}" srcOrd="2" destOrd="0" presId="urn:microsoft.com/office/officeart/2005/8/layout/orgChart1"/>
    <dgm:cxn modelId="{5B2C3BF9-9EEC-4414-8B4E-54713993BC2E}" type="presParOf" srcId="{5D6A6690-7623-46C8-AFF4-27C4C0901222}" destId="{0B77F4B1-BBE1-4545-9DD3-9000FC1B0DD7}" srcOrd="6" destOrd="0" presId="urn:microsoft.com/office/officeart/2005/8/layout/orgChart1"/>
    <dgm:cxn modelId="{7EF7896F-4C84-487C-AD88-79456D8E35F3}" type="presParOf" srcId="{5D6A6690-7623-46C8-AFF4-27C4C0901222}" destId="{59472046-D4DA-4F03-9531-B646540DF113}" srcOrd="7" destOrd="0" presId="urn:microsoft.com/office/officeart/2005/8/layout/orgChart1"/>
    <dgm:cxn modelId="{C4B3303C-2BC4-41ED-A3D4-233E735D632C}" type="presParOf" srcId="{59472046-D4DA-4F03-9531-B646540DF113}" destId="{7FEAC1A6-DD62-44D5-9AC1-7B86C91FEF21}" srcOrd="0" destOrd="0" presId="urn:microsoft.com/office/officeart/2005/8/layout/orgChart1"/>
    <dgm:cxn modelId="{D1CBE6BD-4978-4078-9C8C-8B51FC1445BB}" type="presParOf" srcId="{7FEAC1A6-DD62-44D5-9AC1-7B86C91FEF21}" destId="{AEFF127A-8A04-4E62-A901-E340B8BE4BD4}" srcOrd="0" destOrd="0" presId="urn:microsoft.com/office/officeart/2005/8/layout/orgChart1"/>
    <dgm:cxn modelId="{FE1C634A-E856-4E8C-B80E-F768B1A38C6D}" type="presParOf" srcId="{7FEAC1A6-DD62-44D5-9AC1-7B86C91FEF21}" destId="{1613AA94-457B-4EA3-AADB-CA5EA19B830A}" srcOrd="1" destOrd="0" presId="urn:microsoft.com/office/officeart/2005/8/layout/orgChart1"/>
    <dgm:cxn modelId="{E24DF754-F0D8-4493-A06E-A763ADA17E38}" type="presParOf" srcId="{59472046-D4DA-4F03-9531-B646540DF113}" destId="{7F5A676B-2D52-42DE-B548-9267CB1A566A}" srcOrd="1" destOrd="0" presId="urn:microsoft.com/office/officeart/2005/8/layout/orgChart1"/>
    <dgm:cxn modelId="{7F0D1FF8-0AE7-4857-8BFE-36F8EAF57C37}" type="presParOf" srcId="{7F5A676B-2D52-42DE-B548-9267CB1A566A}" destId="{9D14413D-E3BC-430C-AD16-A2F052CF03D2}" srcOrd="0" destOrd="0" presId="urn:microsoft.com/office/officeart/2005/8/layout/orgChart1"/>
    <dgm:cxn modelId="{4A8669F2-101B-4D7B-8CC2-E95A8EFBA0CF}" type="presParOf" srcId="{7F5A676B-2D52-42DE-B548-9267CB1A566A}" destId="{AC5372A6-2D98-4297-ADD3-17D9F752BA38}" srcOrd="1" destOrd="0" presId="urn:microsoft.com/office/officeart/2005/8/layout/orgChart1"/>
    <dgm:cxn modelId="{4E209CE1-A8CE-4C81-B5CE-03F9F5201510}" type="presParOf" srcId="{AC5372A6-2D98-4297-ADD3-17D9F752BA38}" destId="{D18A7766-DF33-4728-AC02-F94EBFFB8586}" srcOrd="0" destOrd="0" presId="urn:microsoft.com/office/officeart/2005/8/layout/orgChart1"/>
    <dgm:cxn modelId="{BAD3436B-7FAC-4264-9D51-3D30AFCAC0AB}" type="presParOf" srcId="{D18A7766-DF33-4728-AC02-F94EBFFB8586}" destId="{1BCE289E-FDA2-4F3C-9E42-091B998DD65B}" srcOrd="0" destOrd="0" presId="urn:microsoft.com/office/officeart/2005/8/layout/orgChart1"/>
    <dgm:cxn modelId="{9B12ED07-2D23-4D22-8BEF-158CE8E84AA8}" type="presParOf" srcId="{D18A7766-DF33-4728-AC02-F94EBFFB8586}" destId="{60637B4A-6D9B-4D70-8622-95B0FFA0FF30}" srcOrd="1" destOrd="0" presId="urn:microsoft.com/office/officeart/2005/8/layout/orgChart1"/>
    <dgm:cxn modelId="{8D038F56-B85F-4495-BEB5-7FC51C021637}" type="presParOf" srcId="{AC5372A6-2D98-4297-ADD3-17D9F752BA38}" destId="{0C327AA0-AD48-41F8-986F-E7D556942D23}" srcOrd="1" destOrd="0" presId="urn:microsoft.com/office/officeart/2005/8/layout/orgChart1"/>
    <dgm:cxn modelId="{71A6E70C-0789-4963-9F72-BB5EFA539A52}" type="presParOf" srcId="{0C327AA0-AD48-41F8-986F-E7D556942D23}" destId="{C48E78DC-C7AB-4E9A-9CE6-D46D92E30523}" srcOrd="0" destOrd="0" presId="urn:microsoft.com/office/officeart/2005/8/layout/orgChart1"/>
    <dgm:cxn modelId="{3C6042C9-6E2D-4C2D-9292-DF751858386D}" type="presParOf" srcId="{0C327AA0-AD48-41F8-986F-E7D556942D23}" destId="{02583891-FB1C-4EDC-A204-7BE1C2A555AC}" srcOrd="1" destOrd="0" presId="urn:microsoft.com/office/officeart/2005/8/layout/orgChart1"/>
    <dgm:cxn modelId="{952E9A92-E019-452E-8F43-56397BFA838E}" type="presParOf" srcId="{02583891-FB1C-4EDC-A204-7BE1C2A555AC}" destId="{294B053A-7B46-4051-B78F-96278E44357A}" srcOrd="0" destOrd="0" presId="urn:microsoft.com/office/officeart/2005/8/layout/orgChart1"/>
    <dgm:cxn modelId="{950480E3-7670-49B5-98F9-8A5AF6D15DCD}" type="presParOf" srcId="{294B053A-7B46-4051-B78F-96278E44357A}" destId="{54733495-5CC0-492A-B3F1-70EDED81FDAC}" srcOrd="0" destOrd="0" presId="urn:microsoft.com/office/officeart/2005/8/layout/orgChart1"/>
    <dgm:cxn modelId="{6E5944CA-8E7C-49C1-9A37-E360F627AEF3}" type="presParOf" srcId="{294B053A-7B46-4051-B78F-96278E44357A}" destId="{517FF3A9-B132-457B-A4BF-EAAEABC0755C}" srcOrd="1" destOrd="0" presId="urn:microsoft.com/office/officeart/2005/8/layout/orgChart1"/>
    <dgm:cxn modelId="{80BB99A7-7187-435E-8541-E7B996F380F6}" type="presParOf" srcId="{02583891-FB1C-4EDC-A204-7BE1C2A555AC}" destId="{E3037910-723D-4FDB-A543-C6CF51696FEB}" srcOrd="1" destOrd="0" presId="urn:microsoft.com/office/officeart/2005/8/layout/orgChart1"/>
    <dgm:cxn modelId="{54D9AAAA-4247-4623-B36D-1A2B63267A66}" type="presParOf" srcId="{02583891-FB1C-4EDC-A204-7BE1C2A555AC}" destId="{FE9CEB5E-0B5D-4933-9743-17DC778A061A}" srcOrd="2" destOrd="0" presId="urn:microsoft.com/office/officeart/2005/8/layout/orgChart1"/>
    <dgm:cxn modelId="{50F9F50A-76BB-48BA-A92A-57648F949CBA}" type="presParOf" srcId="{0C327AA0-AD48-41F8-986F-E7D556942D23}" destId="{950938DA-A664-48C9-B5F0-093D576EF84C}" srcOrd="2" destOrd="0" presId="urn:microsoft.com/office/officeart/2005/8/layout/orgChart1"/>
    <dgm:cxn modelId="{9D7EA5BC-20E4-4A66-84D5-ADFAD5C3C12A}" type="presParOf" srcId="{0C327AA0-AD48-41F8-986F-E7D556942D23}" destId="{C116BD48-A10E-4052-8F10-2106FBDAD561}" srcOrd="3" destOrd="0" presId="urn:microsoft.com/office/officeart/2005/8/layout/orgChart1"/>
    <dgm:cxn modelId="{20590EE0-DEC1-483D-AA9E-9CFDD993AA29}" type="presParOf" srcId="{C116BD48-A10E-4052-8F10-2106FBDAD561}" destId="{68AA3ACD-1387-4593-B573-826FB1151A27}" srcOrd="0" destOrd="0" presId="urn:microsoft.com/office/officeart/2005/8/layout/orgChart1"/>
    <dgm:cxn modelId="{CE236C2D-C240-4C69-AE84-CED37E951C2D}" type="presParOf" srcId="{68AA3ACD-1387-4593-B573-826FB1151A27}" destId="{7FD86B2E-2759-440E-AE61-B196AD38B6F5}" srcOrd="0" destOrd="0" presId="urn:microsoft.com/office/officeart/2005/8/layout/orgChart1"/>
    <dgm:cxn modelId="{1DFFBE6B-5916-427A-BEEB-206CECF22D0E}" type="presParOf" srcId="{68AA3ACD-1387-4593-B573-826FB1151A27}" destId="{9000713D-E4A0-4903-B804-994BA05E4905}" srcOrd="1" destOrd="0" presId="urn:microsoft.com/office/officeart/2005/8/layout/orgChart1"/>
    <dgm:cxn modelId="{B4BB2BCF-DD55-4A58-9FB9-1D6CCC74816F}" type="presParOf" srcId="{C116BD48-A10E-4052-8F10-2106FBDAD561}" destId="{FE05F13F-D648-46F7-8271-BA818B392F4C}" srcOrd="1" destOrd="0" presId="urn:microsoft.com/office/officeart/2005/8/layout/orgChart1"/>
    <dgm:cxn modelId="{A79B119C-5D84-406F-B23F-FCB6290606C6}" type="presParOf" srcId="{C116BD48-A10E-4052-8F10-2106FBDAD561}" destId="{2DED15E4-3AC4-4D2D-81C9-FBBDBD859F7E}" srcOrd="2" destOrd="0" presId="urn:microsoft.com/office/officeart/2005/8/layout/orgChart1"/>
    <dgm:cxn modelId="{2EDFCB7B-3AE4-436F-ACE4-94BA264D0894}" type="presParOf" srcId="{AC5372A6-2D98-4297-ADD3-17D9F752BA38}" destId="{5E88CC06-32B8-4F47-B627-484416CF4488}" srcOrd="2" destOrd="0" presId="urn:microsoft.com/office/officeart/2005/8/layout/orgChart1"/>
    <dgm:cxn modelId="{A5CFF315-1924-42F3-B386-4990A1F2A9EE}" type="presParOf" srcId="{7F5A676B-2D52-42DE-B548-9267CB1A566A}" destId="{E50080A5-1D5B-4B47-98C0-A96F28FC81B1}" srcOrd="2" destOrd="0" presId="urn:microsoft.com/office/officeart/2005/8/layout/orgChart1"/>
    <dgm:cxn modelId="{F0ADD527-9B71-4191-B043-B391C174D406}" type="presParOf" srcId="{7F5A676B-2D52-42DE-B548-9267CB1A566A}" destId="{B8EB98A2-EA41-43B6-BE6F-0A029DF9F484}" srcOrd="3" destOrd="0" presId="urn:microsoft.com/office/officeart/2005/8/layout/orgChart1"/>
    <dgm:cxn modelId="{95A1BEF8-B089-4E30-A304-D6790038A4F7}" type="presParOf" srcId="{B8EB98A2-EA41-43B6-BE6F-0A029DF9F484}" destId="{F960DF78-7D03-4AD9-9949-346560A795C0}" srcOrd="0" destOrd="0" presId="urn:microsoft.com/office/officeart/2005/8/layout/orgChart1"/>
    <dgm:cxn modelId="{966A4D9E-034A-49BB-ADB6-527FCD64E622}" type="presParOf" srcId="{F960DF78-7D03-4AD9-9949-346560A795C0}" destId="{2488D38C-75CF-4A86-8BC2-A93DC50C758E}" srcOrd="0" destOrd="0" presId="urn:microsoft.com/office/officeart/2005/8/layout/orgChart1"/>
    <dgm:cxn modelId="{23AE978B-AF39-49C6-889C-BEFE4FE77AD9}" type="presParOf" srcId="{F960DF78-7D03-4AD9-9949-346560A795C0}" destId="{51A25C4D-A5AE-4626-8596-09D9773B02F9}" srcOrd="1" destOrd="0" presId="urn:microsoft.com/office/officeart/2005/8/layout/orgChart1"/>
    <dgm:cxn modelId="{EE4781A0-E5AA-4DE5-84CF-8BBBB71D5849}" type="presParOf" srcId="{B8EB98A2-EA41-43B6-BE6F-0A029DF9F484}" destId="{A3B7E0B4-901E-45F1-8F60-43F2AC465358}" srcOrd="1" destOrd="0" presId="urn:microsoft.com/office/officeart/2005/8/layout/orgChart1"/>
    <dgm:cxn modelId="{E4993C4E-8915-4316-B0E4-C407DA193F9C}" type="presParOf" srcId="{B8EB98A2-EA41-43B6-BE6F-0A029DF9F484}" destId="{A6523A0C-5268-41BA-B8F0-A2EB92EED21C}" srcOrd="2" destOrd="0" presId="urn:microsoft.com/office/officeart/2005/8/layout/orgChart1"/>
    <dgm:cxn modelId="{7D0A1924-05C8-425D-B10D-CCF5D5F0D821}" type="presParOf" srcId="{59472046-D4DA-4F03-9531-B646540DF113}" destId="{49ECCE65-90D2-4CA5-A341-4EECA9ABABD9}" srcOrd="2" destOrd="0" presId="urn:microsoft.com/office/officeart/2005/8/layout/orgChart1"/>
    <dgm:cxn modelId="{31A5FF1D-3FBA-447B-9872-A9715C8A1C70}" type="presParOf" srcId="{9A142C38-92CF-49B1-9101-C27221CEBCCE}" destId="{80512768-B5BE-47F1-8D67-2B4DF73F13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080A5-1D5B-4B47-98C0-A96F28FC81B1}">
      <dsp:nvSpPr>
        <dsp:cNvPr id="0" name=""/>
        <dsp:cNvSpPr/>
      </dsp:nvSpPr>
      <dsp:spPr>
        <a:xfrm>
          <a:off x="6457408" y="1199717"/>
          <a:ext cx="598616" cy="20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92"/>
              </a:lnTo>
              <a:lnTo>
                <a:pt x="598616" y="103892"/>
              </a:lnTo>
              <a:lnTo>
                <a:pt x="598616" y="2077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938DA-A664-48C9-B5F0-093D576EF84C}">
      <dsp:nvSpPr>
        <dsp:cNvPr id="0" name=""/>
        <dsp:cNvSpPr/>
      </dsp:nvSpPr>
      <dsp:spPr>
        <a:xfrm>
          <a:off x="5463012" y="1902226"/>
          <a:ext cx="148417" cy="115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655"/>
              </a:lnTo>
              <a:lnTo>
                <a:pt x="148417" y="11576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E78DC-C7AB-4E9A-9CE6-D46D92E30523}">
      <dsp:nvSpPr>
        <dsp:cNvPr id="0" name=""/>
        <dsp:cNvSpPr/>
      </dsp:nvSpPr>
      <dsp:spPr>
        <a:xfrm>
          <a:off x="5463012" y="1902226"/>
          <a:ext cx="148417" cy="4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46"/>
              </a:lnTo>
              <a:lnTo>
                <a:pt x="148417" y="4551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4413D-E3BC-430C-AD16-A2F052CF03D2}">
      <dsp:nvSpPr>
        <dsp:cNvPr id="0" name=""/>
        <dsp:cNvSpPr/>
      </dsp:nvSpPr>
      <dsp:spPr>
        <a:xfrm>
          <a:off x="5858791" y="1199717"/>
          <a:ext cx="598616" cy="207784"/>
        </a:xfrm>
        <a:custGeom>
          <a:avLst/>
          <a:gdLst/>
          <a:ahLst/>
          <a:cxnLst/>
          <a:rect l="0" t="0" r="0" b="0"/>
          <a:pathLst>
            <a:path>
              <a:moveTo>
                <a:pt x="598616" y="0"/>
              </a:moveTo>
              <a:lnTo>
                <a:pt x="598616" y="103892"/>
              </a:lnTo>
              <a:lnTo>
                <a:pt x="0" y="103892"/>
              </a:lnTo>
              <a:lnTo>
                <a:pt x="0" y="2077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7F4B1-BBE1-4545-9DD3-9000FC1B0DD7}">
      <dsp:nvSpPr>
        <dsp:cNvPr id="0" name=""/>
        <dsp:cNvSpPr/>
      </dsp:nvSpPr>
      <dsp:spPr>
        <a:xfrm>
          <a:off x="3763633" y="497208"/>
          <a:ext cx="2693775" cy="20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92"/>
              </a:lnTo>
              <a:lnTo>
                <a:pt x="2693775" y="103892"/>
              </a:lnTo>
              <a:lnTo>
                <a:pt x="2693775" y="2077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94FE0-AE67-44A9-BD33-729153E9B2E5}">
      <dsp:nvSpPr>
        <dsp:cNvPr id="0" name=""/>
        <dsp:cNvSpPr/>
      </dsp:nvSpPr>
      <dsp:spPr>
        <a:xfrm>
          <a:off x="3464324" y="1199717"/>
          <a:ext cx="1197233" cy="20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92"/>
              </a:lnTo>
              <a:lnTo>
                <a:pt x="1197233" y="103892"/>
              </a:lnTo>
              <a:lnTo>
                <a:pt x="1197233" y="2077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62AD7-B6EC-4716-821B-BDCA8954B13B}">
      <dsp:nvSpPr>
        <dsp:cNvPr id="0" name=""/>
        <dsp:cNvSpPr/>
      </dsp:nvSpPr>
      <dsp:spPr>
        <a:xfrm>
          <a:off x="3418604" y="1199717"/>
          <a:ext cx="91440" cy="207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7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7DD4A-8E50-4A60-AA6A-5DA417D28DE8}">
      <dsp:nvSpPr>
        <dsp:cNvPr id="0" name=""/>
        <dsp:cNvSpPr/>
      </dsp:nvSpPr>
      <dsp:spPr>
        <a:xfrm>
          <a:off x="1871311" y="1902226"/>
          <a:ext cx="148417" cy="3265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5182"/>
              </a:lnTo>
              <a:lnTo>
                <a:pt x="148417" y="3265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38EFC-BA08-48A7-ADDB-459E826CC441}">
      <dsp:nvSpPr>
        <dsp:cNvPr id="0" name=""/>
        <dsp:cNvSpPr/>
      </dsp:nvSpPr>
      <dsp:spPr>
        <a:xfrm>
          <a:off x="1871311" y="1902226"/>
          <a:ext cx="148417" cy="2562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673"/>
              </a:lnTo>
              <a:lnTo>
                <a:pt x="148417" y="25626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56600-E985-40A0-8704-52ED948987E1}">
      <dsp:nvSpPr>
        <dsp:cNvPr id="0" name=""/>
        <dsp:cNvSpPr/>
      </dsp:nvSpPr>
      <dsp:spPr>
        <a:xfrm>
          <a:off x="1871311" y="1902226"/>
          <a:ext cx="148417" cy="186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164"/>
              </a:lnTo>
              <a:lnTo>
                <a:pt x="148417" y="1860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73367-8854-4971-9426-848F439708B1}">
      <dsp:nvSpPr>
        <dsp:cNvPr id="0" name=""/>
        <dsp:cNvSpPr/>
      </dsp:nvSpPr>
      <dsp:spPr>
        <a:xfrm>
          <a:off x="1871311" y="1902226"/>
          <a:ext cx="148417" cy="115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655"/>
              </a:lnTo>
              <a:lnTo>
                <a:pt x="148417" y="11576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9448E-9627-4282-AFC0-733D781DB630}">
      <dsp:nvSpPr>
        <dsp:cNvPr id="0" name=""/>
        <dsp:cNvSpPr/>
      </dsp:nvSpPr>
      <dsp:spPr>
        <a:xfrm>
          <a:off x="1871311" y="1902226"/>
          <a:ext cx="148417" cy="4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46"/>
              </a:lnTo>
              <a:lnTo>
                <a:pt x="148417" y="4551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7616C-B713-416A-B85B-AF48B0F272EC}">
      <dsp:nvSpPr>
        <dsp:cNvPr id="0" name=""/>
        <dsp:cNvSpPr/>
      </dsp:nvSpPr>
      <dsp:spPr>
        <a:xfrm>
          <a:off x="2267091" y="1199717"/>
          <a:ext cx="1197233" cy="207784"/>
        </a:xfrm>
        <a:custGeom>
          <a:avLst/>
          <a:gdLst/>
          <a:ahLst/>
          <a:cxnLst/>
          <a:rect l="0" t="0" r="0" b="0"/>
          <a:pathLst>
            <a:path>
              <a:moveTo>
                <a:pt x="1197233" y="0"/>
              </a:moveTo>
              <a:lnTo>
                <a:pt x="1197233" y="103892"/>
              </a:lnTo>
              <a:lnTo>
                <a:pt x="0" y="103892"/>
              </a:lnTo>
              <a:lnTo>
                <a:pt x="0" y="2077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1C546-FA82-4FBD-9341-B92A7084DC91}">
      <dsp:nvSpPr>
        <dsp:cNvPr id="0" name=""/>
        <dsp:cNvSpPr/>
      </dsp:nvSpPr>
      <dsp:spPr>
        <a:xfrm>
          <a:off x="3464324" y="497208"/>
          <a:ext cx="299308" cy="207784"/>
        </a:xfrm>
        <a:custGeom>
          <a:avLst/>
          <a:gdLst/>
          <a:ahLst/>
          <a:cxnLst/>
          <a:rect l="0" t="0" r="0" b="0"/>
          <a:pathLst>
            <a:path>
              <a:moveTo>
                <a:pt x="299308" y="0"/>
              </a:moveTo>
              <a:lnTo>
                <a:pt x="299308" y="103892"/>
              </a:lnTo>
              <a:lnTo>
                <a:pt x="0" y="103892"/>
              </a:lnTo>
              <a:lnTo>
                <a:pt x="0" y="2077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7902A-2A4F-4D52-8EB7-B2A1BDF54C60}">
      <dsp:nvSpPr>
        <dsp:cNvPr id="0" name=""/>
        <dsp:cNvSpPr/>
      </dsp:nvSpPr>
      <dsp:spPr>
        <a:xfrm>
          <a:off x="2267091" y="497208"/>
          <a:ext cx="1496541" cy="207784"/>
        </a:xfrm>
        <a:custGeom>
          <a:avLst/>
          <a:gdLst/>
          <a:ahLst/>
          <a:cxnLst/>
          <a:rect l="0" t="0" r="0" b="0"/>
          <a:pathLst>
            <a:path>
              <a:moveTo>
                <a:pt x="1496541" y="0"/>
              </a:moveTo>
              <a:lnTo>
                <a:pt x="1496541" y="103892"/>
              </a:lnTo>
              <a:lnTo>
                <a:pt x="0" y="103892"/>
              </a:lnTo>
              <a:lnTo>
                <a:pt x="0" y="2077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E9989-4B93-4D19-8804-7378142F6779}">
      <dsp:nvSpPr>
        <dsp:cNvPr id="0" name=""/>
        <dsp:cNvSpPr/>
      </dsp:nvSpPr>
      <dsp:spPr>
        <a:xfrm>
          <a:off x="1069857" y="497208"/>
          <a:ext cx="2693775" cy="207784"/>
        </a:xfrm>
        <a:custGeom>
          <a:avLst/>
          <a:gdLst/>
          <a:ahLst/>
          <a:cxnLst/>
          <a:rect l="0" t="0" r="0" b="0"/>
          <a:pathLst>
            <a:path>
              <a:moveTo>
                <a:pt x="2693775" y="0"/>
              </a:moveTo>
              <a:lnTo>
                <a:pt x="2693775" y="103892"/>
              </a:lnTo>
              <a:lnTo>
                <a:pt x="0" y="103892"/>
              </a:lnTo>
              <a:lnTo>
                <a:pt x="0" y="2077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D1A3A-7704-4DEB-B5C4-20462DC2F567}">
      <dsp:nvSpPr>
        <dsp:cNvPr id="0" name=""/>
        <dsp:cNvSpPr/>
      </dsp:nvSpPr>
      <dsp:spPr>
        <a:xfrm>
          <a:off x="3268908" y="2484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천황</a:t>
          </a:r>
          <a:endParaRPr lang="ko-KR" altLang="en-US" sz="1500" kern="1200" dirty="0"/>
        </a:p>
      </dsp:txBody>
      <dsp:txXfrm>
        <a:off x="3268908" y="2484"/>
        <a:ext cx="989449" cy="494724"/>
      </dsp:txXfrm>
    </dsp:sp>
    <dsp:sp modelId="{ECCB4D97-3A69-4B51-BF09-C694999FF288}">
      <dsp:nvSpPr>
        <dsp:cNvPr id="0" name=""/>
        <dsp:cNvSpPr/>
      </dsp:nvSpPr>
      <dsp:spPr>
        <a:xfrm>
          <a:off x="575132" y="704993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원수 부</a:t>
          </a:r>
          <a:endParaRPr lang="ko-KR" altLang="en-US" sz="1500" kern="1200" dirty="0"/>
        </a:p>
      </dsp:txBody>
      <dsp:txXfrm>
        <a:off x="575132" y="704993"/>
        <a:ext cx="989449" cy="494724"/>
      </dsp:txXfrm>
    </dsp:sp>
    <dsp:sp modelId="{7B12D3A3-CD9E-4BE9-A8FE-24688C747CD2}">
      <dsp:nvSpPr>
        <dsp:cNvPr id="0" name=""/>
        <dsp:cNvSpPr/>
      </dsp:nvSpPr>
      <dsp:spPr>
        <a:xfrm>
          <a:off x="1772366" y="704993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군사 참의원</a:t>
          </a:r>
          <a:endParaRPr lang="ko-KR" altLang="en-US" sz="1500" kern="1200" dirty="0"/>
        </a:p>
      </dsp:txBody>
      <dsp:txXfrm>
        <a:off x="1772366" y="704993"/>
        <a:ext cx="989449" cy="494724"/>
      </dsp:txXfrm>
    </dsp:sp>
    <dsp:sp modelId="{FC91C982-02C8-4F1F-A0F0-026EBF5624C3}">
      <dsp:nvSpPr>
        <dsp:cNvPr id="0" name=""/>
        <dsp:cNvSpPr/>
      </dsp:nvSpPr>
      <dsp:spPr>
        <a:xfrm>
          <a:off x="2969600" y="704993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육군</a:t>
          </a:r>
          <a:endParaRPr lang="ko-KR" altLang="en-US" sz="1500" kern="1200" dirty="0"/>
        </a:p>
      </dsp:txBody>
      <dsp:txXfrm>
        <a:off x="2969600" y="704993"/>
        <a:ext cx="989449" cy="494724"/>
      </dsp:txXfrm>
    </dsp:sp>
    <dsp:sp modelId="{7C6C8197-D4CE-481A-B9C9-B28B414F6A69}">
      <dsp:nvSpPr>
        <dsp:cNvPr id="0" name=""/>
        <dsp:cNvSpPr/>
      </dsp:nvSpPr>
      <dsp:spPr>
        <a:xfrm>
          <a:off x="1772366" y="1407502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육군 장관</a:t>
          </a:r>
          <a:endParaRPr lang="ko-KR" altLang="en-US" sz="1500" kern="1200" dirty="0"/>
        </a:p>
      </dsp:txBody>
      <dsp:txXfrm>
        <a:off x="1772366" y="1407502"/>
        <a:ext cx="989449" cy="494724"/>
      </dsp:txXfrm>
    </dsp:sp>
    <dsp:sp modelId="{013007BA-C0A7-4E09-8B0B-B582DA9E3D96}">
      <dsp:nvSpPr>
        <dsp:cNvPr id="0" name=""/>
        <dsp:cNvSpPr/>
      </dsp:nvSpPr>
      <dsp:spPr>
        <a:xfrm>
          <a:off x="2019728" y="2110011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방위 사령관</a:t>
          </a:r>
          <a:endParaRPr lang="ko-KR" altLang="en-US" sz="1500" kern="1200" dirty="0"/>
        </a:p>
      </dsp:txBody>
      <dsp:txXfrm>
        <a:off x="2019728" y="2110011"/>
        <a:ext cx="989449" cy="494724"/>
      </dsp:txXfrm>
    </dsp:sp>
    <dsp:sp modelId="{98721FA9-F90D-4338-9784-70C9AE93CB42}">
      <dsp:nvSpPr>
        <dsp:cNvPr id="0" name=""/>
        <dsp:cNvSpPr/>
      </dsp:nvSpPr>
      <dsp:spPr>
        <a:xfrm>
          <a:off x="2019728" y="2812520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err="1" smtClean="0"/>
            <a:t>조선군</a:t>
          </a:r>
          <a:r>
            <a:rPr lang="ko-KR" altLang="en-US" sz="1500" kern="1200" dirty="0" smtClean="0"/>
            <a:t> 사령관</a:t>
          </a:r>
          <a:endParaRPr lang="ko-KR" altLang="en-US" sz="1500" kern="1200" dirty="0"/>
        </a:p>
      </dsp:txBody>
      <dsp:txXfrm>
        <a:off x="2019728" y="2812520"/>
        <a:ext cx="989449" cy="494724"/>
      </dsp:txXfrm>
    </dsp:sp>
    <dsp:sp modelId="{B87C0F57-6053-44C8-99D3-CA9CD9E1B4A9}">
      <dsp:nvSpPr>
        <dsp:cNvPr id="0" name=""/>
        <dsp:cNvSpPr/>
      </dsp:nvSpPr>
      <dsp:spPr>
        <a:xfrm>
          <a:off x="2019728" y="3515029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대만군 사령관</a:t>
          </a:r>
          <a:endParaRPr lang="ko-KR" altLang="en-US" sz="1500" kern="1200" dirty="0"/>
        </a:p>
      </dsp:txBody>
      <dsp:txXfrm>
        <a:off x="2019728" y="3515029"/>
        <a:ext cx="989449" cy="494724"/>
      </dsp:txXfrm>
    </dsp:sp>
    <dsp:sp modelId="{D609A0CA-6FF0-4F7F-8E7F-E54E23BF6192}">
      <dsp:nvSpPr>
        <dsp:cNvPr id="0" name=""/>
        <dsp:cNvSpPr/>
      </dsp:nvSpPr>
      <dsp:spPr>
        <a:xfrm>
          <a:off x="2019728" y="4217538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관동군 사령관</a:t>
          </a:r>
          <a:endParaRPr lang="ko-KR" altLang="en-US" sz="1500" kern="1200" dirty="0"/>
        </a:p>
      </dsp:txBody>
      <dsp:txXfrm>
        <a:off x="2019728" y="4217538"/>
        <a:ext cx="989449" cy="494724"/>
      </dsp:txXfrm>
    </dsp:sp>
    <dsp:sp modelId="{1FFFC367-EAD2-4D5F-A47D-45EE39190793}">
      <dsp:nvSpPr>
        <dsp:cNvPr id="0" name=""/>
        <dsp:cNvSpPr/>
      </dsp:nvSpPr>
      <dsp:spPr>
        <a:xfrm>
          <a:off x="2019728" y="4920047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주둔군 사령관</a:t>
          </a:r>
          <a:endParaRPr lang="ko-KR" altLang="en-US" sz="1500" kern="1200" dirty="0"/>
        </a:p>
      </dsp:txBody>
      <dsp:txXfrm>
        <a:off x="2019728" y="4920047"/>
        <a:ext cx="989449" cy="494724"/>
      </dsp:txXfrm>
    </dsp:sp>
    <dsp:sp modelId="{613F2DAF-B4D3-41F2-AC9C-56C4DF2E10FC}">
      <dsp:nvSpPr>
        <dsp:cNvPr id="0" name=""/>
        <dsp:cNvSpPr/>
      </dsp:nvSpPr>
      <dsp:spPr>
        <a:xfrm>
          <a:off x="2969600" y="1407502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참모총장</a:t>
          </a:r>
          <a:endParaRPr lang="ko-KR" altLang="en-US" sz="1500" kern="1200" dirty="0"/>
        </a:p>
      </dsp:txBody>
      <dsp:txXfrm>
        <a:off x="2969600" y="1407502"/>
        <a:ext cx="989449" cy="494724"/>
      </dsp:txXfrm>
    </dsp:sp>
    <dsp:sp modelId="{6C6FD108-1607-4F26-8518-2D8B44C49AF9}">
      <dsp:nvSpPr>
        <dsp:cNvPr id="0" name=""/>
        <dsp:cNvSpPr/>
      </dsp:nvSpPr>
      <dsp:spPr>
        <a:xfrm>
          <a:off x="4166833" y="1407502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err="1" smtClean="0"/>
            <a:t>교육총감</a:t>
          </a:r>
          <a:endParaRPr lang="ko-KR" altLang="en-US" sz="1500" kern="1200" dirty="0"/>
        </a:p>
      </dsp:txBody>
      <dsp:txXfrm>
        <a:off x="4166833" y="1407502"/>
        <a:ext cx="989449" cy="494724"/>
      </dsp:txXfrm>
    </dsp:sp>
    <dsp:sp modelId="{AEFF127A-8A04-4E62-A901-E340B8BE4BD4}">
      <dsp:nvSpPr>
        <dsp:cNvPr id="0" name=""/>
        <dsp:cNvSpPr/>
      </dsp:nvSpPr>
      <dsp:spPr>
        <a:xfrm>
          <a:off x="5962684" y="704993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해군</a:t>
          </a:r>
          <a:endParaRPr lang="ko-KR" altLang="en-US" sz="1500" kern="1200" dirty="0"/>
        </a:p>
      </dsp:txBody>
      <dsp:txXfrm>
        <a:off x="5962684" y="704993"/>
        <a:ext cx="989449" cy="494724"/>
      </dsp:txXfrm>
    </dsp:sp>
    <dsp:sp modelId="{1BCE289E-FDA2-4F3C-9E42-091B998DD65B}">
      <dsp:nvSpPr>
        <dsp:cNvPr id="0" name=""/>
        <dsp:cNvSpPr/>
      </dsp:nvSpPr>
      <dsp:spPr>
        <a:xfrm>
          <a:off x="5364067" y="1407502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해군 장관</a:t>
          </a:r>
          <a:endParaRPr lang="ko-KR" altLang="en-US" sz="1500" kern="1200" dirty="0"/>
        </a:p>
      </dsp:txBody>
      <dsp:txXfrm>
        <a:off x="5364067" y="1407502"/>
        <a:ext cx="989449" cy="494724"/>
      </dsp:txXfrm>
    </dsp:sp>
    <dsp:sp modelId="{54733495-5CC0-492A-B3F1-70EDED81FDAC}">
      <dsp:nvSpPr>
        <dsp:cNvPr id="0" name=""/>
        <dsp:cNvSpPr/>
      </dsp:nvSpPr>
      <dsp:spPr>
        <a:xfrm>
          <a:off x="5611429" y="2110011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함대 사령관</a:t>
          </a:r>
          <a:endParaRPr lang="ko-KR" altLang="en-US" sz="1500" kern="1200" dirty="0"/>
        </a:p>
      </dsp:txBody>
      <dsp:txXfrm>
        <a:off x="5611429" y="2110011"/>
        <a:ext cx="989449" cy="494724"/>
      </dsp:txXfrm>
    </dsp:sp>
    <dsp:sp modelId="{7FD86B2E-2759-440E-AE61-B196AD38B6F5}">
      <dsp:nvSpPr>
        <dsp:cNvPr id="0" name=""/>
        <dsp:cNvSpPr/>
      </dsp:nvSpPr>
      <dsp:spPr>
        <a:xfrm>
          <a:off x="5611429" y="2812520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진수 부 사령장관</a:t>
          </a:r>
          <a:endParaRPr lang="ko-KR" altLang="en-US" sz="1500" kern="1200" dirty="0"/>
        </a:p>
      </dsp:txBody>
      <dsp:txXfrm>
        <a:off x="5611429" y="2812520"/>
        <a:ext cx="989449" cy="494724"/>
      </dsp:txXfrm>
    </dsp:sp>
    <dsp:sp modelId="{2488D38C-75CF-4A86-8BC2-A93DC50C758E}">
      <dsp:nvSpPr>
        <dsp:cNvPr id="0" name=""/>
        <dsp:cNvSpPr/>
      </dsp:nvSpPr>
      <dsp:spPr>
        <a:xfrm>
          <a:off x="6561300" y="1407502"/>
          <a:ext cx="989449" cy="49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군령 부 총장</a:t>
          </a:r>
          <a:endParaRPr lang="en-US" altLang="ko-KR" sz="1500" kern="1200" dirty="0" smtClean="0"/>
        </a:p>
      </dsp:txBody>
      <dsp:txXfrm>
        <a:off x="6561300" y="1407502"/>
        <a:ext cx="989449" cy="494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82516A-94DF-4D40-B05F-BE30647CF526}" type="datetime1">
              <a:rPr lang="ko-KR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2020-05-03</a:t>
            </a:fld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en-US" altLang="ko-KR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‹#›</a:t>
            </a:fld>
            <a:endParaRPr lang="ko-KR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BD6C04E9-1F09-4864-909B-A831B9559F76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69C971FF-EF28-4195-A575-329446EFAA5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altLang="ko-KR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01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altLang="ko-KR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40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(F) 4" descr="아시아 지도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ko-KR" altLang="en-US" noProof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0" smtClean="0"/>
              <a:t>마스터 부제목 스타일 편집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7D62B745-9547-4E3B-AD39-D4177C724374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096E56C-0BBB-477C-8BD4-C8129B6C16E0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D202C1B-BAB8-4D38-B66D-2D0EB33B8D5D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C16F3932-13F8-4597-A274-C8E54360BC41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E37919EC-885A-4136-AE10-09FC577E6BA4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4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94C2CCBD-5620-4C08-B3FF-F961C0AC7432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B613EB8-5DD8-4908-BCCA-8FC3EF10CA11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1AB3949-EFA1-46FE-BE86-FA501DC91C01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ko-KR" altLang="en-US" noProof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20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16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7DC1D53-A0ED-4BDC-8BB8-BE3F6ACA6EBF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ko-KR" altLang="en-US" noProof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C71BD1A1-9388-4E6E-919E-E651A69E79EA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91BD35DB-5374-4C39-A6E6-1B61119C9338}" type="datetime1">
              <a:rPr lang="ko-KR" altLang="en-US" noProof="0" smtClean="0"/>
              <a:t>2020-05-03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36C87F6-986D-49E6-AF40-1B3A1EE8064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7432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5029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7315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9601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1188720" indent="-228600" algn="l" defTabSz="914400" rtl="0" eaLnBrk="1" latinLnBrk="1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14173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1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일본의 정치와 군사제도</a:t>
            </a:r>
            <a:endParaRPr lang="ko-KR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일본어일본학과 </a:t>
            </a:r>
            <a:r>
              <a:rPr lang="en-US" altLang="ko-KR" dirty="0" smtClean="0"/>
              <a:t>21X02X58 </a:t>
            </a:r>
            <a:r>
              <a:rPr lang="ko-KR" altLang="en-US" dirty="0" smtClean="0"/>
              <a:t>권</a:t>
            </a:r>
            <a:r>
              <a:rPr lang="en-US" altLang="ko-KR" dirty="0" smtClean="0"/>
              <a:t>X</a:t>
            </a:r>
            <a:r>
              <a:rPr lang="ko-KR" altLang="en-US" dirty="0" smtClean="0"/>
              <a:t>휘</a:t>
            </a:r>
            <a:endParaRPr lang="ko-KR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중앙 정부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일본 정부는 헌법 상 입법 권한을 </a:t>
            </a:r>
            <a:r>
              <a:rPr lang="en-US" altLang="ko-KR" dirty="0" smtClean="0"/>
              <a:t>[</a:t>
            </a:r>
            <a:r>
              <a:rPr lang="ko-KR" altLang="en-US" dirty="0" smtClean="0"/>
              <a:t>국회</a:t>
            </a:r>
            <a:r>
              <a:rPr lang="en-US" altLang="ko-KR" dirty="0" smtClean="0"/>
              <a:t>]</a:t>
            </a:r>
            <a:r>
              <a:rPr lang="ko-KR" altLang="en-US" dirty="0" smtClean="0"/>
              <a:t>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관할을 </a:t>
            </a:r>
            <a:r>
              <a:rPr lang="en-US" altLang="ko-KR" dirty="0" smtClean="0"/>
              <a:t>[</a:t>
            </a:r>
            <a:r>
              <a:rPr lang="ko-KR" altLang="en-US" dirty="0" smtClean="0"/>
              <a:t>법원</a:t>
            </a:r>
            <a:r>
              <a:rPr lang="en-US" altLang="ko-KR" dirty="0" smtClean="0"/>
              <a:t>]</a:t>
            </a:r>
            <a:r>
              <a:rPr lang="ko-KR" altLang="en-US" dirty="0" smtClean="0"/>
              <a:t>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행정 권한을 </a:t>
            </a:r>
            <a:r>
              <a:rPr lang="en-US" altLang="ko-KR" dirty="0" smtClean="0"/>
              <a:t>[</a:t>
            </a:r>
            <a:r>
              <a:rPr lang="ko-KR" altLang="en-US" dirty="0" smtClean="0"/>
              <a:t>내각</a:t>
            </a:r>
            <a:r>
              <a:rPr lang="en-US" altLang="ko-KR" dirty="0" smtClean="0"/>
              <a:t>]</a:t>
            </a:r>
            <a:r>
              <a:rPr lang="ko-KR" altLang="en-US" dirty="0" smtClean="0"/>
              <a:t>에 분배하는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삼권 분립 제도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를 취함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의원 내각제를 채택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헌법 </a:t>
            </a:r>
            <a:r>
              <a:rPr lang="en-US" altLang="ko-KR" dirty="0" smtClean="0"/>
              <a:t>41</a:t>
            </a:r>
            <a:r>
              <a:rPr lang="ko-KR" altLang="en-US" dirty="0" smtClean="0"/>
              <a:t>조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국회를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국권의 최고 기관</a:t>
            </a:r>
            <a:r>
              <a:rPr lang="en-US" altLang="ko-KR" dirty="0" smtClean="0"/>
              <a:t>’” </a:t>
            </a:r>
            <a:r>
              <a:rPr lang="ko-KR" altLang="en-US" dirty="0" smtClean="0"/>
              <a:t>이라 규정</a:t>
            </a:r>
            <a:r>
              <a:rPr lang="en-US" altLang="ko-KR" dirty="0" smtClean="0"/>
              <a:t>.</a:t>
            </a:r>
          </a:p>
          <a:p>
            <a:pPr marL="45720" indent="0">
              <a:buNone/>
            </a:pPr>
            <a:endParaRPr lang="en-US" altLang="ko-KR" dirty="0"/>
          </a:p>
          <a:p>
            <a:pPr marL="45720" indent="0">
              <a:buNone/>
            </a:pPr>
            <a:endParaRPr lang="en-US" altLang="ko-KR" dirty="0" smtClean="0"/>
          </a:p>
          <a:p>
            <a:pPr marL="45720" indent="0">
              <a:buNone/>
            </a:pPr>
            <a:endParaRPr lang="en-US" altLang="ko-KR" dirty="0"/>
          </a:p>
          <a:p>
            <a:pPr marL="45720" indent="0">
              <a:buNone/>
            </a:pPr>
            <a:endParaRPr lang="en-US" altLang="ko-KR" sz="2200" b="1" dirty="0" smtClean="0"/>
          </a:p>
          <a:p>
            <a:pPr marL="45720" indent="0">
              <a:buNone/>
            </a:pPr>
            <a:r>
              <a:rPr lang="ko-KR" altLang="en-US" sz="2200" b="1" dirty="0" smtClean="0"/>
              <a:t>                                       삼권 분립 제도</a:t>
            </a:r>
            <a:endParaRPr lang="en-US" altLang="ko-KR" sz="22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3556155"/>
            <a:ext cx="3800475" cy="28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입법부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일본의 국회는 우리나라의 국회와 다르다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중의원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하원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참의원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양원으로 이루어진 양원제 의회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국회는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국권의 최고 기관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이며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국가의 유일한 입법기관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중의원과 참의원은 모두 전 국민을 대표하는 선거에 의하여 선출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하지만 법률과 예산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조약의 의결 총리 지명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불신임 결의 등에서 중의원이 참의원보다 권한이 높다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이것은 중의원의 임기가 단기간이기 때문에 민의를 조금 더 반영하고 있기 때문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77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사법부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 헌법에 따라 관할 법원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대법원과 법률이 정하는 하급 법원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사법을 행사한다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각 지방 공공 단체에는 사법부가 존재하지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대신 각지에 설치되는 하급 법원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고등 법원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지방 법원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가정 법원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재판을 맡는다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일본의 헌법에 의해 특별재판소</a:t>
            </a:r>
            <a:r>
              <a:rPr lang="en-US" altLang="ko-KR" dirty="0" smtClean="0"/>
              <a:t>(</a:t>
            </a:r>
            <a:r>
              <a:rPr lang="ko-KR" altLang="en-US" dirty="0" smtClean="0"/>
              <a:t>황실 법원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군법 회의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설치는 금지되어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배심제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참심제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검찰 </a:t>
            </a:r>
            <a:r>
              <a:rPr lang="ko-KR" altLang="en-US" dirty="0" err="1" smtClean="0"/>
              <a:t>심사회</a:t>
            </a:r>
            <a:r>
              <a:rPr lang="ko-KR" altLang="en-US" dirty="0" smtClean="0"/>
              <a:t> 제도 등이 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372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행정부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내각을 맡고 있는 행정부는 총리와 국무대신으로 이루어진 합의제 기관이다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일본 헌법 시행 이후 관례로 중의원 의원이 국무총리에 지명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국회에서 지명된 인물은 천황에 의해 국사 행위로서 의례적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형식적으로 내각 총리대신에 임명된다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국무대신은 내각 총리대신이 임명하며 천황이 인증하여야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내각 총리대신 및 국무대신들은 문민</a:t>
            </a:r>
            <a:r>
              <a:rPr lang="en-US" altLang="ko-KR" dirty="0" smtClean="0"/>
              <a:t>(</a:t>
            </a:r>
            <a:r>
              <a:rPr lang="ko-KR" altLang="en-US" dirty="0" smtClean="0"/>
              <a:t>직업 군인이 아닌 일반 국민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이어야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내각은 행정권의 행사에 관하여 국회에 대하여 연대책임을 지며 중의원의 실질적인 해산 결정권을 가진다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02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현재 일본의 내각 총리대신 </a:t>
            </a:r>
            <a:r>
              <a:rPr lang="ko-KR" altLang="en-US" dirty="0" err="1" smtClean="0"/>
              <a:t>아베</a:t>
            </a:r>
            <a:r>
              <a:rPr lang="ko-KR" altLang="en-US" dirty="0" smtClean="0"/>
              <a:t> 신조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884" y="1700808"/>
            <a:ext cx="6719071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0636" y="1700808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000" dirty="0" smtClean="0"/>
              <a:t>역대 </a:t>
            </a:r>
            <a:r>
              <a:rPr lang="en-US" altLang="ko-KR" sz="2000" dirty="0" smtClean="0"/>
              <a:t>90</a:t>
            </a:r>
            <a:r>
              <a:rPr lang="ko-KR" altLang="en-US" sz="2000" dirty="0" smtClean="0"/>
              <a:t>번째 총리대신 </a:t>
            </a:r>
            <a:endParaRPr lang="en-US" altLang="ko-KR" sz="2000" dirty="0" smtClean="0"/>
          </a:p>
          <a:p>
            <a:pPr>
              <a:lnSpc>
                <a:spcPct val="90000"/>
              </a:lnSpc>
            </a:pPr>
            <a:r>
              <a:rPr lang="en-US" altLang="ko-KR" sz="2000" dirty="0" smtClean="0"/>
              <a:t>(1</a:t>
            </a:r>
            <a:r>
              <a:rPr lang="ko-KR" altLang="en-US" sz="2000" dirty="0" smtClean="0"/>
              <a:t>차</a:t>
            </a:r>
            <a:r>
              <a:rPr lang="en-US" altLang="ko-KR" sz="2000" dirty="0" smtClean="0"/>
              <a:t>) 2006.09.26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/>
              <a:t>         ~2007.09.26</a:t>
            </a:r>
          </a:p>
          <a:p>
            <a:pPr>
              <a:lnSpc>
                <a:spcPct val="90000"/>
              </a:lnSpc>
            </a:pPr>
            <a:r>
              <a:rPr lang="ko-KR" altLang="en-US" sz="2000" dirty="0" smtClean="0"/>
              <a:t>역대 </a:t>
            </a:r>
            <a:r>
              <a:rPr lang="en-US" altLang="ko-KR" sz="2000" dirty="0" smtClean="0"/>
              <a:t>96</a:t>
            </a:r>
            <a:r>
              <a:rPr lang="ko-KR" altLang="en-US" sz="2000" dirty="0" smtClean="0"/>
              <a:t>번째 총리대신</a:t>
            </a:r>
            <a:endParaRPr lang="en-US" altLang="ko-KR" sz="2000" dirty="0" smtClean="0"/>
          </a:p>
          <a:p>
            <a:pPr>
              <a:lnSpc>
                <a:spcPct val="90000"/>
              </a:lnSpc>
            </a:pPr>
            <a:r>
              <a:rPr lang="en-US" altLang="ko-KR" sz="2000" dirty="0" smtClean="0"/>
              <a:t>(2</a:t>
            </a:r>
            <a:r>
              <a:rPr lang="ko-KR" altLang="en-US" sz="2000" dirty="0" smtClean="0"/>
              <a:t>차</a:t>
            </a:r>
            <a:r>
              <a:rPr lang="en-US" altLang="ko-KR" sz="2000" dirty="0" smtClean="0"/>
              <a:t>) 2012.12.26</a:t>
            </a:r>
          </a:p>
          <a:p>
            <a:pPr>
              <a:lnSpc>
                <a:spcPct val="90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~2014.12.24</a:t>
            </a:r>
          </a:p>
          <a:p>
            <a:pPr>
              <a:lnSpc>
                <a:spcPct val="90000"/>
              </a:lnSpc>
            </a:pPr>
            <a:r>
              <a:rPr lang="ko-KR" altLang="en-US" sz="2000" dirty="0" smtClean="0"/>
              <a:t>역대 </a:t>
            </a:r>
            <a:r>
              <a:rPr lang="en-US" altLang="ko-KR" sz="2000" dirty="0" smtClean="0"/>
              <a:t>97</a:t>
            </a:r>
            <a:r>
              <a:rPr lang="ko-KR" altLang="en-US" sz="2000" dirty="0" smtClean="0"/>
              <a:t>번째 총리대신</a:t>
            </a:r>
            <a:endParaRPr lang="en-US" altLang="ko-KR" sz="2000" dirty="0" smtClean="0"/>
          </a:p>
          <a:p>
            <a:pPr>
              <a:lnSpc>
                <a:spcPct val="90000"/>
              </a:lnSpc>
            </a:pPr>
            <a:r>
              <a:rPr lang="en-US" altLang="ko-KR" sz="2000" dirty="0" smtClean="0"/>
              <a:t>(3</a:t>
            </a:r>
            <a:r>
              <a:rPr lang="ko-KR" altLang="en-US" sz="2000" dirty="0" smtClean="0"/>
              <a:t>차</a:t>
            </a:r>
            <a:r>
              <a:rPr lang="en-US" altLang="ko-KR" sz="2000" dirty="0" smtClean="0"/>
              <a:t>) 2014.12.24</a:t>
            </a:r>
          </a:p>
          <a:p>
            <a:pPr>
              <a:lnSpc>
                <a:spcPct val="90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~2017.11.01</a:t>
            </a:r>
          </a:p>
          <a:p>
            <a:pPr>
              <a:lnSpc>
                <a:spcPct val="90000"/>
              </a:lnSpc>
            </a:pPr>
            <a:r>
              <a:rPr lang="ko-KR" altLang="en-US" sz="2000" dirty="0" smtClean="0"/>
              <a:t>역대 </a:t>
            </a:r>
            <a:r>
              <a:rPr lang="en-US" altLang="ko-KR" sz="2000" dirty="0" smtClean="0"/>
              <a:t>98</a:t>
            </a:r>
            <a:r>
              <a:rPr lang="ko-KR" altLang="en-US" sz="2000" dirty="0" smtClean="0"/>
              <a:t>번째 총리대신</a:t>
            </a:r>
            <a:endParaRPr lang="en-US" altLang="ko-KR" sz="2000" dirty="0" smtClean="0"/>
          </a:p>
          <a:p>
            <a:pPr>
              <a:lnSpc>
                <a:spcPct val="90000"/>
              </a:lnSpc>
            </a:pPr>
            <a:r>
              <a:rPr lang="en-US" altLang="ko-KR" sz="2000" dirty="0" smtClean="0"/>
              <a:t>(4</a:t>
            </a:r>
            <a:r>
              <a:rPr lang="ko-KR" altLang="en-US" sz="2000" dirty="0" smtClean="0"/>
              <a:t>차</a:t>
            </a:r>
            <a:r>
              <a:rPr lang="en-US" altLang="ko-KR" sz="2000" dirty="0" smtClean="0"/>
              <a:t>) 2017.11.01</a:t>
            </a:r>
          </a:p>
          <a:p>
            <a:pPr>
              <a:lnSpc>
                <a:spcPct val="90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~</a:t>
            </a:r>
            <a:r>
              <a:rPr lang="ko-KR" altLang="en-US" sz="2000" dirty="0" smtClean="0"/>
              <a:t>현재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398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군사제도의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일본군</a:t>
            </a:r>
            <a:r>
              <a:rPr lang="en-US" altLang="ko-KR" dirty="0" smtClean="0"/>
              <a:t>]</a:t>
            </a:r>
            <a:r>
              <a:rPr lang="ko-KR" altLang="en-US" dirty="0" smtClean="0"/>
              <a:t>은 직역하면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일본이 보유한 군대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를 지칭하지만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현재 일본은 군대가 없는 국가이다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차 대전 패배 이후 미국과의 협상에서 군을 해체하고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방위의 기능만 수행할 수 있는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자위대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만 보유할 수 있게 되었다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일본군</a:t>
            </a:r>
            <a:r>
              <a:rPr lang="en-US" altLang="ko-KR" dirty="0" smtClean="0"/>
              <a:t>]</a:t>
            </a:r>
            <a:r>
              <a:rPr lang="ko-KR" altLang="en-US" dirty="0" smtClean="0"/>
              <a:t>은 전후 해체되어 현재는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구 일본군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구 군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등으로 약칭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전쟁 당시의 명칭으로는 </a:t>
            </a:r>
            <a:r>
              <a:rPr lang="ja-JP" altLang="en-US" dirty="0"/>
              <a:t>육해군</a:t>
            </a:r>
            <a:r>
              <a:rPr lang="en-US" altLang="ja-JP" dirty="0"/>
              <a:t>(</a:t>
            </a:r>
            <a:r>
              <a:rPr lang="ja-JP" altLang="en-US" dirty="0"/>
              <a:t>りくかいぐん</a:t>
            </a:r>
            <a:r>
              <a:rPr lang="en-US" altLang="ja-JP" dirty="0"/>
              <a:t>), </a:t>
            </a:r>
            <a:r>
              <a:rPr lang="ja-JP" altLang="en-US" dirty="0"/>
              <a:t>제국 육해군</a:t>
            </a:r>
            <a:r>
              <a:rPr lang="en-US" altLang="ja-JP" dirty="0"/>
              <a:t>(</a:t>
            </a:r>
            <a:r>
              <a:rPr lang="ja-JP" altLang="en-US" dirty="0"/>
              <a:t>ていこくりくかいぐん</a:t>
            </a:r>
            <a:r>
              <a:rPr lang="en-US" altLang="ja-JP" dirty="0"/>
              <a:t>), </a:t>
            </a:r>
            <a:r>
              <a:rPr lang="ja-JP" altLang="en-US" dirty="0"/>
              <a:t>국군</a:t>
            </a:r>
            <a:r>
              <a:rPr lang="en-US" altLang="ja-JP" dirty="0"/>
              <a:t>(</a:t>
            </a:r>
            <a:r>
              <a:rPr lang="ja-JP" altLang="en-US" dirty="0"/>
              <a:t>こくぐん</a:t>
            </a:r>
            <a:r>
              <a:rPr lang="en-US" altLang="ja-JP" dirty="0"/>
              <a:t>), </a:t>
            </a:r>
            <a:r>
              <a:rPr lang="ja-JP" altLang="en-US" dirty="0"/>
              <a:t>황군</a:t>
            </a:r>
            <a:r>
              <a:rPr lang="en-US" altLang="ja-JP" dirty="0"/>
              <a:t>(</a:t>
            </a:r>
            <a:r>
              <a:rPr lang="ja-JP" altLang="en-US" dirty="0"/>
              <a:t>こうぐん、すめらみいくさ</a:t>
            </a:r>
            <a:r>
              <a:rPr lang="en-US" altLang="ja-JP" dirty="0"/>
              <a:t>), </a:t>
            </a:r>
            <a:r>
              <a:rPr lang="ja-JP" altLang="en-US" dirty="0"/>
              <a:t>관군</a:t>
            </a:r>
            <a:r>
              <a:rPr lang="en-US" altLang="ja-JP" dirty="0"/>
              <a:t>(</a:t>
            </a:r>
            <a:r>
              <a:rPr lang="ja-JP" altLang="en-US" dirty="0"/>
              <a:t>かんぐん</a:t>
            </a:r>
            <a:r>
              <a:rPr lang="en-US" altLang="ja-JP" dirty="0"/>
              <a:t>) </a:t>
            </a:r>
            <a:r>
              <a:rPr lang="ja-JP" altLang="en-US" dirty="0"/>
              <a:t>등이 있다</a:t>
            </a:r>
            <a:r>
              <a:rPr lang="en-US" altLang="ja-JP" dirty="0" smtClean="0"/>
              <a:t>.</a:t>
            </a:r>
          </a:p>
          <a:p>
            <a:r>
              <a:rPr lang="ko-KR" altLang="en-US" dirty="0" smtClean="0"/>
              <a:t>현재 일본의 자위대는 육상 자위대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해상 자위대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항공 자위대로 나뉜다</a:t>
            </a:r>
            <a:r>
              <a:rPr lang="en-US" altLang="ko-KR" dirty="0" smtClean="0"/>
              <a:t>.</a:t>
            </a:r>
            <a:endParaRPr lang="ja-JP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64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일본군의 조직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천황의 통수 아래 육군과 해군이 각각 육군 대신과 해군 대신이 군정에 대해 천황을 보필하고 참모총장과 부총장이 군령을 총괄했다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독립적인 공군은 존재하지 않고</a:t>
            </a:r>
            <a:r>
              <a:rPr lang="en-US" altLang="ko-KR" dirty="0"/>
              <a:t> </a:t>
            </a:r>
            <a:r>
              <a:rPr lang="ko-KR" altLang="en-US" dirty="0" smtClean="0"/>
              <a:t>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해군 각 항공 부대가 각개 </a:t>
            </a:r>
            <a:r>
              <a:rPr lang="ko-KR" altLang="en-US" dirty="0"/>
              <a:t>군 </a:t>
            </a:r>
            <a:r>
              <a:rPr lang="en-US" altLang="ko-KR" dirty="0"/>
              <a:t>· </a:t>
            </a:r>
            <a:r>
              <a:rPr lang="ko-KR" altLang="en-US" dirty="0" smtClean="0"/>
              <a:t>함대 등에 예속하여 운용했다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쇼와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년 초반 평시 편제로 육군은 내륙에 동부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서부로 구분되어 각 지역에 방위 사령부가 설치되었고 내륙 </a:t>
            </a:r>
            <a:r>
              <a:rPr lang="en-US" altLang="ko-KR" dirty="0" smtClean="0"/>
              <a:t>14</a:t>
            </a:r>
            <a:r>
              <a:rPr lang="ko-KR" altLang="en-US" dirty="0" smtClean="0"/>
              <a:t>개 사단과 홋카이도에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 사단이 배치되었다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조선엔 </a:t>
            </a:r>
            <a:r>
              <a:rPr lang="ko-KR" altLang="en-US" dirty="0" err="1" smtClean="0"/>
              <a:t>조선군</a:t>
            </a:r>
            <a:r>
              <a:rPr lang="ko-KR" altLang="en-US" dirty="0" smtClean="0"/>
              <a:t> 사령부와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 사단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대만에는 대만군 사령부와 대만 수비대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관동주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만주에는 관동군 사령부와 관동군 수비대가 설치되었다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해군은 평시 편제로 </a:t>
            </a:r>
            <a:r>
              <a:rPr lang="ko-KR" altLang="en-US" dirty="0" err="1" smtClean="0"/>
              <a:t>현역함과</a:t>
            </a:r>
            <a:r>
              <a:rPr lang="ko-KR" altLang="en-US" dirty="0" smtClean="0"/>
              <a:t> 예비함을 나누어 제일 함대와 둘째 함대로 구성된 경비함으로 </a:t>
            </a:r>
            <a:r>
              <a:rPr lang="ko-KR" altLang="en-US" dirty="0" err="1" smtClean="0"/>
              <a:t>진수부에</a:t>
            </a:r>
            <a:r>
              <a:rPr lang="ko-KR" altLang="en-US" dirty="0" smtClean="0"/>
              <a:t> 소속되었다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/>
              <a:t>	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8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일본군의 조직도</a:t>
            </a:r>
            <a:endParaRPr lang="ko-KR" altLang="en-US" dirty="0"/>
          </a:p>
        </p:txBody>
      </p:sp>
      <p:graphicFrame>
        <p:nvGraphicFramePr>
          <p:cNvPr id="21" name="다이어그램 20"/>
          <p:cNvGraphicFramePr/>
          <p:nvPr>
            <p:extLst>
              <p:ext uri="{D42A27DB-BD31-4B8C-83A1-F6EECF244321}">
                <p14:modId xmlns:p14="http://schemas.microsoft.com/office/powerpoint/2010/main" val="2126831694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8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일본군의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에도 시대 후기에 유럽의 군제가 부분적으로 소개되고 에도 막부와 지방 등에서 서양식 군대의 창설을 시작한다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막부는 프랑스식 육군을 채택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군사 고문을 초빙해 장비의 도입과 서양식 군대를 편성했다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막부에 의해 편성된 서양식 군대는 메이지 신 정부에 인수되어 메이지 정부는 부국강병을 국책으로 내걸고 </a:t>
            </a:r>
            <a:r>
              <a:rPr lang="en-US" altLang="ko-KR" dirty="0" smtClean="0"/>
              <a:t>1871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메이지 천황의 친위 명목으로 프랑스식 </a:t>
            </a:r>
            <a:r>
              <a:rPr lang="ko-KR" altLang="en-US" dirty="0" err="1" smtClean="0"/>
              <a:t>헤이세이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친병</a:t>
            </a:r>
            <a:r>
              <a:rPr lang="ko-KR" altLang="en-US" dirty="0" smtClean="0"/>
              <a:t> </a:t>
            </a:r>
            <a:r>
              <a:rPr lang="en-US" altLang="ko-KR" dirty="0" smtClean="0"/>
              <a:t>10,000</a:t>
            </a:r>
            <a:r>
              <a:rPr lang="ko-KR" altLang="en-US" dirty="0" smtClean="0"/>
              <a:t>명을 창설하고 군사적 실력을 확보했다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1873</a:t>
            </a:r>
            <a:r>
              <a:rPr lang="ko-KR" altLang="en-US" dirty="0" smtClean="0"/>
              <a:t>년 무사 계급을 사실상 소멸 시킨 후 </a:t>
            </a:r>
            <a:r>
              <a:rPr lang="ko-KR" altLang="en-US" dirty="0" err="1" smtClean="0"/>
              <a:t>징병령을</a:t>
            </a:r>
            <a:r>
              <a:rPr lang="ko-KR" altLang="en-US" dirty="0" smtClean="0"/>
              <a:t> 시행한다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육군 경 직위의 </a:t>
            </a:r>
            <a:r>
              <a:rPr lang="ko-KR" altLang="en-US" dirty="0" err="1" smtClean="0"/>
              <a:t>야마가타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아리토모는</a:t>
            </a:r>
            <a:r>
              <a:rPr lang="ko-KR" altLang="en-US" dirty="0" smtClean="0"/>
              <a:t> 프로이센</a:t>
            </a:r>
            <a:r>
              <a:rPr lang="en-US" altLang="ko-KR" dirty="0" smtClean="0"/>
              <a:t>-</a:t>
            </a:r>
            <a:r>
              <a:rPr lang="ko-KR" altLang="en-US" dirty="0" smtClean="0"/>
              <a:t>프랑스 전쟁에서 프로이센이 승리한 것을 보고 프랑스식 육군에서 </a:t>
            </a:r>
            <a:r>
              <a:rPr lang="ko-KR" altLang="en-US" dirty="0" err="1" smtClean="0"/>
              <a:t>독일식</a:t>
            </a:r>
            <a:r>
              <a:rPr lang="ko-KR" altLang="en-US" dirty="0" smtClean="0"/>
              <a:t> 육군 제도로 전환하였다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일본군의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초기에는 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해군의 가상 적군은 소련이었지만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러일전쟁 이후 육군은 소련을 가상 적군으로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해군은 미국을 가상 적군으로 간주하고 군비를 진행하였다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메이지 시대 무기류는 프랑스와 영국 등에서 구입했지만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러일전쟁 전후 총기를 필두로 점차 무기류의 국산화가 진행되어 메이지 말기부터 </a:t>
            </a:r>
            <a:r>
              <a:rPr lang="ko-KR" altLang="en-US" dirty="0" err="1" smtClean="0"/>
              <a:t>다이쇼</a:t>
            </a:r>
            <a:r>
              <a:rPr lang="ko-KR" altLang="en-US" dirty="0" smtClean="0"/>
              <a:t> 초기까지 군사 대국으로 발돋움해 열강의 일원이 되었다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45720" indent="0">
              <a:buNone/>
            </a:pPr>
            <a:r>
              <a:rPr lang="en-US" altLang="ko-KR" sz="2200" b="1" dirty="0" smtClean="0"/>
              <a:t>2</a:t>
            </a:r>
            <a:r>
              <a:rPr lang="ko-KR" altLang="en-US" sz="2200" b="1" dirty="0" err="1" smtClean="0"/>
              <a:t>차대전</a:t>
            </a:r>
            <a:r>
              <a:rPr lang="ko-KR" altLang="en-US" sz="2200" b="1" dirty="0" smtClean="0"/>
              <a:t> 이후 영국이 항복한 일본에게서 빼앗은 무기들</a:t>
            </a:r>
            <a:r>
              <a:rPr lang="en-US" altLang="ko-KR" sz="2200" b="1" dirty="0" smtClean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933056"/>
            <a:ext cx="7048500" cy="174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1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목차</a:t>
            </a:r>
            <a:endParaRPr lang="ko-KR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일본의 헌법과 법률</a:t>
            </a:r>
            <a:endParaRPr lang="en-US" altLang="ko-KR" dirty="0"/>
          </a:p>
          <a:p>
            <a:pPr rtl="0"/>
            <a:r>
              <a:rPr lang="ko-KR" alt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일본의 원수와 천황</a:t>
            </a:r>
            <a:endParaRPr lang="en-US" altLang="ko-KR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rtl="0"/>
            <a:r>
              <a:rPr lang="ko-KR" altLang="en-US" dirty="0" smtClean="0"/>
              <a:t>일본의 내정과 중앙정부</a:t>
            </a:r>
            <a:endParaRPr lang="en-US" altLang="ko-KR" dirty="0" smtClean="0"/>
          </a:p>
          <a:p>
            <a:pPr rtl="0"/>
            <a:r>
              <a:rPr lang="ko-KR" alt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일본의 입법부</a:t>
            </a:r>
            <a:r>
              <a:rPr lang="en-US" altLang="ko-KR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행정부</a:t>
            </a:r>
            <a:r>
              <a:rPr lang="en-US" altLang="ko-KR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사법부</a:t>
            </a:r>
            <a:endParaRPr lang="en-US" altLang="ko-KR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rtl="0"/>
            <a:r>
              <a:rPr lang="ko-KR" altLang="en-US" dirty="0" smtClean="0"/>
              <a:t>일본군사제도의 특징</a:t>
            </a:r>
            <a:endParaRPr lang="en-US" altLang="ko-KR" dirty="0" smtClean="0"/>
          </a:p>
          <a:p>
            <a:pPr rtl="0"/>
            <a:r>
              <a:rPr lang="ko-KR" altLang="en-US" dirty="0" smtClean="0"/>
              <a:t>일본군의 조직</a:t>
            </a:r>
            <a:endParaRPr lang="en-US" altLang="ko-KR" dirty="0" smtClean="0"/>
          </a:p>
          <a:p>
            <a:pPr rtl="0"/>
            <a:r>
              <a:rPr lang="ko-KR" altLang="en-US" dirty="0" smtClean="0"/>
              <a:t>일본군의 역사</a:t>
            </a:r>
            <a:endParaRPr lang="en-US" altLang="ko-KR" dirty="0" smtClean="0"/>
          </a:p>
          <a:p>
            <a:pPr rtl="0"/>
            <a:r>
              <a:rPr lang="ko-KR" altLang="en-US" dirty="0" smtClean="0"/>
              <a:t>일본 군사기구의 문제</a:t>
            </a:r>
            <a:endParaRPr lang="en-US" altLang="ko-KR" dirty="0" smtClean="0"/>
          </a:p>
          <a:p>
            <a:pPr rtl="0"/>
            <a:endParaRPr lang="ko-KR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38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군사기구의 문제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ko-KR" altLang="en-US" dirty="0" smtClean="0"/>
              <a:t>정부 전략의 불일치</a:t>
            </a:r>
            <a:endParaRPr lang="en-US" altLang="ko-KR" dirty="0" smtClean="0"/>
          </a:p>
          <a:p>
            <a:r>
              <a:rPr lang="ko-KR" altLang="en-US" dirty="0" smtClean="0"/>
              <a:t>국가가 국방 정책을 수립할 때 국가 전략과 군사 전략의 정합성이 매우 중요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일관성을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정부 전략의 일치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라고 한다</a:t>
            </a:r>
            <a:r>
              <a:rPr lang="en-US" altLang="ko-KR" dirty="0" smtClean="0"/>
              <a:t>.</a:t>
            </a:r>
          </a:p>
          <a:p>
            <a:pPr fontAlgn="base"/>
            <a:r>
              <a:rPr lang="ko-KR" altLang="en-US" dirty="0" smtClean="0"/>
              <a:t>하지만 일본은 </a:t>
            </a:r>
            <a:r>
              <a:rPr lang="ko-KR" altLang="en-US" dirty="0" err="1"/>
              <a:t>다이쇼</a:t>
            </a:r>
            <a:r>
              <a:rPr lang="ko-KR" altLang="en-US" dirty="0"/>
              <a:t> </a:t>
            </a:r>
            <a:r>
              <a:rPr lang="en-US" altLang="ko-KR" dirty="0"/>
              <a:t>· </a:t>
            </a:r>
            <a:r>
              <a:rPr lang="ko-KR" altLang="en-US" dirty="0" smtClean="0"/>
              <a:t>쇼와 시대에 일본군 통수권의 독립을 둘러싸고 군부와 정부가 대립하여 심각한 문제가 발생하였다</a:t>
            </a:r>
            <a:r>
              <a:rPr lang="en-US" altLang="ko-KR" dirty="0" smtClean="0"/>
              <a:t>.</a:t>
            </a:r>
          </a:p>
          <a:p>
            <a:pPr fontAlgn="base"/>
            <a:r>
              <a:rPr lang="ko-KR" altLang="en-US" dirty="0" smtClean="0"/>
              <a:t>만주 사변과 중일전쟁에서 군이 정부의 방침을 무시하고 독주하였고 쇼와 시대에는 군부대신 현역 무관제도를 부활시켜 군부가 육해군 장관을 추천해야 내각을 조직할 수 있어 군부의 정치 권력강화에 이용되었다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60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군사기구의 문제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통합 운영의 장애</a:t>
            </a:r>
            <a:endParaRPr lang="en-US" altLang="ko-KR" dirty="0" smtClean="0"/>
          </a:p>
          <a:p>
            <a:r>
              <a:rPr lang="ko-KR" altLang="en-US" dirty="0" smtClean="0"/>
              <a:t>통합 운영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육군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해군 간 위협 인식과 국방 정책을 일치시켜 평시에 공동 작전 계획 준비와 훈련을 실시하여 통합을 운영하는 방식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일본 제국 헌법 제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조에서 육해군을 병립 규정했지만 두 </a:t>
            </a:r>
            <a:r>
              <a:rPr lang="ko-KR" altLang="en-US" dirty="0" err="1" smtClean="0"/>
              <a:t>군종간</a:t>
            </a:r>
            <a:r>
              <a:rPr lang="ko-KR" altLang="en-US" dirty="0" smtClean="0"/>
              <a:t> 역사적인 정치 갈등이 통합 운영 체제의 확립을 저해하는 요인이 되었다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이는 전쟁 중 국방 사상의 불일치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작전의 불화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육해군 내부 갈등까지 만들어 일본의 군사 운영을 매우 어렵게 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83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269876" y="2564904"/>
            <a:ext cx="9753600" cy="1325562"/>
          </a:xfrm>
        </p:spPr>
        <p:txBody>
          <a:bodyPr>
            <a:normAutofit/>
          </a:bodyPr>
          <a:lstStyle/>
          <a:p>
            <a:pPr algn="ctr"/>
            <a:r>
              <a:rPr lang="ko-KR" altLang="en-US" sz="5000" dirty="0" smtClean="0"/>
              <a:t>감사합니다</a:t>
            </a:r>
            <a:r>
              <a:rPr lang="en-US" altLang="ko-KR" sz="5000" dirty="0" smtClean="0"/>
              <a:t>.</a:t>
            </a:r>
            <a:endParaRPr lang="ko-KR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7890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헌법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69654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 대전 패배 이후 </a:t>
            </a:r>
            <a:r>
              <a:rPr lang="en-US" altLang="ko-KR" dirty="0" smtClean="0"/>
              <a:t>GHQ(</a:t>
            </a:r>
            <a:r>
              <a:rPr lang="ko-KR" altLang="en-US" dirty="0" smtClean="0"/>
              <a:t>연합국 최고 사령부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일본에 인권 존중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비무장화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군대 보유금지</a:t>
            </a:r>
            <a:r>
              <a:rPr lang="en-US" altLang="ko-KR" dirty="0" smtClean="0"/>
              <a:t>), </a:t>
            </a:r>
            <a:r>
              <a:rPr lang="ko-KR" altLang="en-US" dirty="0" smtClean="0"/>
              <a:t>민주주의 도입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천황의 정치적 권한 박탈 등을 요구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이를 위해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대일본제국헌법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제 </a:t>
            </a:r>
            <a:r>
              <a:rPr lang="en-US" altLang="ko-KR" dirty="0" smtClean="0"/>
              <a:t>73</a:t>
            </a:r>
            <a:r>
              <a:rPr lang="ko-KR" altLang="en-US" dirty="0" smtClean="0"/>
              <a:t>조</a:t>
            </a:r>
            <a:r>
              <a:rPr lang="en-US" altLang="ko-KR" dirty="0" smtClean="0"/>
              <a:t>(</a:t>
            </a:r>
            <a:r>
              <a:rPr lang="ko-KR" altLang="en-US" dirty="0" smtClean="0"/>
              <a:t>헌법 개정 발의 권한이 천황에게 있음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적용해 일본제국의 헌법 개정 절차를 밟아 현재의 일본 헌법으로 개정</a:t>
            </a:r>
            <a:r>
              <a:rPr lang="en-US" altLang="ko-KR" dirty="0" smtClean="0"/>
              <a:t>.</a:t>
            </a:r>
          </a:p>
          <a:p>
            <a:pPr fontAlgn="base"/>
            <a:r>
              <a:rPr lang="ko-KR" altLang="en-US" dirty="0"/>
              <a:t>일본 국 헌법의 근저에는 제 </a:t>
            </a:r>
            <a:r>
              <a:rPr lang="en-US" altLang="ko-KR" dirty="0"/>
              <a:t>13 </a:t>
            </a:r>
            <a:r>
              <a:rPr lang="ko-KR" altLang="en-US" dirty="0"/>
              <a:t>조 ‘개인의 존엄</a:t>
            </a:r>
            <a:r>
              <a:rPr lang="en-US" altLang="ko-KR" dirty="0"/>
              <a:t>'</a:t>
            </a:r>
            <a:r>
              <a:rPr lang="ko-KR" altLang="en-US" dirty="0"/>
              <a:t>의 이념이 다음의 세 가지를 삼대 원리로 </a:t>
            </a:r>
            <a:r>
              <a:rPr lang="ko-KR" altLang="en-US" dirty="0" smtClean="0"/>
              <a:t>함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marL="4572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기본적 </a:t>
            </a:r>
            <a:r>
              <a:rPr lang="ko-KR" altLang="en-US" dirty="0"/>
              <a:t>인권 존중주의 </a:t>
            </a:r>
            <a:r>
              <a:rPr lang="en-US" altLang="ko-KR" dirty="0"/>
              <a:t>(</a:t>
            </a:r>
            <a:r>
              <a:rPr lang="ko-KR" altLang="en-US" dirty="0"/>
              <a:t>자유주의</a:t>
            </a:r>
            <a:r>
              <a:rPr lang="en-US" altLang="ko-KR" dirty="0"/>
              <a:t>) - </a:t>
            </a:r>
            <a:r>
              <a:rPr lang="ko-KR" altLang="en-US" dirty="0"/>
              <a:t>국민의 기본적 권리 보유와 평등 의 양립을 </a:t>
            </a:r>
            <a:r>
              <a:rPr lang="ko-KR" altLang="en-US" dirty="0" smtClean="0"/>
              <a:t>목표로 한다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45720" indent="0" fontAlgn="base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민주주의 </a:t>
            </a:r>
            <a:r>
              <a:rPr lang="en-US" altLang="ko-KR" dirty="0" smtClean="0"/>
              <a:t>(</a:t>
            </a:r>
            <a:r>
              <a:rPr lang="ko-KR" altLang="en-US" dirty="0" smtClean="0"/>
              <a:t>국민 </a:t>
            </a:r>
            <a:r>
              <a:rPr lang="ko-KR" altLang="en-US" dirty="0"/>
              <a:t>주권 주의</a:t>
            </a:r>
            <a:r>
              <a:rPr lang="en-US" altLang="ko-KR" dirty="0"/>
              <a:t>) - </a:t>
            </a:r>
            <a:r>
              <a:rPr lang="ko-KR" altLang="en-US" dirty="0"/>
              <a:t>주권 이 국민 에 유래한다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45720" indent="0" fontAlgn="base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평화주의 </a:t>
            </a:r>
            <a:r>
              <a:rPr lang="en-US" altLang="ko-KR" dirty="0"/>
              <a:t>- </a:t>
            </a:r>
            <a:r>
              <a:rPr lang="ko-KR" altLang="en-US" dirty="0" smtClean="0"/>
              <a:t>전쟁의 </a:t>
            </a:r>
            <a:r>
              <a:rPr lang="ko-KR" altLang="en-US" dirty="0"/>
              <a:t>포기 </a:t>
            </a:r>
            <a:r>
              <a:rPr lang="en-US" altLang="ko-KR" dirty="0" smtClean="0"/>
              <a:t>(</a:t>
            </a:r>
            <a:r>
              <a:rPr lang="ko-KR" altLang="en-US" dirty="0" smtClean="0"/>
              <a:t>교전권 </a:t>
            </a:r>
            <a:r>
              <a:rPr lang="ko-KR" altLang="en-US" dirty="0"/>
              <a:t>포기</a:t>
            </a:r>
            <a:r>
              <a:rPr lang="en-US" altLang="ko-KR" dirty="0"/>
              <a:t>), </a:t>
            </a:r>
            <a:r>
              <a:rPr lang="ko-KR" altLang="en-US" dirty="0"/>
              <a:t>전력 </a:t>
            </a:r>
            <a:r>
              <a:rPr lang="en-US" altLang="ko-KR" dirty="0" smtClean="0"/>
              <a:t>(</a:t>
            </a:r>
            <a:r>
              <a:rPr lang="ko-KR" altLang="en-US" dirty="0" smtClean="0"/>
              <a:t>군대</a:t>
            </a:r>
            <a:r>
              <a:rPr lang="en-US" altLang="ko-KR" dirty="0" smtClean="0"/>
              <a:t>)</a:t>
            </a:r>
            <a:r>
              <a:rPr lang="ko-KR" altLang="en-US" dirty="0"/>
              <a:t>의 </a:t>
            </a:r>
            <a:r>
              <a:rPr lang="ko-KR" altLang="en-US" dirty="0" smtClean="0"/>
              <a:t>불</a:t>
            </a:r>
            <a:r>
              <a:rPr lang="en-US" altLang="ko-KR" dirty="0" smtClean="0"/>
              <a:t>(</a:t>
            </a:r>
            <a:r>
              <a:rPr lang="ko-KR" altLang="en-US" dirty="0" smtClean="0"/>
              <a:t>不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/>
              <a:t>보유를 규정한다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05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헌법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884" y="1828800"/>
            <a:ext cx="9629330" cy="40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1884" y="5877272"/>
            <a:ext cx="96293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400" dirty="0" smtClean="0"/>
              <a:t>일본 헌법 공포 당시의 모습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31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법률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메이지 유신 이후 일부 민법의 규정을 제외하고 대륙법의 계통</a:t>
            </a:r>
            <a:r>
              <a:rPr lang="en-US" altLang="ko-KR" dirty="0" smtClean="0"/>
              <a:t>(</a:t>
            </a:r>
            <a:r>
              <a:rPr lang="ko-KR" altLang="en-US" dirty="0" smtClean="0"/>
              <a:t>특히 독일 법과 프랑스 법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기초로 법률을 개정함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입헌군주제와 의원내각제를 보면 영국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대법원 이하 사법에 관한 규정에 대해서는 미국 법과 비슷한 것이 많아 헌법을 중심으로 영미법의 영향을 볼 수 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헌법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민법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형법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민사 소송법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형사 소송법을 총칭하여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육법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이라 칭함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11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법률</a:t>
            </a:r>
            <a:endParaRPr lang="ko-KR" altLang="en-US" dirty="0"/>
          </a:p>
        </p:txBody>
      </p:sp>
      <p:sp>
        <p:nvSpPr>
          <p:cNvPr id="9" name="포인트가 6개인 별 8"/>
          <p:cNvSpPr/>
          <p:nvPr/>
        </p:nvSpPr>
        <p:spPr>
          <a:xfrm>
            <a:off x="4978545" y="2420888"/>
            <a:ext cx="2232248" cy="2304256"/>
          </a:xfrm>
          <a:prstGeom prst="star6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육법</a:t>
            </a:r>
            <a:endParaRPr lang="ko-KR" altLang="en-US" sz="2400" dirty="0"/>
          </a:p>
        </p:txBody>
      </p:sp>
      <p:sp>
        <p:nvSpPr>
          <p:cNvPr id="10" name="직사각형 9"/>
          <p:cNvSpPr/>
          <p:nvPr/>
        </p:nvSpPr>
        <p:spPr>
          <a:xfrm>
            <a:off x="3450026" y="2267951"/>
            <a:ext cx="1440000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mtClean="0"/>
              <a:t>형사 소송법</a:t>
            </a:r>
            <a:endParaRPr lang="ko-KR" altLang="en-US" sz="2400"/>
          </a:p>
        </p:txBody>
      </p:sp>
      <p:sp>
        <p:nvSpPr>
          <p:cNvPr id="13" name="직사각형 12"/>
          <p:cNvSpPr/>
          <p:nvPr/>
        </p:nvSpPr>
        <p:spPr>
          <a:xfrm>
            <a:off x="5393938" y="1499164"/>
            <a:ext cx="1440000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헌법</a:t>
            </a:r>
            <a:endParaRPr lang="ko-KR" altLang="en-US" sz="2400" dirty="0"/>
          </a:p>
        </p:txBody>
      </p:sp>
      <p:sp>
        <p:nvSpPr>
          <p:cNvPr id="14" name="직사각형 13"/>
          <p:cNvSpPr/>
          <p:nvPr/>
        </p:nvSpPr>
        <p:spPr>
          <a:xfrm>
            <a:off x="7299312" y="2267951"/>
            <a:ext cx="1440000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민법</a:t>
            </a:r>
            <a:endParaRPr lang="ko-KR" altLang="en-US" sz="2400" dirty="0"/>
          </a:p>
        </p:txBody>
      </p:sp>
      <p:sp>
        <p:nvSpPr>
          <p:cNvPr id="15" name="직사각형 14"/>
          <p:cNvSpPr/>
          <p:nvPr/>
        </p:nvSpPr>
        <p:spPr>
          <a:xfrm>
            <a:off x="3450026" y="4149080"/>
            <a:ext cx="1440000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민사 소송법</a:t>
            </a:r>
            <a:endParaRPr lang="ko-KR" altLang="en-US" sz="2400" dirty="0"/>
          </a:p>
        </p:txBody>
      </p:sp>
      <p:sp>
        <p:nvSpPr>
          <p:cNvPr id="16" name="직사각형 15"/>
          <p:cNvSpPr/>
          <p:nvPr/>
        </p:nvSpPr>
        <p:spPr>
          <a:xfrm>
            <a:off x="7299312" y="4149080"/>
            <a:ext cx="1440000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상법</a:t>
            </a:r>
            <a:endParaRPr lang="ko-KR" altLang="en-US" sz="2400" dirty="0"/>
          </a:p>
        </p:txBody>
      </p:sp>
      <p:sp>
        <p:nvSpPr>
          <p:cNvPr id="17" name="직사각형 16"/>
          <p:cNvSpPr/>
          <p:nvPr/>
        </p:nvSpPr>
        <p:spPr>
          <a:xfrm>
            <a:off x="5393938" y="4865733"/>
            <a:ext cx="1440000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형법</a:t>
            </a:r>
            <a:endParaRPr lang="ko-KR" altLang="en-US" sz="2400" dirty="0"/>
          </a:p>
        </p:txBody>
      </p:sp>
      <p:sp>
        <p:nvSpPr>
          <p:cNvPr id="18" name="아래쪽 화살표 17"/>
          <p:cNvSpPr/>
          <p:nvPr/>
        </p:nvSpPr>
        <p:spPr>
          <a:xfrm>
            <a:off x="5950398" y="5592485"/>
            <a:ext cx="288032" cy="3314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9" name="타원 18"/>
          <p:cNvSpPr/>
          <p:nvPr/>
        </p:nvSpPr>
        <p:spPr>
          <a:xfrm>
            <a:off x="4894873" y="5969151"/>
            <a:ext cx="1080120" cy="54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/>
              <a:t>사형</a:t>
            </a:r>
            <a:endParaRPr lang="ko-KR" altLang="en-US" sz="2200" dirty="0"/>
          </a:p>
        </p:txBody>
      </p:sp>
      <p:sp>
        <p:nvSpPr>
          <p:cNvPr id="20" name="타원 19"/>
          <p:cNvSpPr/>
          <p:nvPr/>
        </p:nvSpPr>
        <p:spPr>
          <a:xfrm>
            <a:off x="6219312" y="5967883"/>
            <a:ext cx="1080000" cy="54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/>
              <a:t>징역</a:t>
            </a:r>
            <a:endParaRPr lang="ko-KR" altLang="en-US" sz="2200" dirty="0"/>
          </a:p>
        </p:txBody>
      </p:sp>
      <p:sp>
        <p:nvSpPr>
          <p:cNvPr id="21" name="타원 20"/>
          <p:cNvSpPr/>
          <p:nvPr/>
        </p:nvSpPr>
        <p:spPr>
          <a:xfrm>
            <a:off x="7543631" y="5967883"/>
            <a:ext cx="1080000" cy="54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/>
              <a:t>금고</a:t>
            </a:r>
            <a:endParaRPr lang="ko-KR" altLang="en-US" sz="2200" dirty="0"/>
          </a:p>
        </p:txBody>
      </p:sp>
      <p:sp>
        <p:nvSpPr>
          <p:cNvPr id="22" name="타원 21"/>
          <p:cNvSpPr/>
          <p:nvPr/>
        </p:nvSpPr>
        <p:spPr>
          <a:xfrm>
            <a:off x="8867950" y="5967883"/>
            <a:ext cx="1080000" cy="54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/>
              <a:t>벌금</a:t>
            </a:r>
            <a:endParaRPr lang="ko-KR" altLang="en-US" sz="2200" dirty="0"/>
          </a:p>
        </p:txBody>
      </p:sp>
      <p:sp>
        <p:nvSpPr>
          <p:cNvPr id="23" name="타원 22"/>
          <p:cNvSpPr/>
          <p:nvPr/>
        </p:nvSpPr>
        <p:spPr>
          <a:xfrm>
            <a:off x="3570554" y="5973428"/>
            <a:ext cx="1080000" cy="54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/>
              <a:t>구류</a:t>
            </a:r>
            <a:endParaRPr lang="ko-KR" altLang="en-US" sz="2200" dirty="0"/>
          </a:p>
        </p:txBody>
      </p:sp>
      <p:sp>
        <p:nvSpPr>
          <p:cNvPr id="24" name="타원 23"/>
          <p:cNvSpPr/>
          <p:nvPr/>
        </p:nvSpPr>
        <p:spPr>
          <a:xfrm>
            <a:off x="2246235" y="5967883"/>
            <a:ext cx="1080000" cy="54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/>
              <a:t>몰수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797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원수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현재 일본의 헌법 내에는 일본의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원수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에 대한 규정이 없기 때문에 다양한 견해가 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정치학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현법학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종합 정책학 등 학설의 다수에 의하면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내각 또는 국무총리가 원수라는 설</a:t>
            </a:r>
            <a:endParaRPr lang="en-US" altLang="ko-KR" dirty="0" smtClean="0"/>
          </a:p>
          <a:p>
            <a:r>
              <a:rPr lang="ko-KR" altLang="en-US" dirty="0" smtClean="0"/>
              <a:t>현행 형법의 시행 후에도 여전히 천황이 국가원수라는 설</a:t>
            </a:r>
            <a:endParaRPr lang="en-US" altLang="ko-KR" dirty="0" smtClean="0"/>
          </a:p>
          <a:p>
            <a:r>
              <a:rPr lang="ko-KR" altLang="en-US" dirty="0" smtClean="0"/>
              <a:t>국회의장인 중의원장이 원수라는 설</a:t>
            </a:r>
            <a:endParaRPr lang="en-US" altLang="ko-KR" dirty="0" smtClean="0"/>
          </a:p>
          <a:p>
            <a:r>
              <a:rPr lang="ko-KR" altLang="en-US" dirty="0" smtClean="0"/>
              <a:t>원래 일본은 원수가 없다는 설</a:t>
            </a:r>
            <a:endParaRPr lang="en-US" altLang="ko-KR" dirty="0" smtClean="0"/>
          </a:p>
          <a:p>
            <a:r>
              <a:rPr lang="ko-KR" altLang="en-US" dirty="0" smtClean="0"/>
              <a:t>등등 여러 설이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60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천황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현행 헌법</a:t>
            </a:r>
            <a:r>
              <a:rPr lang="en-US" altLang="ko-KR" dirty="0"/>
              <a:t> </a:t>
            </a:r>
            <a:r>
              <a:rPr lang="ko-KR" altLang="en-US" dirty="0"/>
              <a:t>기재 </a:t>
            </a:r>
            <a:r>
              <a:rPr lang="ko-KR" altLang="en-US" dirty="0" smtClean="0"/>
              <a:t>내용 </a:t>
            </a:r>
            <a:r>
              <a:rPr lang="en-US" altLang="ko-KR" dirty="0" smtClean="0"/>
              <a:t>“</a:t>
            </a:r>
            <a:r>
              <a:rPr lang="ko-KR" altLang="en-US" dirty="0"/>
              <a:t>천황은 일본의 상징이고 일본 국민 통합의 상징으로서 이 지위는 주권이 존재하는 일본 국민의 </a:t>
            </a:r>
            <a:r>
              <a:rPr lang="ko-KR" altLang="en-US" dirty="0" err="1"/>
              <a:t>총의에</a:t>
            </a:r>
            <a:r>
              <a:rPr lang="ko-KR" altLang="en-US" dirty="0"/>
              <a:t> 기초한다</a:t>
            </a:r>
            <a:r>
              <a:rPr lang="en-US" altLang="ko-KR" dirty="0"/>
              <a:t>” </a:t>
            </a:r>
            <a:endParaRPr lang="ko-KR" altLang="en-US" dirty="0"/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일본 대 백과사전</a:t>
            </a:r>
            <a:r>
              <a:rPr lang="en-US" altLang="ko-KR" dirty="0" smtClean="0"/>
              <a:t>] </a:t>
            </a:r>
            <a:r>
              <a:rPr lang="ko-KR" altLang="en-US" dirty="0" smtClean="0"/>
              <a:t>황제는 보통의 입헌 군주의 권한은 없다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법률 용어 사전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상징 천황과 원수 천황을 다르게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국사 대사전</a:t>
            </a:r>
            <a:r>
              <a:rPr lang="en-US" altLang="ko-KR" dirty="0" smtClean="0"/>
              <a:t>] </a:t>
            </a:r>
            <a:r>
              <a:rPr lang="ko-KR" altLang="en-US" dirty="0" smtClean="0"/>
              <a:t>법제 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상징 천황은 군주가 아니다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err="1" smtClean="0"/>
              <a:t>이와나미</a:t>
            </a:r>
            <a:r>
              <a:rPr lang="ko-KR" altLang="en-US" dirty="0" smtClean="0"/>
              <a:t> 일본사 사전</a:t>
            </a:r>
            <a:r>
              <a:rPr lang="en-US" altLang="ko-KR" dirty="0" smtClean="0"/>
              <a:t>] ‘</a:t>
            </a:r>
            <a:r>
              <a:rPr lang="ko-KR" altLang="en-US" dirty="0" smtClean="0"/>
              <a:t>일본의 군주제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천황제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이며 전후에 사회과학 용어로 정착했다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헌법에서 천황을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상징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이라 칭했기에 원수가 아니며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때문에 일본을 군주제라고 하지 않는 설도 존재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477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내정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단일 국가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정치 체제로는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의회 민주주의 체제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상징 </a:t>
            </a:r>
            <a:r>
              <a:rPr lang="ko-KR" altLang="en-US" dirty="0" err="1" smtClean="0"/>
              <a:t>천황제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의원 내각제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를 취한다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45720" indent="0" algn="ctr">
              <a:buNone/>
            </a:pPr>
            <a:r>
              <a:rPr lang="ko-KR" altLang="en-US" sz="2200" b="1" dirty="0" smtClean="0"/>
              <a:t>의원 내각제의 구성 과정</a:t>
            </a:r>
            <a:endParaRPr lang="en-US" altLang="ko-KR" sz="22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2564905"/>
            <a:ext cx="93610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8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아시아 대륙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644_TF02804867" id="{8B631359-C5F2-45EE-9289-D8A4E538F15B}" vid="{14CD5818-822E-4306-BD80-8A4A3AC05095}"/>
    </a:ext>
  </a:extLst>
</a:theme>
</file>

<file path=ppt/theme/theme2.xml><?xml version="1.0" encoding="utf-8"?>
<a:theme xmlns:a="http://schemas.openxmlformats.org/drawingml/2006/main" name="Office 테마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세계 지도 시리즈, 아시아 대륙 프레젠테이션(와이드스크린)</Template>
  <TotalTime>328</TotalTime>
  <Words>1369</Words>
  <Application>Microsoft Office PowerPoint</Application>
  <PresentationFormat>사용자 지정</PresentationFormat>
  <Paragraphs>158</Paragraphs>
  <Slides>22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HY중고딕</vt:lpstr>
      <vt:lpstr>Malgun Gothic</vt:lpstr>
      <vt:lpstr>Arial</vt:lpstr>
      <vt:lpstr>Century Gothic</vt:lpstr>
      <vt:lpstr>아시아 대륙 16x9</vt:lpstr>
      <vt:lpstr>일본의 정치와 군사제도</vt:lpstr>
      <vt:lpstr>목차</vt:lpstr>
      <vt:lpstr>일본의 헌법</vt:lpstr>
      <vt:lpstr>일본의 헌법</vt:lpstr>
      <vt:lpstr>일본의 법률</vt:lpstr>
      <vt:lpstr>일본의 법률</vt:lpstr>
      <vt:lpstr>일본의 원수</vt:lpstr>
      <vt:lpstr>일본의 천황</vt:lpstr>
      <vt:lpstr>일본의 내정</vt:lpstr>
      <vt:lpstr>일본의 중앙 정부</vt:lpstr>
      <vt:lpstr>일본의 입법부</vt:lpstr>
      <vt:lpstr>일본의 사법부</vt:lpstr>
      <vt:lpstr>일본의 행정부</vt:lpstr>
      <vt:lpstr>현재 일본의 내각 총리대신 아베 신조</vt:lpstr>
      <vt:lpstr>일본 군사제도의 특징</vt:lpstr>
      <vt:lpstr>일본군의 조직</vt:lpstr>
      <vt:lpstr>일본군의 조직도</vt:lpstr>
      <vt:lpstr>일본군의 역사</vt:lpstr>
      <vt:lpstr>일본군의 역사</vt:lpstr>
      <vt:lpstr>일본 군사기구의 문제</vt:lpstr>
      <vt:lpstr>일본 군사기구의 문제</vt:lpstr>
      <vt:lpstr>감사합니다.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 레이아웃</dc:title>
  <dc:creator>권 구휘</dc:creator>
  <cp:lastModifiedBy>권 구휘</cp:lastModifiedBy>
  <cp:revision>17</cp:revision>
  <dcterms:created xsi:type="dcterms:W3CDTF">2020-05-03T14:59:18Z</dcterms:created>
  <dcterms:modified xsi:type="dcterms:W3CDTF">2020-05-03T20:27:59Z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