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1" r:id="rId12"/>
    <p:sldId id="272" r:id="rId13"/>
    <p:sldId id="273" r:id="rId14"/>
    <p:sldId id="274" r:id="rId15"/>
    <p:sldId id="276" r:id="rId16"/>
    <p:sldId id="266" r:id="rId17"/>
    <p:sldId id="278" r:id="rId18"/>
    <p:sldId id="279" r:id="rId19"/>
    <p:sldId id="280" r:id="rId20"/>
    <p:sldId id="282" r:id="rId21"/>
    <p:sldId id="281" r:id="rId22"/>
    <p:sldId id="275" r:id="rId23"/>
    <p:sldId id="283" r:id="rId24"/>
    <p:sldId id="284" r:id="rId25"/>
    <p:sldId id="285" r:id="rId26"/>
    <p:sldId id="286" r:id="rId27"/>
    <p:sldId id="265" r:id="rId28"/>
    <p:sldId id="267" r:id="rId29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194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</a:schemeClr>
                </a:gs>
                <a:gs pos="100000">
                  <a:schemeClr val="accent1">
                    <a:tint val="90000"/>
                    <a:alpha val="100000"/>
                    <a:satMod val="180000"/>
                  </a:schemeClr>
                </a:gs>
              </a:gsLst>
              <a:path path="circle">
                <a:fillToRect l="100000" t="100000" r="100000" b="100000"/>
              </a:path>
            </a:gradFill>
            <a:ln w="9525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범주 1</c:v>
                </c:pt>
                <c:pt idx="1">
                  <c:v>범주 2</c:v>
                </c:pt>
                <c:pt idx="2">
                  <c:v>범주 3</c:v>
                </c:pt>
                <c:pt idx="3">
                  <c:v>범주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3-4D54-9743-5D20EDA3BD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</a:schemeClr>
                </a:gs>
                <a:gs pos="100000">
                  <a:schemeClr val="accent2">
                    <a:tint val="90000"/>
                    <a:alpha val="100000"/>
                    <a:satMod val="180000"/>
                  </a:schemeClr>
                </a:gs>
              </a:gsLst>
              <a:path path="circle">
                <a:fillToRect l="100000" t="100000" r="100000" b="100000"/>
              </a:path>
            </a:gradFill>
            <a:ln w="9525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범주 1</c:v>
                </c:pt>
                <c:pt idx="1">
                  <c:v>범주 2</c:v>
                </c:pt>
                <c:pt idx="2">
                  <c:v>범주 3</c:v>
                </c:pt>
                <c:pt idx="3">
                  <c:v>범주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A3-4D54-9743-5D20EDA3BD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</a:schemeClr>
                </a:gs>
                <a:gs pos="100000">
                  <a:schemeClr val="accent3">
                    <a:tint val="90000"/>
                    <a:alpha val="100000"/>
                    <a:satMod val="180000"/>
                  </a:schemeClr>
                </a:gs>
              </a:gsLst>
              <a:path path="circle">
                <a:fillToRect l="100000" t="100000" r="100000" b="100000"/>
              </a:path>
            </a:gradFill>
            <a:ln w="9525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범주 1</c:v>
                </c:pt>
                <c:pt idx="1">
                  <c:v>범주 2</c:v>
                </c:pt>
                <c:pt idx="2">
                  <c:v>범주 3</c:v>
                </c:pt>
                <c:pt idx="3">
                  <c:v>범주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A3-4D54-9743-5D20EDA3B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1729168"/>
        <c:axId val="220513952"/>
      </c:barChart>
      <c:catAx>
        <c:axId val="22172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vert="horz" wrap="none" lIns="0" tIns="0" rIns="0" bIns="0" anchor="ctr" anchorCtr="1"/>
          <a:lstStyle/>
          <a:p>
            <a:pPr algn="l">
              <a:defRPr sz="1100" b="0" i="0" u="none">
                <a:solidFill>
                  <a:schemeClr val="tx2"/>
                </a:solidFill>
                <a:latin typeface="맑은 고딕"/>
                <a:ea typeface="맑은 고딕"/>
                <a:cs typeface="맑은 고딕"/>
                <a:sym typeface="맑은 고딕"/>
              </a:defRPr>
            </a:pPr>
            <a:endParaRPr lang="ko-KR"/>
          </a:p>
        </c:txPr>
        <c:crossAx val="220513952"/>
        <c:crosses val="autoZero"/>
        <c:auto val="1"/>
        <c:lblAlgn val="ctr"/>
        <c:lblOffset val="100"/>
        <c:tickMarkSkip val="1"/>
        <c:noMultiLvlLbl val="0"/>
      </c:catAx>
      <c:valAx>
        <c:axId val="22051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>
            <a:noFill/>
          </a:ln>
          <a:effectLst/>
        </c:spPr>
        <c:txPr>
          <a:bodyPr rot="0" vert="horz" wrap="none" lIns="0" tIns="0" rIns="0" bIns="0" anchor="ctr" anchorCtr="1"/>
          <a:lstStyle/>
          <a:p>
            <a:pPr algn="l">
              <a:defRPr sz="1100" b="0" i="0" u="none">
                <a:solidFill>
                  <a:schemeClr val="tx2"/>
                </a:solidFill>
                <a:latin typeface="맑은 고딕"/>
                <a:ea typeface="맑은 고딕"/>
                <a:cs typeface="맑은 고딕"/>
                <a:sym typeface="맑은 고딕"/>
              </a:defRPr>
            </a:pPr>
            <a:endParaRPr lang="ko-KR"/>
          </a:p>
        </c:txPr>
        <c:crossAx val="22172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9525">
          <a:noFill/>
        </a:ln>
        <a:effectLst/>
      </c:spPr>
      <c:txPr>
        <a:bodyPr rot="0" vert="horz" wrap="none" lIns="0" tIns="0" rIns="0" bIns="0" anchor="ctr" anchorCtr="1"/>
        <a:lstStyle/>
        <a:p>
          <a:pPr algn="l">
            <a:defRPr sz="1100" b="0" i="0" u="none">
              <a:solidFill>
                <a:schemeClr val="tx2"/>
              </a:solidFill>
              <a:latin typeface="맑은 고딕"/>
              <a:ea typeface="맑은 고딕"/>
              <a:cs typeface="맑은 고딕"/>
              <a:sym typeface="맑은 고딕"/>
            </a:defRPr>
          </a:pPr>
          <a:endParaRPr lang="ko-KR"/>
        </a:p>
      </c:txPr>
    </c:legend>
    <c:plotVisOnly val="1"/>
    <c:dispBlanksAs val="gap"/>
    <c:showDLblsOverMax val="1"/>
  </c:chart>
  <c:spPr>
    <a:noFill/>
    <a:ln w="9525">
      <a:noFill/>
    </a:ln>
    <a:effectLst/>
  </c:spPr>
  <c:txPr>
    <a:bodyPr rot="0" vert="horz" wrap="none" lIns="0" tIns="0" rIns="0" bIns="0" anchor="ctr" anchorCtr="1"/>
    <a:lstStyle/>
    <a:p>
      <a:pPr algn="l">
        <a:defRPr b="0" i="0" u="none">
          <a:latin typeface="맑은 고딕"/>
          <a:ea typeface="맑은 고딕"/>
          <a:cs typeface="맑은 고딕"/>
          <a:sym typeface="맑은 고딕"/>
        </a:defRPr>
      </a:pPr>
      <a:endParaRPr lang="ko-KR"/>
    </a:p>
  </c:txPr>
  <c:externalData r:id="rId1">
    <c:autoUpdate val="0"/>
  </c:externalData>
  <c:extLst>
    <c:ext uri="CC8EB2C9-7E31-499d-B8F2-F6CE61031016">
      <ho:hncChartStyle xmlns:ho="http://schemas.haansoft.com/office/8.0" layoutIndex="-1" colorIndex="-1" styleIndex="-1"/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vList6" loCatId="list" qsTypeId="urn:microsoft.com/office/officeart/2005/8/quickstyle/simple3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그룹 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A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  <dgm:extLst>
        <a:ext uri="{E40237B7-FDA0-4F09-8148-C483321AD2D9}">
          <dgm14:cNvPr xmlns:dgm14="http://schemas.microsoft.com/office/drawing/2010/diagram" id="0" name="" title="Group A task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2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그룹 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B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  <dgm:extLst>
        <a:ext uri="{E40237B7-FDA0-4F09-8148-C483321AD2D9}">
          <dgm14:cNvPr xmlns:dgm14="http://schemas.microsoft.com/office/drawing/2010/diagram" id="0" name="" title="Group B task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2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그룹 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C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  <dgm:extLst>
        <a:ext uri="{E40237B7-FDA0-4F09-8148-C483321AD2D9}">
          <dgm14:cNvPr xmlns:dgm14="http://schemas.microsoft.com/office/drawing/2010/diagram" id="0" name="" title="Group C task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55D6AF62-B054-4242-B940-46525E86E205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2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5736537-1B6E-4DD1-A79F-AFD25C3FFDEA}" type="parTrans" cxnId="{0FAD91DD-B552-4CA0-98D6-94EDF3FD1257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B9989369-4AD8-48C6-BEA3-A1CD53C8947C}" type="sibTrans" cxnId="{0FAD91DD-B552-4CA0-98D6-94EDF3FD1257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920A23C6-2743-41F1-B9A1-EBB53E70A5CC}" type="pres">
      <dgm:prSet presAssocID="{3F442EA2-39BA-4C9A-AD59-755D4917D532}" presName="Name0" presStyleCnt="0">
        <dgm:presLayoutVars>
          <dgm:dir/>
          <dgm:animLvl val="lvl"/>
          <dgm:resizeHandles/>
        </dgm:presLayoutVars>
      </dgm:prSet>
      <dgm:spPr/>
    </dgm:pt>
    <dgm:pt modelId="{981A72CC-3CE5-4787-9E1C-8334C09DF2F3}" type="pres">
      <dgm:prSet presAssocID="{4DF9FE7B-F642-4898-A360-D4E3814E1A3D}" presName="linNode" presStyleCnt="0"/>
      <dgm:spPr/>
    </dgm:pt>
    <dgm:pt modelId="{A6E569D1-E166-47C2-873B-0A92D703E02C}" type="pres">
      <dgm:prSet presAssocID="{4DF9FE7B-F642-4898-A360-D4E3814E1A3D}" presName="parentShp" presStyleLbl="node1" presStyleIdx="0" presStyleCnt="3">
        <dgm:presLayoutVars>
          <dgm:bulletEnabled val="1"/>
        </dgm:presLayoutVars>
      </dgm:prSet>
      <dgm:spPr/>
    </dgm:pt>
    <dgm:pt modelId="{372BC7DF-0BA7-409E-984D-3C7E54878A32}" type="pres">
      <dgm:prSet presAssocID="{4DF9FE7B-F642-4898-A360-D4E3814E1A3D}" presName="childShp" presStyleLbl="bgAccFollowNode1" presStyleIdx="0" presStyleCnt="3">
        <dgm:presLayoutVars>
          <dgm:bulletEnabled val="1"/>
        </dgm:presLayoutVars>
      </dgm:prSet>
      <dgm:spPr/>
    </dgm:pt>
    <dgm:pt modelId="{BA8CF4FC-F4E1-4015-BC0D-9DF56EC535CE}" type="pres">
      <dgm:prSet presAssocID="{43C18EFF-81FC-4D70-8C6B-E95FF3730413}" presName="spacing" presStyleCnt="0"/>
      <dgm:spPr/>
    </dgm:pt>
    <dgm:pt modelId="{E70072AE-D0F8-477A-A47A-F5AB987EFEBB}" type="pres">
      <dgm:prSet presAssocID="{3929B1E1-4BC4-4C73-ABE8-27CEF96A3652}" presName="linNode" presStyleCnt="0"/>
      <dgm:spPr/>
    </dgm:pt>
    <dgm:pt modelId="{9A19D0E9-1E87-49F3-BC83-403AF31F7ADB}" type="pres">
      <dgm:prSet presAssocID="{3929B1E1-4BC4-4C73-ABE8-27CEF96A3652}" presName="parentShp" presStyleLbl="node1" presStyleIdx="1" presStyleCnt="3">
        <dgm:presLayoutVars>
          <dgm:bulletEnabled val="1"/>
        </dgm:presLayoutVars>
      </dgm:prSet>
      <dgm:spPr/>
    </dgm:pt>
    <dgm:pt modelId="{08AD2205-7BF5-44C8-86F8-A10890530D1A}" type="pres">
      <dgm:prSet presAssocID="{3929B1E1-4BC4-4C73-ABE8-27CEF96A3652}" presName="childShp" presStyleLbl="bgAccFollowNode1" presStyleIdx="1" presStyleCnt="3">
        <dgm:presLayoutVars>
          <dgm:bulletEnabled val="1"/>
        </dgm:presLayoutVars>
      </dgm:prSet>
      <dgm:spPr/>
    </dgm:pt>
    <dgm:pt modelId="{446660D5-8C40-4A2A-B589-335C69D7CE3E}" type="pres">
      <dgm:prSet presAssocID="{19BA0C22-38BB-4E9F-89D5-0FF5FF9F12CE}" presName="spacing" presStyleCnt="0"/>
      <dgm:spPr/>
    </dgm:pt>
    <dgm:pt modelId="{0F31087F-4947-434F-9AEC-830CB725C810}" type="pres">
      <dgm:prSet presAssocID="{60CDF8D0-D4FC-4467-A51E-79C5A58B0B2C}" presName="linNode" presStyleCnt="0"/>
      <dgm:spPr/>
    </dgm:pt>
    <dgm:pt modelId="{8E9D7A96-DC31-4072-BF11-0607405B4990}" type="pres">
      <dgm:prSet presAssocID="{60CDF8D0-D4FC-4467-A51E-79C5A58B0B2C}" presName="parentShp" presStyleLbl="node1" presStyleIdx="2" presStyleCnt="3">
        <dgm:presLayoutVars>
          <dgm:bulletEnabled val="1"/>
        </dgm:presLayoutVars>
      </dgm:prSet>
      <dgm:spPr/>
    </dgm:pt>
    <dgm:pt modelId="{9D795B8C-5849-4EAB-A426-A78487307722}" type="pres">
      <dgm:prSet presAssocID="{60CDF8D0-D4FC-4467-A51E-79C5A58B0B2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3289180F-0285-4D88-89A3-B5C299E312F2}" type="presOf" srcId="{4DF9FE7B-F642-4898-A360-D4E3814E1A3D}" destId="{A6E569D1-E166-47C2-873B-0A92D703E02C}" srcOrd="0" destOrd="0" presId="urn:microsoft.com/office/officeart/2005/8/layout/vList6"/>
    <dgm:cxn modelId="{1D63B920-88E3-4408-AE95-866FAEAA60B5}" type="presOf" srcId="{3929B1E1-4BC4-4C73-ABE8-27CEF96A3652}" destId="{9A19D0E9-1E87-49F3-BC83-403AF31F7ADB}" srcOrd="0" destOrd="0" presId="urn:microsoft.com/office/officeart/2005/8/layout/vList6"/>
    <dgm:cxn modelId="{F04BDE28-C27E-4FE2-B3DF-F02A89ABD345}" type="presOf" srcId="{EFF2750D-B4B3-474C-8B62-8B638DC31F7E}" destId="{372BC7DF-0BA7-409E-984D-3C7E54878A32}" srcOrd="0" destOrd="0" presId="urn:microsoft.com/office/officeart/2005/8/layout/vList6"/>
    <dgm:cxn modelId="{0B147231-EE2F-4751-B5E7-A4C28F3DF1B4}" type="presOf" srcId="{50629C12-7464-4473-ADEF-1A284F8A9957}" destId="{9D795B8C-5849-4EAB-A426-A78487307722}" srcOrd="0" destOrd="0" presId="urn:microsoft.com/office/officeart/2005/8/layout/vList6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28D99F53-DC5D-4CDB-93F2-38CF865D96EA}" type="presOf" srcId="{60CDF8D0-D4FC-4467-A51E-79C5A58B0B2C}" destId="{8E9D7A96-DC31-4072-BF11-0607405B4990}" srcOrd="0" destOrd="0" presId="urn:microsoft.com/office/officeart/2005/8/layout/vList6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034B6198-8429-4E00-97B6-BAB6B55AE467}" type="presOf" srcId="{789CD6DB-3A68-4A41-90BD-4F0CBB3617D1}" destId="{372BC7DF-0BA7-409E-984D-3C7E54878A32}" srcOrd="0" destOrd="1" presId="urn:microsoft.com/office/officeart/2005/8/layout/vList6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17FFF2A1-F6E2-405A-B36D-BA6991ED9F3A}" type="presOf" srcId="{3F442EA2-39BA-4C9A-AD59-755D4917D532}" destId="{920A23C6-2743-41F1-B9A1-EBB53E70A5CC}" srcOrd="0" destOrd="0" presId="urn:microsoft.com/office/officeart/2005/8/layout/vList6"/>
    <dgm:cxn modelId="{C45591A2-E510-4F25-B29A-218A04309825}" type="presOf" srcId="{0791135C-9DAB-47F6-BE9C-A3E56A2DDA50}" destId="{08AD2205-7BF5-44C8-86F8-A10890530D1A}" srcOrd="0" destOrd="1" presId="urn:microsoft.com/office/officeart/2005/8/layout/vList6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E9B84ED6-C46F-4A35-9802-75A3B7D5803B}" type="presOf" srcId="{55D6AF62-B054-4242-B940-46525E86E205}" destId="{9D795B8C-5849-4EAB-A426-A78487307722}" srcOrd="0" destOrd="1" presId="urn:microsoft.com/office/officeart/2005/8/layout/vList6"/>
    <dgm:cxn modelId="{0FAD91DD-B552-4CA0-98D6-94EDF3FD1257}" srcId="{60CDF8D0-D4FC-4467-A51E-79C5A58B0B2C}" destId="{55D6AF62-B054-4242-B940-46525E86E205}" srcOrd="1" destOrd="0" parTransId="{C5736537-1B6E-4DD1-A79F-AFD25C3FFDEA}" sibTransId="{B9989369-4AD8-48C6-BEA3-A1CD53C8947C}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3E997FFA-4C05-460A-9A7D-8762B3408568}" type="presOf" srcId="{99E0600D-9954-43F4-8926-13B8777FAAA1}" destId="{08AD2205-7BF5-44C8-86F8-A10890530D1A}" srcOrd="0" destOrd="0" presId="urn:microsoft.com/office/officeart/2005/8/layout/vList6"/>
    <dgm:cxn modelId="{50195144-B51A-4D60-A3BD-A08F9D2D3C43}" type="presParOf" srcId="{920A23C6-2743-41F1-B9A1-EBB53E70A5CC}" destId="{981A72CC-3CE5-4787-9E1C-8334C09DF2F3}" srcOrd="0" destOrd="0" presId="urn:microsoft.com/office/officeart/2005/8/layout/vList6"/>
    <dgm:cxn modelId="{B25A9027-C918-4934-831E-A88E5B127BEC}" type="presParOf" srcId="{981A72CC-3CE5-4787-9E1C-8334C09DF2F3}" destId="{A6E569D1-E166-47C2-873B-0A92D703E02C}" srcOrd="0" destOrd="0" presId="urn:microsoft.com/office/officeart/2005/8/layout/vList6"/>
    <dgm:cxn modelId="{3A561BA9-C6A0-4F1F-B1F4-CB21CB379497}" type="presParOf" srcId="{981A72CC-3CE5-4787-9E1C-8334C09DF2F3}" destId="{372BC7DF-0BA7-409E-984D-3C7E54878A32}" srcOrd="1" destOrd="0" presId="urn:microsoft.com/office/officeart/2005/8/layout/vList6"/>
    <dgm:cxn modelId="{E40C9BE1-F07B-4BE9-B273-BD7A928B3A8E}" type="presParOf" srcId="{920A23C6-2743-41F1-B9A1-EBB53E70A5CC}" destId="{BA8CF4FC-F4E1-4015-BC0D-9DF56EC535CE}" srcOrd="1" destOrd="0" presId="urn:microsoft.com/office/officeart/2005/8/layout/vList6"/>
    <dgm:cxn modelId="{C6A5FA8A-8371-44B1-B9E5-9C8B96B30135}" type="presParOf" srcId="{920A23C6-2743-41F1-B9A1-EBB53E70A5CC}" destId="{E70072AE-D0F8-477A-A47A-F5AB987EFEBB}" srcOrd="2" destOrd="0" presId="urn:microsoft.com/office/officeart/2005/8/layout/vList6"/>
    <dgm:cxn modelId="{99EEAB25-093A-48CB-B95D-283098841255}" type="presParOf" srcId="{E70072AE-D0F8-477A-A47A-F5AB987EFEBB}" destId="{9A19D0E9-1E87-49F3-BC83-403AF31F7ADB}" srcOrd="0" destOrd="0" presId="urn:microsoft.com/office/officeart/2005/8/layout/vList6"/>
    <dgm:cxn modelId="{185A6204-0ACE-4703-B9C2-84363384DF50}" type="presParOf" srcId="{E70072AE-D0F8-477A-A47A-F5AB987EFEBB}" destId="{08AD2205-7BF5-44C8-86F8-A10890530D1A}" srcOrd="1" destOrd="0" presId="urn:microsoft.com/office/officeart/2005/8/layout/vList6"/>
    <dgm:cxn modelId="{8A568BDF-AA8A-4A5C-8A8C-8A3A0EAEC896}" type="presParOf" srcId="{920A23C6-2743-41F1-B9A1-EBB53E70A5CC}" destId="{446660D5-8C40-4A2A-B589-335C69D7CE3E}" srcOrd="3" destOrd="0" presId="urn:microsoft.com/office/officeart/2005/8/layout/vList6"/>
    <dgm:cxn modelId="{8380CA29-0BBC-4699-A218-42E1B8DA971A}" type="presParOf" srcId="{920A23C6-2743-41F1-B9A1-EBB53E70A5CC}" destId="{0F31087F-4947-434F-9AEC-830CB725C810}" srcOrd="4" destOrd="0" presId="urn:microsoft.com/office/officeart/2005/8/layout/vList6"/>
    <dgm:cxn modelId="{AB6EB2E6-A26F-484C-808A-F84C1E1F379A}" type="presParOf" srcId="{0F31087F-4947-434F-9AEC-830CB725C810}" destId="{8E9D7A96-DC31-4072-BF11-0607405B4990}" srcOrd="0" destOrd="0" presId="urn:microsoft.com/office/officeart/2005/8/layout/vList6"/>
    <dgm:cxn modelId="{78CF8E4C-CB78-46FD-B1E2-E93FDFF7C2A1}" type="presParOf" srcId="{0F31087F-4947-434F-9AEC-830CB725C810}" destId="{9D795B8C-5849-4EAB-A426-A784873077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BC7DF-0BA7-409E-984D-3C7E54878A32}">
      <dsp:nvSpPr>
        <dsp:cNvPr id="0" name=""/>
        <dsp:cNvSpPr/>
      </dsp:nvSpPr>
      <dsp:spPr>
        <a:xfrm>
          <a:off x="1755774" y="0"/>
          <a:ext cx="2633662" cy="1385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rtlCol="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endParaRPr lang="ko-KR" altLang="en-US" sz="23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2</a:t>
          </a:r>
          <a:endParaRPr lang="ko-KR" altLang="en-US" sz="23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1755774" y="173199"/>
        <a:ext cx="2114066" cy="1039192"/>
      </dsp:txXfrm>
    </dsp:sp>
    <dsp:sp modelId="{A6E569D1-E166-47C2-873B-0A92D703E02C}">
      <dsp:nvSpPr>
        <dsp:cNvPr id="0" name=""/>
        <dsp:cNvSpPr/>
      </dsp:nvSpPr>
      <dsp:spPr>
        <a:xfrm>
          <a:off x="0" y="0"/>
          <a:ext cx="1755774" cy="1385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5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그룹 </a:t>
          </a:r>
          <a:r>
            <a:rPr lang="en-US" altLang="ko-KR" sz="35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A</a:t>
          </a:r>
          <a:endParaRPr lang="ko-KR" altLang="en-US" sz="35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67639" y="67639"/>
        <a:ext cx="1620496" cy="1250312"/>
      </dsp:txXfrm>
    </dsp:sp>
    <dsp:sp modelId="{08AD2205-7BF5-44C8-86F8-A10890530D1A}">
      <dsp:nvSpPr>
        <dsp:cNvPr id="0" name=""/>
        <dsp:cNvSpPr/>
      </dsp:nvSpPr>
      <dsp:spPr>
        <a:xfrm>
          <a:off x="1755774" y="1524149"/>
          <a:ext cx="2633662" cy="1385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rtlCol="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endParaRPr lang="ko-KR" altLang="en-US" sz="23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2</a:t>
          </a:r>
          <a:endParaRPr lang="ko-KR" altLang="en-US" sz="23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1755774" y="1697348"/>
        <a:ext cx="2114066" cy="1039192"/>
      </dsp:txXfrm>
    </dsp:sp>
    <dsp:sp modelId="{9A19D0E9-1E87-49F3-BC83-403AF31F7ADB}">
      <dsp:nvSpPr>
        <dsp:cNvPr id="0" name=""/>
        <dsp:cNvSpPr/>
      </dsp:nvSpPr>
      <dsp:spPr>
        <a:xfrm>
          <a:off x="0" y="1524149"/>
          <a:ext cx="1755774" cy="13855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5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그룹 </a:t>
          </a:r>
          <a:r>
            <a:rPr lang="en-US" altLang="ko-KR" sz="35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B</a:t>
          </a:r>
          <a:endParaRPr lang="ko-KR" altLang="en-US" sz="35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67639" y="1591788"/>
        <a:ext cx="1620496" cy="1250312"/>
      </dsp:txXfrm>
    </dsp:sp>
    <dsp:sp modelId="{9D795B8C-5849-4EAB-A426-A78487307722}">
      <dsp:nvSpPr>
        <dsp:cNvPr id="0" name=""/>
        <dsp:cNvSpPr/>
      </dsp:nvSpPr>
      <dsp:spPr>
        <a:xfrm>
          <a:off x="1755774" y="3048297"/>
          <a:ext cx="2633662" cy="1385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rtlCol="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endParaRPr lang="ko-KR" altLang="en-US" sz="23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작업 </a:t>
          </a:r>
          <a:r>
            <a:rPr lang="en-US" altLang="ko-KR" sz="2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2</a:t>
          </a:r>
          <a:endParaRPr lang="ko-KR" altLang="en-US" sz="23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1755774" y="3221496"/>
        <a:ext cx="2114066" cy="1039192"/>
      </dsp:txXfrm>
    </dsp:sp>
    <dsp:sp modelId="{8E9D7A96-DC31-4072-BF11-0607405B4990}">
      <dsp:nvSpPr>
        <dsp:cNvPr id="0" name=""/>
        <dsp:cNvSpPr/>
      </dsp:nvSpPr>
      <dsp:spPr>
        <a:xfrm>
          <a:off x="0" y="3048297"/>
          <a:ext cx="1755774" cy="13855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5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그룹 </a:t>
          </a:r>
          <a:r>
            <a:rPr lang="en-US" altLang="ko-KR" sz="35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C</a:t>
          </a:r>
          <a:endParaRPr lang="ko-KR" altLang="en-US" sz="35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67639" y="3115936"/>
        <a:ext cx="1620496" cy="1250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rt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rtl="0">
              <a:defRPr/>
            </a:pPr>
            <a:fld id="{E9F8ADA2-5670-4000-8319-2E77A6F9CCE2}" type="datetime4">
              <a:rPr lang="ko-KR" altLang="en-US">
                <a:latin typeface="맑은 고딕"/>
                <a:ea typeface="맑은 고딕"/>
              </a:rPr>
              <a:pPr rtl="0">
                <a:defRPr/>
              </a:pPr>
              <a:t>2020년 5월 3일</a:t>
            </a:fld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rt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rtl="0">
              <a:defRPr/>
            </a:pPr>
            <a:fld id="{51AC5B93-CA34-49DE-A280-558E83BB834C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‹#›</a:t>
            </a:fld>
            <a:endParaRPr lang="ko-KR" altLang="en-US"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fld id="{A1ABCA5A-66F6-4CE4-B848-78A5AF3A1DD9}" type="datetime4">
              <a:rPr lang="ko-KR" altLang="en-US"/>
              <a:pPr lvl="0">
                <a:defRPr/>
              </a:pPr>
              <a:t>2020년 5월 3일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 rtl="0">
              <a:defRPr/>
            </a:pPr>
            <a:r>
              <a:rPr lang="ko-KR" altLang="en-US"/>
              <a:t>마스터 텍스트 스타일을 편집하려면 클릭하세요</a:t>
            </a:r>
            <a:r>
              <a:rPr lang="en-US" altLang="ko-KR"/>
              <a:t>.</a:t>
            </a:r>
          </a:p>
          <a:p>
            <a:pPr lvl="1" rtl="0">
              <a:defRPr/>
            </a:pPr>
            <a:r>
              <a:rPr lang="ko-KR" altLang="en-US"/>
              <a:t>둘째 수준</a:t>
            </a:r>
          </a:p>
          <a:p>
            <a:pPr lvl="2" rtl="0">
              <a:defRPr/>
            </a:pPr>
            <a:r>
              <a:rPr lang="ko-KR" altLang="en-US"/>
              <a:t>셋째 수준</a:t>
            </a:r>
          </a:p>
          <a:p>
            <a:pPr lvl="3" rtl="0">
              <a:defRPr/>
            </a:pPr>
            <a:r>
              <a:rPr lang="ko-KR" altLang="en-US"/>
              <a:t>넷째 수준</a:t>
            </a:r>
          </a:p>
          <a:p>
            <a:pPr lvl="4" rtl="0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fld id="{C24F3E57-140F-42E5-ACA7-3B197A5F54F0}" type="slidenum">
              <a:rPr lang="en-US" altLang="ko-KR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en-US" altLang="ko-KR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C24F3E57-140F-42E5-ACA7-3B197A5F54F0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1</a:t>
            </a:fld>
            <a:endParaRPr lang="ko-KR" altLang="en-US">
              <a:latin typeface="맑은 고딕"/>
              <a:ea typeface="맑은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C24F3E57-140F-42E5-ACA7-3B197A5F54F0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28</a:t>
            </a:fld>
            <a:endParaRPr lang="en-US" altLang="ko-KR">
              <a:latin typeface="맑은 고딕"/>
              <a:ea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kumimoji="0" lang="ko-KR" altLang="en-US" noProof="0" dirty="0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4085ACB-E80B-4185-9F0C-4FE48BFF03BD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 eaLnBrk="1" latinLnBrk="0" hangingPunct="1">
              <a:buClr>
                <a:schemeClr val="accent3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Clr>
                <a:schemeClr val="accent1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buClr>
                <a:schemeClr val="accent2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buClr>
                <a:schemeClr val="accent3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 eaLnBrk="1" latinLnBrk="0" hangingPunct="1"/>
            <a:r>
              <a:rPr lang="ko-KR" altLang="en-US" noProof="0" dirty="0"/>
              <a:t>둘째 수준</a:t>
            </a:r>
          </a:p>
          <a:p>
            <a:pPr lvl="2" rtl="0" eaLnBrk="1" latinLnBrk="0" hangingPunct="1"/>
            <a:r>
              <a:rPr lang="ko-KR" altLang="en-US" noProof="0" dirty="0"/>
              <a:t>셋째 수준</a:t>
            </a:r>
          </a:p>
          <a:p>
            <a:pPr lvl="3" rtl="0" eaLnBrk="1" latinLnBrk="0" hangingPunct="1"/>
            <a:r>
              <a:rPr lang="ko-KR" altLang="en-US" noProof="0" dirty="0"/>
              <a:t>넷째 수준</a:t>
            </a:r>
          </a:p>
          <a:p>
            <a:pPr lvl="4" rtl="0" eaLnBrk="1" latinLnBrk="0" hangingPunct="1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681BBB3-0637-4EA5-B508-25AAB306F0D6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914402"/>
            <a:ext cx="6121400" cy="5211763"/>
          </a:xfrm>
        </p:spPr>
        <p:txBody>
          <a:bodyPr vert="eaVert" rtlCol="0"/>
          <a:lstStyle>
            <a:lvl1pPr rtl="0" eaLnBrk="1" latinLnBrk="0" hangingPunct="1">
              <a:buClr>
                <a:schemeClr val="accent3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Clr>
                <a:schemeClr val="accent1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buClr>
                <a:schemeClr val="accent2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buClr>
                <a:schemeClr val="accent3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 eaLnBrk="1" latinLnBrk="0" hangingPunct="1"/>
            <a:r>
              <a:rPr lang="ko-KR" altLang="en-US" noProof="0" dirty="0"/>
              <a:t>둘째 수준</a:t>
            </a:r>
          </a:p>
          <a:p>
            <a:pPr lvl="2" rtl="0" eaLnBrk="1" latinLnBrk="0" hangingPunct="1"/>
            <a:r>
              <a:rPr lang="ko-KR" altLang="en-US" noProof="0" dirty="0"/>
              <a:t>셋째 수준</a:t>
            </a:r>
          </a:p>
          <a:p>
            <a:pPr lvl="3" rtl="0" eaLnBrk="1" latinLnBrk="0" hangingPunct="1"/>
            <a:r>
              <a:rPr lang="ko-KR" altLang="en-US" noProof="0" dirty="0"/>
              <a:t>넷째 수준</a:t>
            </a:r>
          </a:p>
          <a:p>
            <a:pPr lvl="4" rtl="0" eaLnBrk="1" latinLnBrk="0" hangingPunct="1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8E9C15A-E412-4297-A13F-036DA237DAC8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kumimoji="0"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 eaLnBrk="1" latinLnBrk="0" hangingPunct="1">
              <a:buClr>
                <a:schemeClr val="accent3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Clr>
                <a:schemeClr val="accent1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buClr>
                <a:schemeClr val="accent2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buClr>
                <a:schemeClr val="accent3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 marL="2011680" indent="0">
              <a:buNone/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 eaLnBrk="1" latinLnBrk="0" hangingPunct="1"/>
            <a:r>
              <a:rPr lang="ko-KR" altLang="en-US" noProof="0" dirty="0"/>
              <a:t>둘째 수준</a:t>
            </a:r>
          </a:p>
          <a:p>
            <a:pPr lvl="2" rtl="0" eaLnBrk="1" latinLnBrk="0" hangingPunct="1"/>
            <a:r>
              <a:rPr lang="ko-KR" altLang="en-US" noProof="0" dirty="0"/>
              <a:t>셋째 수준</a:t>
            </a:r>
          </a:p>
          <a:p>
            <a:pPr lvl="3" rtl="0" eaLnBrk="1" latinLnBrk="0" hangingPunct="1"/>
            <a:r>
              <a:rPr lang="ko-KR" altLang="en-US" noProof="0" dirty="0"/>
              <a:t>넷째 수준</a:t>
            </a:r>
          </a:p>
          <a:p>
            <a:pPr lvl="4" rtl="0" eaLnBrk="1" latinLnBrk="0" hangingPunct="1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E110B79-324A-4B4D-9ECC-7EED420B89C5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kumimoji="0"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104900" y="2704664"/>
            <a:ext cx="9067800" cy="1509712"/>
          </a:xfrm>
        </p:spPr>
        <p:txBody>
          <a:bodyPr lIns="45720" rIns="45720" rtlCol="0" anchor="t"/>
          <a:lstStyle>
            <a:lvl1pPr marL="0" indent="0" rtl="0" eaLnBrk="1" latinLnBrk="0" hangingPunct="1">
              <a:buNone/>
              <a:defRPr sz="2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8B05EB-91B5-496E-A833-F15CCD713E8C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kumimoji="0"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122546" y="1920085"/>
            <a:ext cx="4389120" cy="4434840"/>
          </a:xfrm>
        </p:spPr>
        <p:txBody>
          <a:bodyPr rtlCol="0"/>
          <a:lstStyle>
            <a:lvl1pPr rtl="0" eaLnBrk="1" latinLnBrk="0" hangingPunct="1">
              <a:buClr>
                <a:schemeClr val="accent3">
                  <a:lumMod val="50000"/>
                </a:schemeClr>
              </a:buCl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Clr>
                <a:schemeClr val="accent1">
                  <a:lumMod val="50000"/>
                </a:schemeClr>
              </a:buCl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buClr>
                <a:schemeClr val="accent2">
                  <a:lumMod val="50000"/>
                </a:schemeClr>
              </a:buCl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buClr>
                <a:schemeClr val="accent3">
                  <a:lumMod val="50000"/>
                </a:schemeClr>
              </a:buCl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buClr>
                <a:schemeClr val="accent4">
                  <a:lumMod val="50000"/>
                </a:schemeClr>
              </a:buCl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 eaLnBrk="1" latinLnBrk="0" hangingPunct="1"/>
            <a:r>
              <a:rPr lang="ko-KR" altLang="en-US" noProof="0" dirty="0"/>
              <a:t>둘째 수준</a:t>
            </a:r>
          </a:p>
          <a:p>
            <a:pPr lvl="2" rtl="0" eaLnBrk="1" latinLnBrk="0" hangingPunct="1"/>
            <a:r>
              <a:rPr lang="ko-KR" altLang="en-US" noProof="0" dirty="0"/>
              <a:t>셋째 수준</a:t>
            </a:r>
          </a:p>
          <a:p>
            <a:pPr lvl="3" rtl="0" eaLnBrk="1" latinLnBrk="0" hangingPunct="1"/>
            <a:r>
              <a:rPr lang="ko-KR" altLang="en-US" noProof="0" dirty="0"/>
              <a:t>넷째 수준</a:t>
            </a:r>
          </a:p>
          <a:p>
            <a:pPr lvl="4" rtl="0" eaLnBrk="1" latinLnBrk="0" hangingPunct="1"/>
            <a:r>
              <a:rPr lang="ko-KR" altLang="en-US" noProof="0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783580" y="1920085"/>
            <a:ext cx="4389120" cy="4434840"/>
          </a:xfrm>
        </p:spPr>
        <p:txBody>
          <a:bodyPr rtlCol="0"/>
          <a:lstStyle>
            <a:lvl1pPr rtl="0" eaLnBrk="1" latinLnBrk="0" hangingPunct="1">
              <a:buClr>
                <a:schemeClr val="accent3">
                  <a:lumMod val="50000"/>
                </a:schemeClr>
              </a:buCl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Clr>
                <a:schemeClr val="accent1">
                  <a:lumMod val="50000"/>
                </a:schemeClr>
              </a:buCl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buClr>
                <a:schemeClr val="accent2">
                  <a:lumMod val="50000"/>
                </a:schemeClr>
              </a:buCl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buClr>
                <a:schemeClr val="accent3">
                  <a:lumMod val="50000"/>
                </a:schemeClr>
              </a:buCl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buClr>
                <a:schemeClr val="accent4">
                  <a:lumMod val="50000"/>
                </a:schemeClr>
              </a:buCl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 eaLnBrk="1" latinLnBrk="0" hangingPunct="1"/>
            <a:r>
              <a:rPr lang="ko-KR" altLang="en-US" noProof="0" dirty="0"/>
              <a:t>둘째 수준</a:t>
            </a:r>
          </a:p>
          <a:p>
            <a:pPr lvl="2" rtl="0" eaLnBrk="1" latinLnBrk="0" hangingPunct="1"/>
            <a:r>
              <a:rPr lang="ko-KR" altLang="en-US" noProof="0" dirty="0"/>
              <a:t>셋째 수준</a:t>
            </a:r>
          </a:p>
          <a:p>
            <a:pPr lvl="3" rtl="0" eaLnBrk="1" latinLnBrk="0" hangingPunct="1"/>
            <a:r>
              <a:rPr lang="ko-KR" altLang="en-US" noProof="0" dirty="0"/>
              <a:t>넷째 수준</a:t>
            </a:r>
          </a:p>
          <a:p>
            <a:pPr lvl="4" rtl="0" eaLnBrk="1" latinLnBrk="0" hangingPunct="1"/>
            <a:r>
              <a:rPr lang="ko-KR" altLang="en-US" noProof="0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03285F1-809A-49E4-BBD2-5E62F9918520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rtlCol="0" anchor="b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kumimoji="0"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144848" y="1855248"/>
            <a:ext cx="4389120" cy="903994"/>
          </a:xfrm>
        </p:spPr>
        <p:txBody>
          <a:bodyPr lIns="45720" tIns="0" rIns="45720" bIns="0" rtlCol="0" anchor="ctr">
            <a:noAutofit/>
          </a:bodyPr>
          <a:lstStyle>
            <a:lvl1pPr marL="0" indent="0" rtl="0" eaLnBrk="1" latinLnBrk="0" hangingPunct="1">
              <a:buNone/>
              <a:defRPr sz="2400" b="1" cap="none" baseline="0">
                <a:solidFill>
                  <a:schemeClr val="tx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 hasCustomPrompt="1"/>
          </p:nvPr>
        </p:nvSpPr>
        <p:spPr>
          <a:xfrm>
            <a:off x="1144848" y="2767402"/>
            <a:ext cx="4389120" cy="3592918"/>
          </a:xfrm>
        </p:spPr>
        <p:txBody>
          <a:bodyPr tIns="0" rtlCol="0"/>
          <a:lstStyle>
            <a:lvl1pPr rtl="0" eaLnBrk="1" latinLnBrk="0" hangingPunct="1">
              <a:buClr>
                <a:schemeClr val="accent3">
                  <a:lumMod val="50000"/>
                </a:schemeClr>
              </a:buClr>
              <a:defRPr sz="2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Clr>
                <a:schemeClr val="accent1">
                  <a:lumMod val="50000"/>
                </a:schemeClr>
              </a:buCl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buClr>
                <a:schemeClr val="accent2">
                  <a:lumMod val="50000"/>
                </a:schemeClr>
              </a:buCl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buClr>
                <a:schemeClr val="accent3">
                  <a:lumMod val="50000"/>
                </a:schemeClr>
              </a:buCl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buClr>
                <a:schemeClr val="accent4">
                  <a:lumMod val="50000"/>
                </a:schemeClr>
              </a:buCl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 eaLnBrk="1" latinLnBrk="0" hangingPunct="1"/>
            <a:r>
              <a:rPr lang="ko-KR" altLang="en-US" noProof="0" dirty="0"/>
              <a:t>둘째 수준</a:t>
            </a:r>
          </a:p>
          <a:p>
            <a:pPr lvl="2" rtl="0" eaLnBrk="1" latinLnBrk="0" hangingPunct="1"/>
            <a:r>
              <a:rPr lang="ko-KR" altLang="en-US" noProof="0" dirty="0"/>
              <a:t>셋째 수준</a:t>
            </a:r>
          </a:p>
          <a:p>
            <a:pPr lvl="3" rtl="0" eaLnBrk="1" latinLnBrk="0" hangingPunct="1"/>
            <a:r>
              <a:rPr lang="ko-KR" altLang="en-US" noProof="0" dirty="0"/>
              <a:t>넷째 수준</a:t>
            </a:r>
          </a:p>
          <a:p>
            <a:pPr lvl="4" rtl="0" eaLnBrk="1" latinLnBrk="0" hangingPunct="1"/>
            <a:r>
              <a:rPr lang="ko-KR" altLang="en-US" noProof="0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 hasCustomPrompt="1"/>
          </p:nvPr>
        </p:nvSpPr>
        <p:spPr>
          <a:xfrm>
            <a:off x="5769260" y="1859758"/>
            <a:ext cx="4389120" cy="897812"/>
          </a:xfrm>
        </p:spPr>
        <p:txBody>
          <a:bodyPr lIns="45720" tIns="0" rIns="45720" bIns="0" rtlCol="0" anchor="ctr"/>
          <a:lstStyle>
            <a:lvl1pPr marL="0" indent="0" rtl="0" eaLnBrk="1" latinLnBrk="0" hangingPunct="1">
              <a:buNone/>
              <a:defRPr sz="2400" b="1" cap="none" baseline="0">
                <a:solidFill>
                  <a:schemeClr val="tx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769260" y="2767402"/>
            <a:ext cx="4389120" cy="3592918"/>
          </a:xfrm>
        </p:spPr>
        <p:txBody>
          <a:bodyPr tIns="0" rtlCol="0"/>
          <a:lstStyle>
            <a:lvl1pPr rtl="0" eaLnBrk="1" latinLnBrk="0" hangingPunct="1">
              <a:buClr>
                <a:schemeClr val="accent3">
                  <a:lumMod val="50000"/>
                </a:schemeClr>
              </a:buClr>
              <a:defRPr sz="2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Clr>
                <a:schemeClr val="accent1">
                  <a:lumMod val="50000"/>
                </a:schemeClr>
              </a:buCl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buClr>
                <a:schemeClr val="accent2">
                  <a:lumMod val="50000"/>
                </a:schemeClr>
              </a:buCl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buClr>
                <a:schemeClr val="accent3">
                  <a:lumMod val="50000"/>
                </a:schemeClr>
              </a:buCl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buClr>
                <a:schemeClr val="accent4">
                  <a:lumMod val="50000"/>
                </a:schemeClr>
              </a:buCl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 eaLnBrk="1" latinLnBrk="0" hangingPunct="1"/>
            <a:r>
              <a:rPr lang="ko-KR" altLang="en-US" noProof="0" dirty="0"/>
              <a:t>둘째 수준</a:t>
            </a:r>
          </a:p>
          <a:p>
            <a:pPr lvl="2" rtl="0" eaLnBrk="1" latinLnBrk="0" hangingPunct="1"/>
            <a:r>
              <a:rPr lang="ko-KR" altLang="en-US" noProof="0" dirty="0"/>
              <a:t>셋째 수준</a:t>
            </a:r>
          </a:p>
          <a:p>
            <a:pPr lvl="3" rtl="0" eaLnBrk="1" latinLnBrk="0" hangingPunct="1"/>
            <a:r>
              <a:rPr lang="ko-KR" altLang="en-US" noProof="0" dirty="0"/>
              <a:t>넷째 수준</a:t>
            </a:r>
          </a:p>
          <a:p>
            <a:pPr lvl="4" rtl="0" eaLnBrk="1" latinLnBrk="0" hangingPunct="1"/>
            <a:r>
              <a:rPr lang="ko-KR" altLang="en-US" noProof="0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56B8D69-F8AC-40D3-95D2-7CDC0A96B2BD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EA8BFA3-7749-4F95-AC18-CA9A6D23DEAE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401BE63-3931-4653-8507-5C0C742E8FFC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 hasCustomPrompt="1"/>
          </p:nvPr>
        </p:nvSpPr>
        <p:spPr>
          <a:xfrm>
            <a:off x="5084956" y="1676400"/>
            <a:ext cx="5087744" cy="4572000"/>
          </a:xfrm>
        </p:spPr>
        <p:txBody>
          <a:bodyPr tIns="0" rtlCol="0">
            <a:normAutofit/>
          </a:bodyPr>
          <a:lstStyle>
            <a:lvl1pPr rtl="0" eaLnBrk="1" latinLnBrk="0" hangingPunct="1">
              <a:buClr>
                <a:schemeClr val="accent3">
                  <a:lumMod val="50000"/>
                </a:schemeClr>
              </a:buCl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Clr>
                <a:schemeClr val="accent1">
                  <a:lumMod val="50000"/>
                </a:schemeClr>
              </a:buCl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buClr>
                <a:schemeClr val="accent2">
                  <a:lumMod val="50000"/>
                </a:schemeClr>
              </a:buCl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buClr>
                <a:schemeClr val="accent3">
                  <a:lumMod val="50000"/>
                </a:schemeClr>
              </a:buCl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buClr>
                <a:schemeClr val="accent4">
                  <a:lumMod val="50000"/>
                </a:schemeClr>
              </a:buCl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 eaLnBrk="1" latinLnBrk="0" hangingPunct="1"/>
            <a:r>
              <a:rPr lang="ko-KR" altLang="en-US" noProof="0" dirty="0"/>
              <a:t>둘째 수준</a:t>
            </a:r>
          </a:p>
          <a:p>
            <a:pPr lvl="2" rtl="0" eaLnBrk="1" latinLnBrk="0" hangingPunct="1"/>
            <a:r>
              <a:rPr lang="ko-KR" altLang="en-US" noProof="0" dirty="0"/>
              <a:t>셋째 수준</a:t>
            </a:r>
          </a:p>
          <a:p>
            <a:pPr lvl="3" rtl="0" eaLnBrk="1" latinLnBrk="0" hangingPunct="1"/>
            <a:r>
              <a:rPr lang="ko-KR" altLang="en-US" noProof="0" dirty="0"/>
              <a:t>넷째 수준</a:t>
            </a:r>
          </a:p>
          <a:p>
            <a:pPr lvl="4" rtl="0" eaLnBrk="1" latinLnBrk="0" hangingPunct="1"/>
            <a:r>
              <a:rPr lang="ko-KR" altLang="en-US" noProof="0" dirty="0"/>
              <a:t>다섯째 수준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2" hasCustomPrompt="1"/>
          </p:nvPr>
        </p:nvSpPr>
        <p:spPr>
          <a:xfrm>
            <a:off x="1137420" y="1676400"/>
            <a:ext cx="3657600" cy="4572000"/>
          </a:xfrm>
        </p:spPr>
        <p:txBody>
          <a:bodyPr lIns="18288" rIns="18288" rtlCol="0">
            <a:normAutofit/>
          </a:bodyPr>
          <a:lstStyle>
            <a:lvl1pPr marL="0" indent="0" algn="l" rtl="0" eaLnBrk="1" latinLnBrk="0" hangingPunct="1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A5D8A4F-7886-4E42-ABF5-5DCB5558E014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rtlCol="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kumimoji="0" lang="ko-KR" altLang="en-US" noProof="0" dirty="0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rtlCol="0" anchor="t">
            <a:normAutofit/>
          </a:bodyPr>
          <a:lstStyle>
            <a:lvl1pPr marL="0" indent="0" algn="l" rtl="0" eaLnBrk="1" latinLnBrk="0" hangingPunct="1">
              <a:spcBef>
                <a:spcPts val="250"/>
              </a:spcBef>
              <a:buFontTx/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CF283F7-3B71-4BD8-93E5-C17A93801E19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ko-KR" altLang="en-US" sz="1800" noProof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  <a:endParaRPr kumimoji="0" lang="ko-KR" altLang="en-US" noProof="0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 eaLnBrk="1" latinLnBrk="0" hangingPunct="1"/>
            <a:r>
              <a:rPr lang="ko-KR" altLang="en-US" dirty="0"/>
              <a:t>둘째 수준</a:t>
            </a:r>
          </a:p>
          <a:p>
            <a:pPr lvl="2" rtl="0" eaLnBrk="1" latinLnBrk="0" hangingPunct="1"/>
            <a:r>
              <a:rPr lang="ko-KR" altLang="en-US" dirty="0"/>
              <a:t>셋째 수준</a:t>
            </a:r>
          </a:p>
          <a:p>
            <a:pPr lvl="3" rtl="0" eaLnBrk="1" latinLnBrk="0" hangingPunct="1"/>
            <a:r>
              <a:rPr lang="ko-KR" altLang="en-US" dirty="0"/>
              <a:t>넷째 수준</a:t>
            </a:r>
          </a:p>
          <a:p>
            <a:pPr lvl="4" rtl="0" eaLnBrk="1" latinLnBrk="0" hangingPunct="1"/>
            <a:r>
              <a:rPr lang="ko-KR" altLang="en-US" dirty="0"/>
              <a:t>다섯째 수준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08E25A7-68AA-461E-9509-C461D8034B3A}" type="datetime4">
              <a:rPr lang="ko-KR" altLang="en-US" smtClean="0"/>
              <a:pPr/>
              <a:t>2020년 5월 3일</a:t>
            </a:fld>
            <a:endParaRPr 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바닥글 추가</a:t>
            </a: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1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youtu.be/fsAx8-NAYj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youtu.be/muB4_LNZ2R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and.us/band/78967530" TargetMode="External"/><Relationship Id="rId2" Type="http://schemas.openxmlformats.org/officeDocument/2006/relationships/hyperlink" Target="https://dokdo.mofa.go.kr/kor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o.wikipedia.org/wiki/%EB%8F%85%EB%8F%84" TargetMode="External"/><Relationship Id="rId4" Type="http://schemas.openxmlformats.org/officeDocument/2006/relationships/hyperlink" Target="https://www.kr.emb-japan.go.jp/territory/takeshima/index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개체 틀 4" descr="자연, 물, 보기, 보트이(가) 표시된 사진&#10;&#10;자동 생성된 설명">
            <a:extLst>
              <a:ext uri="{FF2B5EF4-FFF2-40B4-BE49-F238E27FC236}">
                <a16:creationId xmlns:a16="http://schemas.microsoft.com/office/drawing/2014/main" id="{478B7FAF-1E99-4A21-8768-657CCEE31D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b="2000"/>
          <a:stretch>
            <a:fillRect/>
          </a:stretch>
        </p:blipFill>
        <p:spPr>
          <a:xfrm rot="420000">
            <a:off x="5031221" y="1218708"/>
            <a:ext cx="5803900" cy="3705225"/>
          </a:xfrm>
        </p:spPr>
      </p:pic>
      <p:sp>
        <p:nvSpPr>
          <p:cNvPr id="3" name="부제목 2"/>
          <p:cNvSpPr>
            <a:spLocks noGrp="1"/>
          </p:cNvSpPr>
          <p:nvPr>
            <p:ph type="body" sz="half" idx="2"/>
          </p:nvPr>
        </p:nvSpPr>
        <p:spPr>
          <a:xfrm>
            <a:off x="1125028" y="4618494"/>
            <a:ext cx="2946400" cy="1456841"/>
          </a:xfrm>
        </p:spPr>
        <p:txBody>
          <a:bodyPr rtlCol="0" anchor="t">
            <a:normAutofit/>
          </a:bodyPr>
          <a:lstStyle/>
          <a:p>
            <a:pPr algn="r" rtl="0"/>
            <a:r>
              <a:rPr lang="ko-KR" altLang="en-US" dirty="0"/>
              <a:t>독도영토학</a:t>
            </a:r>
            <a:endParaRPr lang="en-US" altLang="ko-KR" dirty="0"/>
          </a:p>
          <a:p>
            <a:pPr algn="r" rtl="0"/>
            <a:r>
              <a:rPr lang="en-US" altLang="ko-KR" dirty="0"/>
              <a:t>21449089</a:t>
            </a:r>
          </a:p>
          <a:p>
            <a:pPr algn="r" rtl="0"/>
            <a:r>
              <a:rPr lang="ko-KR" altLang="en-US" dirty="0"/>
              <a:t>전호종</a:t>
            </a:r>
            <a:endParaRPr lang="en-US" altLang="ko-KR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4E91CFC-BF23-4E39-9470-FE0F94BA5CF6}"/>
              </a:ext>
            </a:extLst>
          </p:cNvPr>
          <p:cNvSpPr/>
          <p:nvPr/>
        </p:nvSpPr>
        <p:spPr>
          <a:xfrm>
            <a:off x="1030510" y="878858"/>
            <a:ext cx="34187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독도</a:t>
            </a:r>
            <a:endParaRPr lang="ko-KR" altLang="en-US" sz="9600" b="1" dirty="0">
              <a:ln/>
              <a:solidFill>
                <a:srgbClr val="FFFF00"/>
              </a:solidFill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AB1163CE-D1FB-4229-93A0-0A46967BD36F}"/>
              </a:ext>
            </a:extLst>
          </p:cNvPr>
          <p:cNvSpPr txBox="1">
            <a:spLocks/>
          </p:cNvSpPr>
          <p:nvPr/>
        </p:nvSpPr>
        <p:spPr>
          <a:xfrm>
            <a:off x="1030510" y="3161653"/>
            <a:ext cx="2946400" cy="1456841"/>
          </a:xfrm>
          <a:prstGeom prst="rect">
            <a:avLst/>
          </a:prstGeom>
        </p:spPr>
        <p:txBody>
          <a:bodyPr vert="horz" lIns="64008" rIns="45720" bIns="45720" rtlCol="0" anchor="t">
            <a:normAutofit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3">
                  <a:lumMod val="50000"/>
                </a:schemeClr>
              </a:buClr>
              <a:buSzPct val="95000"/>
              <a:buFontTx/>
              <a:buNone/>
              <a:defRPr kumimoji="0"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40080" indent="-246888" algn="l" rtl="0" eaLnBrk="1" latinLnBrk="1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-246888" algn="l" rtl="0" eaLnBrk="1" latinLnBrk="1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1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188720" indent="-210312" algn="l" rtl="0" eaLnBrk="1" latin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463040" indent="-210312" algn="l" rtl="0" eaLnBrk="1" latinLnBrk="1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65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737360" indent="-210312" algn="l" rtl="0" eaLnBrk="1" latinLnBrk="1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1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1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독도를 우리 영토로서 수호하기 위한 방안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68053FD9-72AE-48F6-B91E-F8CFC729D5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" r="50000"/>
          <a:stretch/>
        </p:blipFill>
        <p:spPr>
          <a:xfrm>
            <a:off x="3487652" y="1476104"/>
            <a:ext cx="2608348" cy="5220979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73F0C45-DAE5-43EE-9DE3-6DA11FA1D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1"/>
          <a:stretch/>
        </p:blipFill>
        <p:spPr>
          <a:xfrm>
            <a:off x="6096000" y="1476104"/>
            <a:ext cx="2608348" cy="522097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008F26D-3FB3-4E82-A8E6-57FEBB05F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05" y="1150104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07474 0.04005 C -0.09024 0.04908 -0.11354 0.05394 -0.13815 0.05394 C -0.16589 0.05394 -0.18828 0.04908 -0.20378 0.04005 L -0.27839 -3.33333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2AE9031-7D76-4F1F-9958-4C135125B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02" y="5532467"/>
            <a:ext cx="745185" cy="74518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261A224-B080-4687-89B3-31D279FCF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4" y="5540928"/>
            <a:ext cx="745185" cy="74518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F37D678-8898-4B9F-9EF9-560E2DB2C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01" y="4811873"/>
            <a:ext cx="745185" cy="74518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B9A107B5-6857-413B-A410-370939757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44" y="4811873"/>
            <a:ext cx="745185" cy="74518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971AAA1-1EB0-4CAD-87C2-6B9FAE0FB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46" y="4078134"/>
            <a:ext cx="745185" cy="74518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5B687DB-5268-4560-B267-26A94D8F9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68" y="4073532"/>
            <a:ext cx="745185" cy="74518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2E3FFCDE-D283-4397-A581-D47D76C26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45" y="3357540"/>
            <a:ext cx="745185" cy="74518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3131235-15C4-4197-B191-CE5A57045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8" y="3357540"/>
            <a:ext cx="745185" cy="74518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ACD8F2B-1170-4F46-9F5B-924016477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53" y="2636866"/>
            <a:ext cx="745185" cy="74518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A6A652C-20D8-43DF-8941-C8876EF1E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2632264"/>
            <a:ext cx="745185" cy="74518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90BBB43-8BA4-4150-A041-ACDBFD6F8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52" y="1916272"/>
            <a:ext cx="745185" cy="74518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39BDD1A2-018D-4A86-A5AC-871890DE6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2" y="1916272"/>
            <a:ext cx="745185" cy="745185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146CB4-4E07-4BF4-8F54-C003E109F2A2}"/>
              </a:ext>
            </a:extLst>
          </p:cNvPr>
          <p:cNvSpPr/>
          <p:nvPr/>
        </p:nvSpPr>
        <p:spPr>
          <a:xfrm>
            <a:off x="5277087" y="212286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실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1C52E72-2E5A-4AFC-81B4-1FD6776A38F3}"/>
              </a:ext>
            </a:extLst>
          </p:cNvPr>
          <p:cNvSpPr/>
          <p:nvPr/>
        </p:nvSpPr>
        <p:spPr>
          <a:xfrm>
            <a:off x="5321305" y="3584059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효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0FC4803-F704-4633-B1CE-CCF5F963980A}"/>
              </a:ext>
            </a:extLst>
          </p:cNvPr>
          <p:cNvSpPr/>
          <p:nvPr/>
        </p:nvSpPr>
        <p:spPr>
          <a:xfrm>
            <a:off x="5314680" y="5084031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권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00"/>
                            </p:stCondLst>
                            <p:childTnLst>
                              <p:par>
                                <p:cTn id="20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00"/>
                            </p:stCondLst>
                            <p:childTnLst>
                              <p:par>
                                <p:cTn id="2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4505632-56D5-4380-829F-68BFB2C98A35}"/>
              </a:ext>
            </a:extLst>
          </p:cNvPr>
          <p:cNvGrpSpPr/>
          <p:nvPr/>
        </p:nvGrpSpPr>
        <p:grpSpPr>
          <a:xfrm>
            <a:off x="5755528" y="1916272"/>
            <a:ext cx="754728" cy="4369841"/>
            <a:chOff x="5755528" y="1916272"/>
            <a:chExt cx="754728" cy="4369841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84734A67-D929-4490-8839-C1AE3C80F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720" y="5540928"/>
              <a:ext cx="745185" cy="745185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E2FA2E5-093A-4CD0-87C8-31C779BC5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240" y="4811873"/>
              <a:ext cx="745185" cy="745185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FAE9DE5B-31E8-402A-9DEB-8EE1762C3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364" y="4073532"/>
              <a:ext cx="745185" cy="745185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4E74C576-90E2-49AF-9B9D-9C8888603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884" y="3357540"/>
              <a:ext cx="745185" cy="74518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70B263E-CD45-4ED4-9ED2-8755D4D6D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071" y="2632264"/>
              <a:ext cx="745185" cy="745185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3EB22C65-0F8B-4684-8622-273E8B703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528" y="1916272"/>
              <a:ext cx="745185" cy="745185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D0D490A-B9A7-430F-B53C-DC81452096F8}"/>
              </a:ext>
            </a:extLst>
          </p:cNvPr>
          <p:cNvGrpSpPr/>
          <p:nvPr/>
        </p:nvGrpSpPr>
        <p:grpSpPr>
          <a:xfrm>
            <a:off x="5024241" y="1916272"/>
            <a:ext cx="1174224" cy="4361380"/>
            <a:chOff x="5024241" y="1916272"/>
            <a:chExt cx="1174224" cy="436138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A8CA3A0A-A3A1-4E14-B2E6-050730715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598" y="5532467"/>
              <a:ext cx="745185" cy="745185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62BEF977-DCB4-48A6-AE03-D77208A13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597" y="4811873"/>
              <a:ext cx="745185" cy="74518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63EA851-5CD1-4972-84B8-479E63FA2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242" y="4078134"/>
              <a:ext cx="745185" cy="745185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B4CEBEE4-A92C-43BD-9197-0CBFB9C8E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241" y="3357540"/>
              <a:ext cx="745185" cy="745185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C435362-7B22-4B7F-A7F1-DEAF65C36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949" y="2636866"/>
              <a:ext cx="745185" cy="745185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A36F2388-0BC9-4B40-92C0-857D8EBFE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948" y="1916272"/>
              <a:ext cx="745185" cy="745185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C4B63B7B-2A10-46F5-BCEB-91C3E2767342}"/>
                </a:ext>
              </a:extLst>
            </p:cNvPr>
            <p:cNvSpPr/>
            <p:nvPr/>
          </p:nvSpPr>
          <p:spPr>
            <a:xfrm>
              <a:off x="5277083" y="2122863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5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실</a:t>
              </a:r>
              <a:endParaRPr lang="en-US" altLang="ko-K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BF7641A-3E77-4707-B6C8-840F2E235656}"/>
                </a:ext>
              </a:extLst>
            </p:cNvPr>
            <p:cNvSpPr/>
            <p:nvPr/>
          </p:nvSpPr>
          <p:spPr>
            <a:xfrm>
              <a:off x="5321301" y="3584059"/>
              <a:ext cx="8771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5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효</a:t>
              </a:r>
              <a:endParaRPr lang="en-US" altLang="ko-K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DDD2CA8E-F351-4D13-9137-13DE7E789EEE}"/>
                </a:ext>
              </a:extLst>
            </p:cNvPr>
            <p:cNvSpPr/>
            <p:nvPr/>
          </p:nvSpPr>
          <p:spPr>
            <a:xfrm>
              <a:off x="5314676" y="5084031"/>
              <a:ext cx="8771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5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권</a:t>
              </a:r>
              <a:endParaRPr lang="en-US" altLang="ko-K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3D432BA-FE01-40F2-A6F4-267A0958F402}"/>
              </a:ext>
            </a:extLst>
          </p:cNvPr>
          <p:cNvGrpSpPr/>
          <p:nvPr/>
        </p:nvGrpSpPr>
        <p:grpSpPr>
          <a:xfrm>
            <a:off x="4454614" y="2358059"/>
            <a:ext cx="2647038" cy="3676969"/>
            <a:chOff x="7223297" y="2264240"/>
            <a:chExt cx="2647038" cy="3676969"/>
          </a:xfrm>
        </p:grpSpPr>
        <p:pic>
          <p:nvPicPr>
            <p:cNvPr id="23" name="그림 22" descr="텍스트이(가) 표시된 사진&#10;&#10;자동 생성된 설명">
              <a:extLst>
                <a:ext uri="{FF2B5EF4-FFF2-40B4-BE49-F238E27FC236}">
                  <a16:creationId xmlns:a16="http://schemas.microsoft.com/office/drawing/2014/main" id="{2D4CED1D-8599-4EB9-915B-DE298144F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2" t="23238" r="13560" b="23147"/>
            <a:stretch/>
          </p:blipFill>
          <p:spPr>
            <a:xfrm>
              <a:off x="7223297" y="2264240"/>
              <a:ext cx="2647038" cy="3676969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A46FFA2E-1032-4D28-9CB3-4A91D89BE396}"/>
                </a:ext>
              </a:extLst>
            </p:cNvPr>
            <p:cNvSpPr/>
            <p:nvPr/>
          </p:nvSpPr>
          <p:spPr>
            <a:xfrm>
              <a:off x="8034337" y="4136063"/>
              <a:ext cx="274362" cy="25241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7E2BF2B-D645-4ADC-9ADB-025D86A134B3}"/>
                </a:ext>
              </a:extLst>
            </p:cNvPr>
            <p:cNvSpPr/>
            <p:nvPr/>
          </p:nvSpPr>
          <p:spPr>
            <a:xfrm>
              <a:off x="7720003" y="4255122"/>
              <a:ext cx="274362" cy="25241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3B3370E9-E647-49A1-947B-5948AAA5AAB0}"/>
                </a:ext>
              </a:extLst>
            </p:cNvPr>
            <p:cNvSpPr/>
            <p:nvPr/>
          </p:nvSpPr>
          <p:spPr>
            <a:xfrm>
              <a:off x="8639170" y="4526596"/>
              <a:ext cx="274362" cy="25241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93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5" name="그림 4" descr="그리기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4C689EA0-3DDC-4B2C-92EA-8AF5FD655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72" y="3967398"/>
            <a:ext cx="5273586" cy="26513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hlinkClick r:id="rId4"/>
            <a:extLst>
              <a:ext uri="{FF2B5EF4-FFF2-40B4-BE49-F238E27FC236}">
                <a16:creationId xmlns:a16="http://schemas.microsoft.com/office/drawing/2014/main" id="{60AE5C58-F4B6-4E0C-8444-CB462C4CC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72" y="1150104"/>
            <a:ext cx="5273586" cy="26810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A4C987AA-EB66-467A-BCA8-1C51B5F910F1}"/>
              </a:ext>
            </a:extLst>
          </p:cNvPr>
          <p:cNvSpPr/>
          <p:nvPr/>
        </p:nvSpPr>
        <p:spPr>
          <a:xfrm>
            <a:off x="1074520" y="1385143"/>
            <a:ext cx="3747752" cy="2043857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외교부 독도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11DB83FB-F153-48F6-88DF-E64B987ECDCC}"/>
              </a:ext>
            </a:extLst>
          </p:cNvPr>
          <p:cNvSpPr/>
          <p:nvPr/>
        </p:nvSpPr>
        <p:spPr>
          <a:xfrm>
            <a:off x="1074520" y="4271122"/>
            <a:ext cx="3747752" cy="2043857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외무성 다케시마</a:t>
            </a:r>
          </a:p>
        </p:txBody>
      </p:sp>
    </p:spTree>
    <p:extLst>
      <p:ext uri="{BB962C8B-B14F-4D97-AF65-F5344CB8AC3E}">
        <p14:creationId xmlns:p14="http://schemas.microsoft.com/office/powerpoint/2010/main" val="248709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859B0B-914C-4603-8B54-89F36363C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" t="4050" r="1600" b="3030"/>
          <a:stretch>
            <a:fillRect/>
          </a:stretch>
        </p:blipFill>
        <p:spPr>
          <a:xfrm>
            <a:off x="1076687" y="5366843"/>
            <a:ext cx="1141488" cy="9969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650" h="5576752">
                <a:moveTo>
                  <a:pt x="614520" y="1106132"/>
                </a:moveTo>
                <a:lnTo>
                  <a:pt x="384075" y="1597747"/>
                </a:lnTo>
                <a:lnTo>
                  <a:pt x="107540" y="2458073"/>
                </a:lnTo>
                <a:lnTo>
                  <a:pt x="0" y="2949687"/>
                </a:lnTo>
                <a:lnTo>
                  <a:pt x="30725" y="3671746"/>
                </a:lnTo>
                <a:lnTo>
                  <a:pt x="353349" y="4409168"/>
                </a:lnTo>
                <a:lnTo>
                  <a:pt x="952506" y="5069776"/>
                </a:lnTo>
                <a:lnTo>
                  <a:pt x="2043281" y="5469212"/>
                </a:lnTo>
                <a:lnTo>
                  <a:pt x="2918972" y="5576753"/>
                </a:lnTo>
                <a:lnTo>
                  <a:pt x="4301644" y="5499938"/>
                </a:lnTo>
                <a:lnTo>
                  <a:pt x="5300240" y="5161953"/>
                </a:lnTo>
                <a:lnTo>
                  <a:pt x="5822582" y="4731791"/>
                </a:lnTo>
                <a:lnTo>
                  <a:pt x="6129842" y="4101909"/>
                </a:lnTo>
                <a:lnTo>
                  <a:pt x="6375651" y="3241584"/>
                </a:lnTo>
                <a:lnTo>
                  <a:pt x="6344925" y="2411983"/>
                </a:lnTo>
                <a:lnTo>
                  <a:pt x="6037664" y="1367303"/>
                </a:lnTo>
                <a:lnTo>
                  <a:pt x="5361692" y="706695"/>
                </a:lnTo>
                <a:lnTo>
                  <a:pt x="4562815" y="199718"/>
                </a:lnTo>
                <a:lnTo>
                  <a:pt x="3963658" y="30725"/>
                </a:lnTo>
                <a:lnTo>
                  <a:pt x="3241596" y="0"/>
                </a:lnTo>
                <a:lnTo>
                  <a:pt x="2458082" y="30725"/>
                </a:lnTo>
                <a:lnTo>
                  <a:pt x="1858924" y="230444"/>
                </a:lnTo>
                <a:lnTo>
                  <a:pt x="1090773" y="614518"/>
                </a:lnTo>
                <a:lnTo>
                  <a:pt x="752787" y="921777"/>
                </a:lnTo>
                <a:lnTo>
                  <a:pt x="614520" y="1106132"/>
                </a:lnTo>
                <a:close/>
              </a:path>
            </a:pathLst>
          </a:cu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2C873EC-939C-4AE3-85A1-9E8DB91AF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0" t="9310" r="22630" b="2110"/>
          <a:stretch>
            <a:fillRect/>
          </a:stretch>
        </p:blipFill>
        <p:spPr>
          <a:xfrm flipH="1">
            <a:off x="8818831" y="5223655"/>
            <a:ext cx="1151352" cy="114018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24811" h="5969040">
                <a:moveTo>
                  <a:pt x="5096021" y="412752"/>
                </a:moveTo>
                <a:lnTo>
                  <a:pt x="5461156" y="825505"/>
                </a:lnTo>
                <a:lnTo>
                  <a:pt x="6032672" y="1619261"/>
                </a:lnTo>
                <a:lnTo>
                  <a:pt x="6524811" y="2428891"/>
                </a:lnTo>
                <a:lnTo>
                  <a:pt x="6413683" y="3746525"/>
                </a:lnTo>
                <a:lnTo>
                  <a:pt x="5985047" y="4476781"/>
                </a:lnTo>
                <a:lnTo>
                  <a:pt x="5556409" y="5095910"/>
                </a:lnTo>
                <a:lnTo>
                  <a:pt x="4778512" y="5699164"/>
                </a:lnTo>
                <a:lnTo>
                  <a:pt x="3952988" y="5969040"/>
                </a:lnTo>
                <a:lnTo>
                  <a:pt x="2841706" y="5953166"/>
                </a:lnTo>
                <a:lnTo>
                  <a:pt x="1793926" y="5667414"/>
                </a:lnTo>
                <a:lnTo>
                  <a:pt x="889025" y="5080034"/>
                </a:lnTo>
                <a:lnTo>
                  <a:pt x="412762" y="4572031"/>
                </a:lnTo>
                <a:lnTo>
                  <a:pt x="79377" y="3746525"/>
                </a:lnTo>
                <a:lnTo>
                  <a:pt x="0" y="2921020"/>
                </a:lnTo>
                <a:lnTo>
                  <a:pt x="333384" y="1920888"/>
                </a:lnTo>
                <a:lnTo>
                  <a:pt x="841399" y="1158882"/>
                </a:lnTo>
                <a:lnTo>
                  <a:pt x="1666923" y="539753"/>
                </a:lnTo>
                <a:lnTo>
                  <a:pt x="2762329" y="127000"/>
                </a:lnTo>
                <a:lnTo>
                  <a:pt x="3238592" y="0"/>
                </a:lnTo>
                <a:lnTo>
                  <a:pt x="3889486" y="31750"/>
                </a:lnTo>
                <a:lnTo>
                  <a:pt x="4699134" y="238126"/>
                </a:lnTo>
                <a:lnTo>
                  <a:pt x="5096021" y="412752"/>
                </a:lnTo>
                <a:close/>
              </a:path>
            </a:pathLst>
          </a:custGeom>
        </p:spPr>
      </p:pic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AC3E8C44-F552-40B2-B4FA-DF5789212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862">
            <a:off x="1074025" y="4757946"/>
            <a:ext cx="1083128" cy="1217788"/>
          </a:xfrm>
          <a:prstGeom prst="rect">
            <a:avLst/>
          </a:prstGeom>
        </p:spPr>
      </p:pic>
      <p:pic>
        <p:nvPicPr>
          <p:cNvPr id="8" name="그림 7" descr="테이블이(가) 표시된 사진&#10;&#10;자동 생성된 설명">
            <a:extLst>
              <a:ext uri="{FF2B5EF4-FFF2-40B4-BE49-F238E27FC236}">
                <a16:creationId xmlns:a16="http://schemas.microsoft.com/office/drawing/2014/main" id="{04D9F62C-D71D-42E8-B8A2-D1EF159FD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513" flipH="1">
            <a:off x="9030773" y="5096021"/>
            <a:ext cx="443237" cy="54164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B293197-85EC-40DE-90C3-EF6ADA92F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55" y="1487652"/>
            <a:ext cx="6502095" cy="4876190"/>
          </a:xfrm>
          <a:prstGeom prst="rect">
            <a:avLst/>
          </a:prstGeom>
        </p:spPr>
      </p:pic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B1233AFA-F07D-4B66-9203-10520369492A}"/>
              </a:ext>
            </a:extLst>
          </p:cNvPr>
          <p:cNvSpPr/>
          <p:nvPr/>
        </p:nvSpPr>
        <p:spPr>
          <a:xfrm rot="923067" flipH="1">
            <a:off x="2887612" y="4362148"/>
            <a:ext cx="2418920" cy="1004312"/>
          </a:xfrm>
          <a:prstGeom prst="parallelogram">
            <a:avLst>
              <a:gd name="adj" fmla="val 26984"/>
            </a:avLst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ko-KR" altLang="en-US" sz="5400" dirty="0">
                <a:solidFill>
                  <a:srgbClr val="FF0000"/>
                </a:solidFill>
              </a:rPr>
              <a:t>진실</a:t>
            </a:r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83D464F6-D9AB-4CB7-9028-167A0E2825EB}"/>
              </a:ext>
            </a:extLst>
          </p:cNvPr>
          <p:cNvSpPr/>
          <p:nvPr/>
        </p:nvSpPr>
        <p:spPr>
          <a:xfrm rot="20584209">
            <a:off x="5710414" y="4345764"/>
            <a:ext cx="2463219" cy="1004312"/>
          </a:xfrm>
          <a:prstGeom prst="parallelogram">
            <a:avLst>
              <a:gd name="adj" fmla="val 26984"/>
            </a:avLst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ko-KR" altLang="en-US" sz="5400" dirty="0">
                <a:solidFill>
                  <a:srgbClr val="FF0000"/>
                </a:solidFill>
              </a:rPr>
              <a:t>진실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C65F0F-8ED4-42A0-A146-85D5243FA1A1}"/>
              </a:ext>
            </a:extLst>
          </p:cNvPr>
          <p:cNvSpPr txBox="1"/>
          <p:nvPr/>
        </p:nvSpPr>
        <p:spPr>
          <a:xfrm>
            <a:off x="1210970" y="2765385"/>
            <a:ext cx="745186" cy="19389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en-US" altLang="ko-KR" sz="1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B7D54D-4D25-41F1-87DB-D0C1859A3AE2}"/>
              </a:ext>
            </a:extLst>
          </p:cNvPr>
          <p:cNvSpPr txBox="1"/>
          <p:nvPr/>
        </p:nvSpPr>
        <p:spPr>
          <a:xfrm>
            <a:off x="8927232" y="2764845"/>
            <a:ext cx="745186" cy="19389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en-US" altLang="ko-KR" sz="12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83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0EACCF-E9CB-4D62-AE89-9F59570C0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0" t="9310" r="22630" b="2110"/>
          <a:stretch>
            <a:fillRect/>
          </a:stretch>
        </p:blipFill>
        <p:spPr>
          <a:xfrm flipH="1">
            <a:off x="4018843" y="3637623"/>
            <a:ext cx="1129127" cy="114018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24811" h="5969040">
                <a:moveTo>
                  <a:pt x="5096021" y="412752"/>
                </a:moveTo>
                <a:lnTo>
                  <a:pt x="5461156" y="825505"/>
                </a:lnTo>
                <a:lnTo>
                  <a:pt x="6032672" y="1619261"/>
                </a:lnTo>
                <a:lnTo>
                  <a:pt x="6524811" y="2428891"/>
                </a:lnTo>
                <a:lnTo>
                  <a:pt x="6413683" y="3746525"/>
                </a:lnTo>
                <a:lnTo>
                  <a:pt x="5985047" y="4476781"/>
                </a:lnTo>
                <a:lnTo>
                  <a:pt x="5556409" y="5095910"/>
                </a:lnTo>
                <a:lnTo>
                  <a:pt x="4778512" y="5699164"/>
                </a:lnTo>
                <a:lnTo>
                  <a:pt x="3952988" y="5969040"/>
                </a:lnTo>
                <a:lnTo>
                  <a:pt x="2841706" y="5953166"/>
                </a:lnTo>
                <a:lnTo>
                  <a:pt x="1793926" y="5667414"/>
                </a:lnTo>
                <a:lnTo>
                  <a:pt x="889025" y="5080034"/>
                </a:lnTo>
                <a:lnTo>
                  <a:pt x="412762" y="4572031"/>
                </a:lnTo>
                <a:lnTo>
                  <a:pt x="79377" y="3746525"/>
                </a:lnTo>
                <a:lnTo>
                  <a:pt x="0" y="2921020"/>
                </a:lnTo>
                <a:lnTo>
                  <a:pt x="333384" y="1920888"/>
                </a:lnTo>
                <a:lnTo>
                  <a:pt x="841399" y="1158882"/>
                </a:lnTo>
                <a:lnTo>
                  <a:pt x="1666923" y="539753"/>
                </a:lnTo>
                <a:lnTo>
                  <a:pt x="2762329" y="127000"/>
                </a:lnTo>
                <a:lnTo>
                  <a:pt x="3238592" y="0"/>
                </a:lnTo>
                <a:lnTo>
                  <a:pt x="3889486" y="31750"/>
                </a:lnTo>
                <a:lnTo>
                  <a:pt x="4699134" y="238126"/>
                </a:lnTo>
                <a:lnTo>
                  <a:pt x="5096021" y="412752"/>
                </a:lnTo>
                <a:close/>
              </a:path>
            </a:pathLst>
          </a:custGeom>
        </p:spPr>
      </p:pic>
      <p:pic>
        <p:nvPicPr>
          <p:cNvPr id="5" name="그림 4" descr="카페트이(가) 표시된 사진&#10;&#10;자동 생성된 설명">
            <a:extLst>
              <a:ext uri="{FF2B5EF4-FFF2-40B4-BE49-F238E27FC236}">
                <a16:creationId xmlns:a16="http://schemas.microsoft.com/office/drawing/2014/main" id="{1376E94E-3DED-4E75-8857-382BE04AB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t="-817" r="33704"/>
          <a:stretch/>
        </p:blipFill>
        <p:spPr>
          <a:xfrm>
            <a:off x="4391886" y="3565871"/>
            <a:ext cx="368062" cy="52222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33F28795-D4CA-4E64-9E67-3225E47F2A43}"/>
              </a:ext>
            </a:extLst>
          </p:cNvPr>
          <p:cNvGrpSpPr/>
          <p:nvPr/>
        </p:nvGrpSpPr>
        <p:grpSpPr>
          <a:xfrm>
            <a:off x="1936149" y="3494320"/>
            <a:ext cx="1449207" cy="1283490"/>
            <a:chOff x="1264226" y="462395"/>
            <a:chExt cx="6866658" cy="5914159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62EAF7D-E21B-4145-96D9-6F95775C080B}"/>
                </a:ext>
              </a:extLst>
            </p:cNvPr>
            <p:cNvPicPr/>
            <p:nvPr/>
          </p:nvPicPr>
          <p:blipFill rotWithShape="1">
            <a:blip r:embed="rId4"/>
            <a:srcRect l="2530" t="4000" r="920" b="4350"/>
            <a:stretch>
              <a:fillRect/>
            </a:stretch>
          </p:blipFill>
          <p:spPr>
            <a:xfrm>
              <a:off x="1264226" y="462395"/>
              <a:ext cx="6866658" cy="59141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866705" h="5914166">
                  <a:moveTo>
                    <a:pt x="2710314" y="25977"/>
                  </a:moveTo>
                  <a:lnTo>
                    <a:pt x="3437682" y="0"/>
                  </a:lnTo>
                  <a:lnTo>
                    <a:pt x="4329575" y="51954"/>
                  </a:lnTo>
                  <a:lnTo>
                    <a:pt x="4632645" y="103909"/>
                  </a:lnTo>
                  <a:lnTo>
                    <a:pt x="4935715" y="225136"/>
                  </a:lnTo>
                  <a:lnTo>
                    <a:pt x="5299400" y="415636"/>
                  </a:lnTo>
                  <a:lnTo>
                    <a:pt x="5792971" y="762000"/>
                  </a:lnTo>
                  <a:lnTo>
                    <a:pt x="6156656" y="1108365"/>
                  </a:lnTo>
                  <a:lnTo>
                    <a:pt x="6425089" y="1437410"/>
                  </a:lnTo>
                  <a:lnTo>
                    <a:pt x="6615590" y="1887683"/>
                  </a:lnTo>
                  <a:lnTo>
                    <a:pt x="6736818" y="2268684"/>
                  </a:lnTo>
                  <a:lnTo>
                    <a:pt x="6840728" y="2892139"/>
                  </a:lnTo>
                  <a:lnTo>
                    <a:pt x="6866705" y="3273140"/>
                  </a:lnTo>
                  <a:lnTo>
                    <a:pt x="6736818" y="3827322"/>
                  </a:lnTo>
                  <a:lnTo>
                    <a:pt x="6554976" y="4407482"/>
                  </a:lnTo>
                  <a:lnTo>
                    <a:pt x="6347157" y="4909710"/>
                  </a:lnTo>
                  <a:lnTo>
                    <a:pt x="6009449" y="5299369"/>
                  </a:lnTo>
                  <a:lnTo>
                    <a:pt x="5689061" y="5507188"/>
                  </a:lnTo>
                  <a:lnTo>
                    <a:pt x="5264763" y="5663051"/>
                  </a:lnTo>
                  <a:lnTo>
                    <a:pt x="4736554" y="5836233"/>
                  </a:lnTo>
                  <a:lnTo>
                    <a:pt x="4225665" y="5914165"/>
                  </a:lnTo>
                  <a:lnTo>
                    <a:pt x="2675677" y="5896847"/>
                  </a:lnTo>
                  <a:lnTo>
                    <a:pt x="2112832" y="5810256"/>
                  </a:lnTo>
                  <a:lnTo>
                    <a:pt x="1342168" y="5550483"/>
                  </a:lnTo>
                  <a:lnTo>
                    <a:pt x="770664" y="5195460"/>
                  </a:lnTo>
                  <a:lnTo>
                    <a:pt x="329047" y="4502732"/>
                  </a:lnTo>
                  <a:lnTo>
                    <a:pt x="77932" y="3827322"/>
                  </a:lnTo>
                  <a:lnTo>
                    <a:pt x="0" y="3454981"/>
                  </a:lnTo>
                  <a:lnTo>
                    <a:pt x="8659" y="3048003"/>
                  </a:lnTo>
                  <a:lnTo>
                    <a:pt x="259774" y="2164775"/>
                  </a:lnTo>
                  <a:lnTo>
                    <a:pt x="571503" y="1368138"/>
                  </a:lnTo>
                  <a:lnTo>
                    <a:pt x="813959" y="961160"/>
                  </a:lnTo>
                  <a:lnTo>
                    <a:pt x="1402782" y="502227"/>
                  </a:lnTo>
                  <a:lnTo>
                    <a:pt x="2424562" y="77932"/>
                  </a:lnTo>
                  <a:lnTo>
                    <a:pt x="2961429" y="0"/>
                  </a:lnTo>
                  <a:cubicBezTo>
                    <a:pt x="2962583" y="0"/>
                    <a:pt x="2977593" y="0"/>
                    <a:pt x="2978747" y="0"/>
                  </a:cubicBezTo>
                  <a:lnTo>
                    <a:pt x="4095778" y="25977"/>
                  </a:lnTo>
                  <a:lnTo>
                    <a:pt x="4606668" y="95250"/>
                  </a:lnTo>
                  <a:lnTo>
                    <a:pt x="5844926" y="251114"/>
                  </a:lnTo>
                  <a:close/>
                </a:path>
              </a:pathLst>
            </a:custGeom>
          </p:spPr>
        </p:pic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D9BA831-3C46-41D0-BF82-B28E34C7AB90}"/>
                </a:ext>
              </a:extLst>
            </p:cNvPr>
            <p:cNvSpPr/>
            <p:nvPr/>
          </p:nvSpPr>
          <p:spPr>
            <a:xfrm>
              <a:off x="4009159" y="462395"/>
              <a:ext cx="1627908" cy="22080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E9BA72DB-F55C-4632-A73A-FE4B42CB428C}"/>
                </a:ext>
              </a:extLst>
            </p:cNvPr>
            <p:cNvSpPr/>
            <p:nvPr/>
          </p:nvSpPr>
          <p:spPr>
            <a:xfrm>
              <a:off x="4009159" y="462395"/>
              <a:ext cx="688396" cy="11040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2EAE9B05-66CF-4884-B2D5-B068B7ECF787}"/>
                </a:ext>
              </a:extLst>
            </p:cNvPr>
            <p:cNvSpPr/>
            <p:nvPr/>
          </p:nvSpPr>
          <p:spPr>
            <a:xfrm rot="690078">
              <a:off x="5219090" y="528938"/>
              <a:ext cx="906173" cy="177078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063552AC-D0D2-4763-9B2C-DB449E44A5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19639" r="2" b="19758"/>
          <a:stretch/>
        </p:blipFill>
        <p:spPr>
          <a:xfrm flipH="1">
            <a:off x="1042282" y="3565871"/>
            <a:ext cx="5693520" cy="3152769"/>
          </a:xfrm>
          <a:prstGeom prst="rect">
            <a:avLst/>
          </a:prstGeom>
        </p:spPr>
      </p:pic>
      <p:pic>
        <p:nvPicPr>
          <p:cNvPr id="21" name="그림 20" descr="물, 실외, 자연, 앉아있는이(가) 표시된 사진&#10;&#10;자동 생성된 설명">
            <a:extLst>
              <a:ext uri="{FF2B5EF4-FFF2-40B4-BE49-F238E27FC236}">
                <a16:creationId xmlns:a16="http://schemas.microsoft.com/office/drawing/2014/main" id="{2E59AD8D-746C-4F5F-A4C7-D671135D2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31" y="1150104"/>
            <a:ext cx="2042160" cy="13624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말풍선: 사각형 21">
            <a:extLst>
              <a:ext uri="{FF2B5EF4-FFF2-40B4-BE49-F238E27FC236}">
                <a16:creationId xmlns:a16="http://schemas.microsoft.com/office/drawing/2014/main" id="{4AA2CD9D-4EDA-4259-B246-44A7A57765D0}"/>
              </a:ext>
            </a:extLst>
          </p:cNvPr>
          <p:cNvSpPr/>
          <p:nvPr/>
        </p:nvSpPr>
        <p:spPr>
          <a:xfrm>
            <a:off x="1133341" y="1297446"/>
            <a:ext cx="5602461" cy="1792001"/>
          </a:xfrm>
          <a:prstGeom prst="wedgeRectCallout">
            <a:avLst>
              <a:gd name="adj1" fmla="val 58254"/>
              <a:gd name="adj2" fmla="val -20332"/>
            </a:avLst>
          </a:prstGeom>
          <a:noFill/>
          <a:ln w="6032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/>
              <a:t>IF(Japanese) {</a:t>
            </a:r>
          </a:p>
          <a:p>
            <a:pPr algn="ctr"/>
            <a:r>
              <a:rPr lang="en-US" altLang="ko-KR" sz="3600" dirty="0"/>
              <a:t>Need passport</a:t>
            </a:r>
          </a:p>
          <a:p>
            <a:pPr algn="ctr"/>
            <a:r>
              <a:rPr lang="en-US" altLang="ko-KR" sz="3600" dirty="0"/>
              <a:t>} !</a:t>
            </a:r>
            <a:endParaRPr lang="ko-KR" altLang="en-US" sz="3600" dirty="0"/>
          </a:p>
        </p:txBody>
      </p:sp>
      <p:sp>
        <p:nvSpPr>
          <p:cNvPr id="23" name="말풍선: 사각형 22">
            <a:extLst>
              <a:ext uri="{FF2B5EF4-FFF2-40B4-BE49-F238E27FC236}">
                <a16:creationId xmlns:a16="http://schemas.microsoft.com/office/drawing/2014/main" id="{5434065B-C8F6-4418-945E-FF4DC2E952AF}"/>
              </a:ext>
            </a:extLst>
          </p:cNvPr>
          <p:cNvSpPr/>
          <p:nvPr/>
        </p:nvSpPr>
        <p:spPr>
          <a:xfrm flipH="1">
            <a:off x="7118885" y="2743129"/>
            <a:ext cx="2774562" cy="3981915"/>
          </a:xfrm>
          <a:prstGeom prst="wedgeRectCallout">
            <a:avLst>
              <a:gd name="adj1" fmla="val 136157"/>
              <a:gd name="adj2" fmla="val -21803"/>
            </a:avLst>
          </a:prstGeom>
          <a:solidFill>
            <a:schemeClr val="lt1"/>
          </a:solidFill>
          <a:ln w="6032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/>
          </a:p>
        </p:txBody>
      </p:sp>
      <p:pic>
        <p:nvPicPr>
          <p:cNvPr id="24" name="그림 23" descr="카페트이(가) 표시된 사진&#10;&#10;자동 생성된 설명">
            <a:extLst>
              <a:ext uri="{FF2B5EF4-FFF2-40B4-BE49-F238E27FC236}">
                <a16:creationId xmlns:a16="http://schemas.microsoft.com/office/drawing/2014/main" id="{11C3E0B7-BDBA-4224-80EB-D83549FE55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t="-817" r="33704"/>
          <a:stretch/>
        </p:blipFill>
        <p:spPr>
          <a:xfrm>
            <a:off x="7108845" y="2662331"/>
            <a:ext cx="2806437" cy="40758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107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C1F3CD8E-E25C-4E7E-B287-80FAA7240AB7}"/>
              </a:ext>
            </a:extLst>
          </p:cNvPr>
          <p:cNvGrpSpPr/>
          <p:nvPr/>
        </p:nvGrpSpPr>
        <p:grpSpPr>
          <a:xfrm>
            <a:off x="5777636" y="1201869"/>
            <a:ext cx="3830342" cy="2924222"/>
            <a:chOff x="5796297" y="2713424"/>
            <a:chExt cx="3830342" cy="29242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DC9E8CA-91B2-46AC-8A5C-D6DB6980DBAE}"/>
                </a:ext>
              </a:extLst>
            </p:cNvPr>
            <p:cNvGrpSpPr/>
            <p:nvPr/>
          </p:nvGrpSpPr>
          <p:grpSpPr>
            <a:xfrm>
              <a:off x="5796297" y="2713424"/>
              <a:ext cx="3830342" cy="2924222"/>
              <a:chOff x="5833619" y="3030665"/>
              <a:chExt cx="3830342" cy="2924222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975BDB55-CA99-446B-A737-4946729A6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3619" y="3030665"/>
                <a:ext cx="3830342" cy="2924222"/>
              </a:xfrm>
              <a:prstGeom prst="rect">
                <a:avLst/>
              </a:prstGeom>
            </p:spPr>
          </p:pic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DAB34833-0803-43E1-9172-90D59D235924}"/>
                  </a:ext>
                </a:extLst>
              </p:cNvPr>
              <p:cNvSpPr/>
              <p:nvPr/>
            </p:nvSpPr>
            <p:spPr>
              <a:xfrm>
                <a:off x="6096001" y="4236098"/>
                <a:ext cx="2610544" cy="1324947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79F309ED-6B17-46C3-ABA9-9F1E19A473CA}"/>
                </a:ext>
              </a:extLst>
            </p:cNvPr>
            <p:cNvSpPr/>
            <p:nvPr/>
          </p:nvSpPr>
          <p:spPr>
            <a:xfrm>
              <a:off x="6002696" y="3792171"/>
              <a:ext cx="2768080" cy="1563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ABCFFDE-EE7C-4B84-966A-3E439AD36855}"/>
              </a:ext>
            </a:extLst>
          </p:cNvPr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13" name="그림 12" descr="남자, 전면, 거리, 앉아있는이(가) 표시된 사진&#10;&#10;자동 생성된 설명">
            <a:extLst>
              <a:ext uri="{FF2B5EF4-FFF2-40B4-BE49-F238E27FC236}">
                <a16:creationId xmlns:a16="http://schemas.microsoft.com/office/drawing/2014/main" id="{8B5E9B83-BD60-427B-8773-738B8C8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42" y="2287821"/>
            <a:ext cx="2617641" cy="14856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45FCBB2-A7B4-4160-ABA8-3B89F3DB2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0" t="4050" r="1600" b="3030"/>
          <a:stretch>
            <a:fillRect/>
          </a:stretch>
        </p:blipFill>
        <p:spPr>
          <a:xfrm>
            <a:off x="1102020" y="3773510"/>
            <a:ext cx="2964680" cy="258941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650" h="5576752">
                <a:moveTo>
                  <a:pt x="614520" y="1106132"/>
                </a:moveTo>
                <a:lnTo>
                  <a:pt x="384075" y="1597747"/>
                </a:lnTo>
                <a:lnTo>
                  <a:pt x="107540" y="2458073"/>
                </a:lnTo>
                <a:lnTo>
                  <a:pt x="0" y="2949687"/>
                </a:lnTo>
                <a:lnTo>
                  <a:pt x="30725" y="3671746"/>
                </a:lnTo>
                <a:lnTo>
                  <a:pt x="353349" y="4409168"/>
                </a:lnTo>
                <a:lnTo>
                  <a:pt x="952506" y="5069776"/>
                </a:lnTo>
                <a:lnTo>
                  <a:pt x="2043281" y="5469212"/>
                </a:lnTo>
                <a:lnTo>
                  <a:pt x="2918972" y="5576753"/>
                </a:lnTo>
                <a:lnTo>
                  <a:pt x="4301644" y="5499938"/>
                </a:lnTo>
                <a:lnTo>
                  <a:pt x="5300240" y="5161953"/>
                </a:lnTo>
                <a:lnTo>
                  <a:pt x="5822582" y="4731791"/>
                </a:lnTo>
                <a:lnTo>
                  <a:pt x="6129842" y="4101909"/>
                </a:lnTo>
                <a:lnTo>
                  <a:pt x="6375651" y="3241584"/>
                </a:lnTo>
                <a:lnTo>
                  <a:pt x="6344925" y="2411983"/>
                </a:lnTo>
                <a:lnTo>
                  <a:pt x="6037664" y="1367303"/>
                </a:lnTo>
                <a:lnTo>
                  <a:pt x="5361692" y="706695"/>
                </a:lnTo>
                <a:lnTo>
                  <a:pt x="4562815" y="199718"/>
                </a:lnTo>
                <a:lnTo>
                  <a:pt x="3963658" y="30725"/>
                </a:lnTo>
                <a:lnTo>
                  <a:pt x="3241596" y="0"/>
                </a:lnTo>
                <a:lnTo>
                  <a:pt x="2458082" y="30725"/>
                </a:lnTo>
                <a:lnTo>
                  <a:pt x="1858924" y="230444"/>
                </a:lnTo>
                <a:lnTo>
                  <a:pt x="1090773" y="614518"/>
                </a:lnTo>
                <a:lnTo>
                  <a:pt x="752787" y="921777"/>
                </a:lnTo>
                <a:lnTo>
                  <a:pt x="614520" y="1106132"/>
                </a:lnTo>
                <a:close/>
              </a:path>
            </a:pathLst>
          </a:custGeom>
        </p:spPr>
      </p:pic>
      <p:sp>
        <p:nvSpPr>
          <p:cNvPr id="22" name="말풍선: 모서리가 둥근 사각형 21">
            <a:extLst>
              <a:ext uri="{FF2B5EF4-FFF2-40B4-BE49-F238E27FC236}">
                <a16:creationId xmlns:a16="http://schemas.microsoft.com/office/drawing/2014/main" id="{249E0415-9937-44BD-AF93-1DD861591974}"/>
              </a:ext>
            </a:extLst>
          </p:cNvPr>
          <p:cNvSpPr/>
          <p:nvPr/>
        </p:nvSpPr>
        <p:spPr>
          <a:xfrm>
            <a:off x="1230809" y="1609858"/>
            <a:ext cx="3212403" cy="1819141"/>
          </a:xfrm>
          <a:prstGeom prst="wedgeRoundRectCallout">
            <a:avLst/>
          </a:prstGeom>
          <a:noFill/>
          <a:ln w="8572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600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ECFAF55-FF54-4443-8970-361069A54221}"/>
              </a:ext>
            </a:extLst>
          </p:cNvPr>
          <p:cNvSpPr/>
          <p:nvPr/>
        </p:nvSpPr>
        <p:spPr>
          <a:xfrm>
            <a:off x="1708776" y="2323935"/>
            <a:ext cx="390985" cy="3909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5C103A22-C034-4F15-802B-AFB1668C599F}"/>
              </a:ext>
            </a:extLst>
          </p:cNvPr>
          <p:cNvSpPr/>
          <p:nvPr/>
        </p:nvSpPr>
        <p:spPr>
          <a:xfrm>
            <a:off x="2628533" y="2323935"/>
            <a:ext cx="390985" cy="3909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CB70CA72-610F-4917-8254-55ED2D5BBFDE}"/>
              </a:ext>
            </a:extLst>
          </p:cNvPr>
          <p:cNvSpPr/>
          <p:nvPr/>
        </p:nvSpPr>
        <p:spPr>
          <a:xfrm>
            <a:off x="3544177" y="2323935"/>
            <a:ext cx="390985" cy="3909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7" name="그림 26" descr="원격, 제어, 전자기기, 텔레비전이(가) 표시된 사진&#10;&#10;자동 생성된 설명">
            <a:extLst>
              <a:ext uri="{FF2B5EF4-FFF2-40B4-BE49-F238E27FC236}">
                <a16:creationId xmlns:a16="http://schemas.microsoft.com/office/drawing/2014/main" id="{262D8998-83AC-467E-9E5B-B7BDD502F5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2687">
            <a:off x="3813437" y="4343584"/>
            <a:ext cx="1429250" cy="142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C1F3CD8E-E25C-4E7E-B287-80FAA7240AB7}"/>
              </a:ext>
            </a:extLst>
          </p:cNvPr>
          <p:cNvGrpSpPr/>
          <p:nvPr/>
        </p:nvGrpSpPr>
        <p:grpSpPr>
          <a:xfrm>
            <a:off x="5777636" y="1201869"/>
            <a:ext cx="3830342" cy="2924222"/>
            <a:chOff x="5796297" y="2713424"/>
            <a:chExt cx="3830342" cy="29242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DC9E8CA-91B2-46AC-8A5C-D6DB6980DBAE}"/>
                </a:ext>
              </a:extLst>
            </p:cNvPr>
            <p:cNvGrpSpPr/>
            <p:nvPr/>
          </p:nvGrpSpPr>
          <p:grpSpPr>
            <a:xfrm>
              <a:off x="5796297" y="2713424"/>
              <a:ext cx="3830342" cy="2924222"/>
              <a:chOff x="5833619" y="3030665"/>
              <a:chExt cx="3830342" cy="2924222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975BDB55-CA99-446B-A737-4946729A6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3619" y="3030665"/>
                <a:ext cx="3830342" cy="2924222"/>
              </a:xfrm>
              <a:prstGeom prst="rect">
                <a:avLst/>
              </a:prstGeom>
            </p:spPr>
          </p:pic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DAB34833-0803-43E1-9172-90D59D235924}"/>
                  </a:ext>
                </a:extLst>
              </p:cNvPr>
              <p:cNvSpPr/>
              <p:nvPr/>
            </p:nvSpPr>
            <p:spPr>
              <a:xfrm>
                <a:off x="6096001" y="4236098"/>
                <a:ext cx="2610544" cy="1324947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79F309ED-6B17-46C3-ABA9-9F1E19A473CA}"/>
                </a:ext>
              </a:extLst>
            </p:cNvPr>
            <p:cNvSpPr/>
            <p:nvPr/>
          </p:nvSpPr>
          <p:spPr>
            <a:xfrm>
              <a:off x="6002696" y="3792171"/>
              <a:ext cx="2768080" cy="1563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ABCFFDE-EE7C-4B84-966A-3E439AD36855}"/>
              </a:ext>
            </a:extLst>
          </p:cNvPr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145FCBB2-A7B4-4160-ABA8-3B89F3DB2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" t="4050" r="1600" b="3030"/>
          <a:stretch>
            <a:fillRect/>
          </a:stretch>
        </p:blipFill>
        <p:spPr>
          <a:xfrm>
            <a:off x="1102020" y="3773510"/>
            <a:ext cx="2964680" cy="258941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650" h="5576752">
                <a:moveTo>
                  <a:pt x="614520" y="1106132"/>
                </a:moveTo>
                <a:lnTo>
                  <a:pt x="384075" y="1597747"/>
                </a:lnTo>
                <a:lnTo>
                  <a:pt x="107540" y="2458073"/>
                </a:lnTo>
                <a:lnTo>
                  <a:pt x="0" y="2949687"/>
                </a:lnTo>
                <a:lnTo>
                  <a:pt x="30725" y="3671746"/>
                </a:lnTo>
                <a:lnTo>
                  <a:pt x="353349" y="4409168"/>
                </a:lnTo>
                <a:lnTo>
                  <a:pt x="952506" y="5069776"/>
                </a:lnTo>
                <a:lnTo>
                  <a:pt x="2043281" y="5469212"/>
                </a:lnTo>
                <a:lnTo>
                  <a:pt x="2918972" y="5576753"/>
                </a:lnTo>
                <a:lnTo>
                  <a:pt x="4301644" y="5499938"/>
                </a:lnTo>
                <a:lnTo>
                  <a:pt x="5300240" y="5161953"/>
                </a:lnTo>
                <a:lnTo>
                  <a:pt x="5822582" y="4731791"/>
                </a:lnTo>
                <a:lnTo>
                  <a:pt x="6129842" y="4101909"/>
                </a:lnTo>
                <a:lnTo>
                  <a:pt x="6375651" y="3241584"/>
                </a:lnTo>
                <a:lnTo>
                  <a:pt x="6344925" y="2411983"/>
                </a:lnTo>
                <a:lnTo>
                  <a:pt x="6037664" y="1367303"/>
                </a:lnTo>
                <a:lnTo>
                  <a:pt x="5361692" y="706695"/>
                </a:lnTo>
                <a:lnTo>
                  <a:pt x="4562815" y="199718"/>
                </a:lnTo>
                <a:lnTo>
                  <a:pt x="3963658" y="30725"/>
                </a:lnTo>
                <a:lnTo>
                  <a:pt x="3241596" y="0"/>
                </a:lnTo>
                <a:lnTo>
                  <a:pt x="2458082" y="30725"/>
                </a:lnTo>
                <a:lnTo>
                  <a:pt x="1858924" y="230444"/>
                </a:lnTo>
                <a:lnTo>
                  <a:pt x="1090773" y="614518"/>
                </a:lnTo>
                <a:lnTo>
                  <a:pt x="752787" y="921777"/>
                </a:lnTo>
                <a:lnTo>
                  <a:pt x="614520" y="1106132"/>
                </a:lnTo>
                <a:close/>
              </a:path>
            </a:pathLst>
          </a:cu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445B647-DD46-4440-9C48-5BC053B5580D}"/>
              </a:ext>
            </a:extLst>
          </p:cNvPr>
          <p:cNvPicPr/>
          <p:nvPr/>
        </p:nvPicPr>
        <p:blipFill rotWithShape="1">
          <a:blip r:embed="rId4"/>
          <a:srcRect t="-150" b="810"/>
          <a:stretch>
            <a:fillRect/>
          </a:stretch>
        </p:blipFill>
        <p:spPr>
          <a:xfrm flipH="1">
            <a:off x="1102020" y="3773510"/>
            <a:ext cx="2954726" cy="258941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74168" h="5990425">
                <a:moveTo>
                  <a:pt x="4693689" y="11475"/>
                </a:moveTo>
                <a:lnTo>
                  <a:pt x="5439630" y="240994"/>
                </a:lnTo>
                <a:lnTo>
                  <a:pt x="5933098" y="481988"/>
                </a:lnTo>
                <a:lnTo>
                  <a:pt x="6483947" y="837741"/>
                </a:lnTo>
                <a:lnTo>
                  <a:pt x="6988891" y="1308253"/>
                </a:lnTo>
                <a:lnTo>
                  <a:pt x="7206936" y="1514819"/>
                </a:lnTo>
                <a:lnTo>
                  <a:pt x="7413504" y="2226326"/>
                </a:lnTo>
                <a:lnTo>
                  <a:pt x="7539740" y="2639459"/>
                </a:lnTo>
                <a:lnTo>
                  <a:pt x="7574168" y="3132923"/>
                </a:lnTo>
                <a:lnTo>
                  <a:pt x="7551216" y="3614911"/>
                </a:lnTo>
                <a:lnTo>
                  <a:pt x="7356123" y="4223134"/>
                </a:lnTo>
                <a:lnTo>
                  <a:pt x="6977415" y="5014972"/>
                </a:lnTo>
                <a:lnTo>
                  <a:pt x="6713467" y="5301870"/>
                </a:lnTo>
                <a:lnTo>
                  <a:pt x="6300331" y="5554341"/>
                </a:lnTo>
                <a:lnTo>
                  <a:pt x="5451105" y="5841239"/>
                </a:lnTo>
                <a:lnTo>
                  <a:pt x="4946161" y="5955997"/>
                </a:lnTo>
                <a:lnTo>
                  <a:pt x="4360884" y="5978949"/>
                </a:lnTo>
                <a:lnTo>
                  <a:pt x="3936271" y="5990425"/>
                </a:lnTo>
                <a:lnTo>
                  <a:pt x="2960811" y="5967473"/>
                </a:lnTo>
                <a:lnTo>
                  <a:pt x="1962397" y="5760906"/>
                </a:lnTo>
                <a:lnTo>
                  <a:pt x="1078744" y="5439581"/>
                </a:lnTo>
                <a:lnTo>
                  <a:pt x="493468" y="4819882"/>
                </a:lnTo>
                <a:lnTo>
                  <a:pt x="149187" y="4165755"/>
                </a:lnTo>
                <a:lnTo>
                  <a:pt x="0" y="3695243"/>
                </a:lnTo>
                <a:lnTo>
                  <a:pt x="57380" y="3052592"/>
                </a:lnTo>
                <a:lnTo>
                  <a:pt x="332804" y="2077139"/>
                </a:lnTo>
                <a:lnTo>
                  <a:pt x="688560" y="1262350"/>
                </a:lnTo>
                <a:lnTo>
                  <a:pt x="1159077" y="745934"/>
                </a:lnTo>
                <a:lnTo>
                  <a:pt x="1618117" y="493464"/>
                </a:lnTo>
                <a:lnTo>
                  <a:pt x="2501770" y="149186"/>
                </a:lnTo>
                <a:lnTo>
                  <a:pt x="2926383" y="22951"/>
                </a:lnTo>
                <a:lnTo>
                  <a:pt x="3385423" y="0"/>
                </a:lnTo>
                <a:lnTo>
                  <a:pt x="4533025" y="34427"/>
                </a:lnTo>
                <a:lnTo>
                  <a:pt x="4785497" y="34427"/>
                </a:lnTo>
                <a:lnTo>
                  <a:pt x="5439630" y="218042"/>
                </a:lnTo>
                <a:lnTo>
                  <a:pt x="6013431" y="539367"/>
                </a:lnTo>
                <a:lnTo>
                  <a:pt x="6346235" y="7115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90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BCFFDE-EE7C-4B84-966A-3E439AD36855}"/>
              </a:ext>
            </a:extLst>
          </p:cNvPr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2AE17FC-1F72-448D-B98D-F88447E93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2" y="1150104"/>
            <a:ext cx="1696445" cy="1696445"/>
          </a:xfrm>
          <a:prstGeom prst="rect">
            <a:avLst/>
          </a:prstGeom>
        </p:spPr>
      </p:pic>
      <p:pic>
        <p:nvPicPr>
          <p:cNvPr id="5" name="그림 4" descr="그리기이(가) 표시된 사진&#10;&#10;자동 생성된 설명">
            <a:extLst>
              <a:ext uri="{FF2B5EF4-FFF2-40B4-BE49-F238E27FC236}">
                <a16:creationId xmlns:a16="http://schemas.microsoft.com/office/drawing/2014/main" id="{0A398386-5E68-4CF3-96D9-3B6A4887D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87" y="1258760"/>
            <a:ext cx="1381409" cy="1381409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4E7D977A-535C-4A53-94A4-DF651A9F7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0" t="9310" r="22630" b="2110"/>
          <a:stretch>
            <a:fillRect/>
          </a:stretch>
        </p:blipFill>
        <p:spPr>
          <a:xfrm>
            <a:off x="1825209" y="4346578"/>
            <a:ext cx="1151352" cy="114018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24811" h="5969040">
                <a:moveTo>
                  <a:pt x="5096021" y="412752"/>
                </a:moveTo>
                <a:lnTo>
                  <a:pt x="5461156" y="825505"/>
                </a:lnTo>
                <a:lnTo>
                  <a:pt x="6032672" y="1619261"/>
                </a:lnTo>
                <a:lnTo>
                  <a:pt x="6524811" y="2428891"/>
                </a:lnTo>
                <a:lnTo>
                  <a:pt x="6413683" y="3746525"/>
                </a:lnTo>
                <a:lnTo>
                  <a:pt x="5985047" y="4476781"/>
                </a:lnTo>
                <a:lnTo>
                  <a:pt x="5556409" y="5095910"/>
                </a:lnTo>
                <a:lnTo>
                  <a:pt x="4778512" y="5699164"/>
                </a:lnTo>
                <a:lnTo>
                  <a:pt x="3952988" y="5969040"/>
                </a:lnTo>
                <a:lnTo>
                  <a:pt x="2841706" y="5953166"/>
                </a:lnTo>
                <a:lnTo>
                  <a:pt x="1793926" y="5667414"/>
                </a:lnTo>
                <a:lnTo>
                  <a:pt x="889025" y="5080034"/>
                </a:lnTo>
                <a:lnTo>
                  <a:pt x="412762" y="4572031"/>
                </a:lnTo>
                <a:lnTo>
                  <a:pt x="79377" y="3746525"/>
                </a:lnTo>
                <a:lnTo>
                  <a:pt x="0" y="2921020"/>
                </a:lnTo>
                <a:lnTo>
                  <a:pt x="333384" y="1920888"/>
                </a:lnTo>
                <a:lnTo>
                  <a:pt x="841399" y="1158882"/>
                </a:lnTo>
                <a:lnTo>
                  <a:pt x="1666923" y="539753"/>
                </a:lnTo>
                <a:lnTo>
                  <a:pt x="2762329" y="127000"/>
                </a:lnTo>
                <a:lnTo>
                  <a:pt x="3238592" y="0"/>
                </a:lnTo>
                <a:lnTo>
                  <a:pt x="3889486" y="31750"/>
                </a:lnTo>
                <a:lnTo>
                  <a:pt x="4699134" y="238126"/>
                </a:lnTo>
                <a:lnTo>
                  <a:pt x="5096021" y="412752"/>
                </a:lnTo>
                <a:close/>
              </a:path>
            </a:pathLst>
          </a:custGeom>
        </p:spPr>
      </p:pic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ED7D7F47-5657-43F5-9FA1-611595838B76}"/>
              </a:ext>
            </a:extLst>
          </p:cNvPr>
          <p:cNvSpPr/>
          <p:nvPr/>
        </p:nvSpPr>
        <p:spPr>
          <a:xfrm>
            <a:off x="3249107" y="4515272"/>
            <a:ext cx="2143987" cy="802798"/>
          </a:xfrm>
          <a:prstGeom prst="wedgeRoundRectCallout">
            <a:avLst>
              <a:gd name="adj1" fmla="val -60001"/>
              <a:gd name="adj2" fmla="val -7236"/>
              <a:gd name="adj3" fmla="val 16667"/>
            </a:avLst>
          </a:prstGeom>
          <a:noFill/>
          <a:ln w="952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다케시마가</a:t>
            </a:r>
            <a:r>
              <a:rPr lang="en-US" altLang="ko-KR" sz="2000" dirty="0">
                <a:solidFill>
                  <a:schemeClr val="tx1"/>
                </a:solidFill>
              </a:rPr>
              <a:t>………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2FF57F69-1AE0-499B-8C91-DC9D963EA914}"/>
              </a:ext>
            </a:extLst>
          </p:cNvPr>
          <p:cNvGrpSpPr/>
          <p:nvPr/>
        </p:nvGrpSpPr>
        <p:grpSpPr>
          <a:xfrm>
            <a:off x="2400884" y="3441358"/>
            <a:ext cx="3567885" cy="1140187"/>
            <a:chOff x="2976561" y="3757358"/>
            <a:chExt cx="3567885" cy="1140187"/>
          </a:xfrm>
        </p:grpSpPr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0AED419D-9867-45DD-B8E4-6BC08697C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66" name="말풍선: 모서리가 둥근 사각형 65">
              <a:extLst>
                <a:ext uri="{FF2B5EF4-FFF2-40B4-BE49-F238E27FC236}">
                  <a16:creationId xmlns:a16="http://schemas.microsoft.com/office/drawing/2014/main" id="{00F45158-B430-4D92-9922-88C2D4AC38AF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ECE7918C-D09C-43BC-8E20-914590238960}"/>
              </a:ext>
            </a:extLst>
          </p:cNvPr>
          <p:cNvGrpSpPr/>
          <p:nvPr/>
        </p:nvGrpSpPr>
        <p:grpSpPr>
          <a:xfrm>
            <a:off x="3552236" y="4265562"/>
            <a:ext cx="3567885" cy="1140187"/>
            <a:chOff x="2976561" y="3757358"/>
            <a:chExt cx="3567885" cy="1140187"/>
          </a:xfrm>
        </p:grpSpPr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2B2B607D-5FD4-46E0-AD05-502AB2793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69" name="말풍선: 모서리가 둥근 사각형 68">
              <a:extLst>
                <a:ext uri="{FF2B5EF4-FFF2-40B4-BE49-F238E27FC236}">
                  <a16:creationId xmlns:a16="http://schemas.microsoft.com/office/drawing/2014/main" id="{7D525F84-8E73-4AFB-A336-AB4E2E68C208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27360F1E-03BA-4BD0-9971-288B864819B1}"/>
              </a:ext>
            </a:extLst>
          </p:cNvPr>
          <p:cNvGrpSpPr/>
          <p:nvPr/>
        </p:nvGrpSpPr>
        <p:grpSpPr>
          <a:xfrm flipH="1">
            <a:off x="4799999" y="5301501"/>
            <a:ext cx="3980298" cy="1140187"/>
            <a:chOff x="2976561" y="3757358"/>
            <a:chExt cx="3567885" cy="1140187"/>
          </a:xfrm>
        </p:grpSpPr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7FF9AB8E-B35E-4901-97BD-77222104C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72" name="말풍선: 모서리가 둥근 사각형 71">
              <a:extLst>
                <a:ext uri="{FF2B5EF4-FFF2-40B4-BE49-F238E27FC236}">
                  <a16:creationId xmlns:a16="http://schemas.microsoft.com/office/drawing/2014/main" id="{CD3D6290-740E-4109-AE92-DC581DCA79C6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98CE80FE-0C30-49E5-BD1E-422502B326A7}"/>
              </a:ext>
            </a:extLst>
          </p:cNvPr>
          <p:cNvGrpSpPr/>
          <p:nvPr/>
        </p:nvGrpSpPr>
        <p:grpSpPr>
          <a:xfrm>
            <a:off x="1636878" y="4324514"/>
            <a:ext cx="3567885" cy="1140187"/>
            <a:chOff x="2976561" y="3757358"/>
            <a:chExt cx="3567885" cy="1140187"/>
          </a:xfrm>
        </p:grpSpPr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78CC72A9-88B4-4CFB-A09C-F2E58F0E4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75" name="말풍선: 모서리가 둥근 사각형 74">
              <a:extLst>
                <a:ext uri="{FF2B5EF4-FFF2-40B4-BE49-F238E27FC236}">
                  <a16:creationId xmlns:a16="http://schemas.microsoft.com/office/drawing/2014/main" id="{5F880F0F-31C3-4340-846B-73C2EFF3F05A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880749D5-EAFB-4B30-A7F1-7B25BC6E586F}"/>
              </a:ext>
            </a:extLst>
          </p:cNvPr>
          <p:cNvGrpSpPr/>
          <p:nvPr/>
        </p:nvGrpSpPr>
        <p:grpSpPr>
          <a:xfrm>
            <a:off x="5790544" y="3486687"/>
            <a:ext cx="3567885" cy="1140187"/>
            <a:chOff x="2976561" y="3757358"/>
            <a:chExt cx="3567885" cy="1140187"/>
          </a:xfrm>
        </p:grpSpPr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3AF8C136-6BEB-41B2-922F-75D83733A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78" name="말풍선: 모서리가 둥근 사각형 77">
              <a:extLst>
                <a:ext uri="{FF2B5EF4-FFF2-40B4-BE49-F238E27FC236}">
                  <a16:creationId xmlns:a16="http://schemas.microsoft.com/office/drawing/2014/main" id="{6BD20C7D-8F88-4CED-9EA5-325AB4B85A3F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6D71ADA7-CC55-45FA-BB28-D9C7804F5205}"/>
              </a:ext>
            </a:extLst>
          </p:cNvPr>
          <p:cNvGrpSpPr/>
          <p:nvPr/>
        </p:nvGrpSpPr>
        <p:grpSpPr>
          <a:xfrm flipH="1">
            <a:off x="5284155" y="4557218"/>
            <a:ext cx="3980298" cy="1140187"/>
            <a:chOff x="2976561" y="3757358"/>
            <a:chExt cx="3567885" cy="1140187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1A2BE3D4-A803-4DBD-B626-1910C9ADC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81" name="말풍선: 모서리가 둥근 사각형 80">
              <a:extLst>
                <a:ext uri="{FF2B5EF4-FFF2-40B4-BE49-F238E27FC236}">
                  <a16:creationId xmlns:a16="http://schemas.microsoft.com/office/drawing/2014/main" id="{506E1D9D-281A-491D-9865-D09F4D1EEC02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F10645B4-71B0-400A-BCA3-81D269DA14C3}"/>
              </a:ext>
            </a:extLst>
          </p:cNvPr>
          <p:cNvGrpSpPr/>
          <p:nvPr/>
        </p:nvGrpSpPr>
        <p:grpSpPr>
          <a:xfrm>
            <a:off x="2971209" y="2840651"/>
            <a:ext cx="3567885" cy="1140187"/>
            <a:chOff x="2976561" y="3757358"/>
            <a:chExt cx="3567885" cy="1140187"/>
          </a:xfrm>
        </p:grpSpPr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C4676FAF-9B8F-44C0-9152-6BB53F313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84" name="말풍선: 모서리가 둥근 사각형 83">
              <a:extLst>
                <a:ext uri="{FF2B5EF4-FFF2-40B4-BE49-F238E27FC236}">
                  <a16:creationId xmlns:a16="http://schemas.microsoft.com/office/drawing/2014/main" id="{085AC847-1B4E-455F-A817-E9560B406BFB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05A9C3D-2563-4109-B5E8-88754DC78708}"/>
              </a:ext>
            </a:extLst>
          </p:cNvPr>
          <p:cNvGrpSpPr/>
          <p:nvPr/>
        </p:nvGrpSpPr>
        <p:grpSpPr>
          <a:xfrm>
            <a:off x="2762244" y="4561921"/>
            <a:ext cx="3567885" cy="1140187"/>
            <a:chOff x="2976561" y="3757358"/>
            <a:chExt cx="3567885" cy="1140187"/>
          </a:xfrm>
        </p:grpSpPr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BC904979-C68A-480E-B986-A1801EFF0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87" name="말풍선: 모서리가 둥근 사각형 86">
              <a:extLst>
                <a:ext uri="{FF2B5EF4-FFF2-40B4-BE49-F238E27FC236}">
                  <a16:creationId xmlns:a16="http://schemas.microsoft.com/office/drawing/2014/main" id="{33D8EA3C-E58D-498F-B63C-1119B1C8A6E9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3339DFBC-9F4B-4128-8400-6DA488BBD625}"/>
              </a:ext>
            </a:extLst>
          </p:cNvPr>
          <p:cNvGrpSpPr/>
          <p:nvPr/>
        </p:nvGrpSpPr>
        <p:grpSpPr>
          <a:xfrm flipH="1">
            <a:off x="1486802" y="5470986"/>
            <a:ext cx="3980298" cy="1140187"/>
            <a:chOff x="2976561" y="3757358"/>
            <a:chExt cx="3567885" cy="1140187"/>
          </a:xfrm>
        </p:grpSpPr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id="{3D5A13AD-CCCE-4862-878B-C0C5E168E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90" name="말풍선: 모서리가 둥근 사각형 89">
              <a:extLst>
                <a:ext uri="{FF2B5EF4-FFF2-40B4-BE49-F238E27FC236}">
                  <a16:creationId xmlns:a16="http://schemas.microsoft.com/office/drawing/2014/main" id="{DD25128A-8BB7-438D-A518-A537828B6FCF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E693BFFE-4095-4D4A-B3DC-C0AE4008C14F}"/>
              </a:ext>
            </a:extLst>
          </p:cNvPr>
          <p:cNvGrpSpPr/>
          <p:nvPr/>
        </p:nvGrpSpPr>
        <p:grpSpPr>
          <a:xfrm>
            <a:off x="1328890" y="3236692"/>
            <a:ext cx="3567885" cy="1140187"/>
            <a:chOff x="2976561" y="3757358"/>
            <a:chExt cx="3567885" cy="1140187"/>
          </a:xfrm>
        </p:grpSpPr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DB578651-9067-4EB3-A9D9-7DE1E9B15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93" name="말풍선: 모서리가 둥근 사각형 92">
              <a:extLst>
                <a:ext uri="{FF2B5EF4-FFF2-40B4-BE49-F238E27FC236}">
                  <a16:creationId xmlns:a16="http://schemas.microsoft.com/office/drawing/2014/main" id="{C6F18849-7AAC-4576-A4FA-6219ADF9751E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B0CA546B-70F7-4E5D-86E8-3464868DF667}"/>
              </a:ext>
            </a:extLst>
          </p:cNvPr>
          <p:cNvGrpSpPr/>
          <p:nvPr/>
        </p:nvGrpSpPr>
        <p:grpSpPr>
          <a:xfrm>
            <a:off x="6360869" y="2885980"/>
            <a:ext cx="3567885" cy="1140187"/>
            <a:chOff x="2976561" y="3757358"/>
            <a:chExt cx="3567885" cy="1140187"/>
          </a:xfrm>
        </p:grpSpPr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8EE8D230-5839-4211-BA67-A0A98A0BA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96" name="말풍선: 모서리가 둥근 사각형 95">
              <a:extLst>
                <a:ext uri="{FF2B5EF4-FFF2-40B4-BE49-F238E27FC236}">
                  <a16:creationId xmlns:a16="http://schemas.microsoft.com/office/drawing/2014/main" id="{69EAA27B-69D2-4B4A-951E-79D15BDDFF60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0C07ED82-9196-4B3D-9EF4-3E2C89FB2A18}"/>
              </a:ext>
            </a:extLst>
          </p:cNvPr>
          <p:cNvGrpSpPr/>
          <p:nvPr/>
        </p:nvGrpSpPr>
        <p:grpSpPr>
          <a:xfrm flipH="1">
            <a:off x="5854480" y="3956511"/>
            <a:ext cx="3980298" cy="1140187"/>
            <a:chOff x="2976561" y="3757358"/>
            <a:chExt cx="3567885" cy="1140187"/>
          </a:xfrm>
        </p:grpSpPr>
        <p:pic>
          <p:nvPicPr>
            <p:cNvPr id="98" name="그림 97">
              <a:extLst>
                <a:ext uri="{FF2B5EF4-FFF2-40B4-BE49-F238E27FC236}">
                  <a16:creationId xmlns:a16="http://schemas.microsoft.com/office/drawing/2014/main" id="{74C02F89-C3BA-4B22-95AF-A15ED945D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99" name="말풍선: 모서리가 둥근 사각형 98">
              <a:extLst>
                <a:ext uri="{FF2B5EF4-FFF2-40B4-BE49-F238E27FC236}">
                  <a16:creationId xmlns:a16="http://schemas.microsoft.com/office/drawing/2014/main" id="{B1525078-9FE6-4C72-B8A8-EB9BDCCB6F31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5CD551A2-7089-411D-9D68-00DB6D3D255F}"/>
              </a:ext>
            </a:extLst>
          </p:cNvPr>
          <p:cNvGrpSpPr/>
          <p:nvPr/>
        </p:nvGrpSpPr>
        <p:grpSpPr>
          <a:xfrm>
            <a:off x="4356741" y="3583104"/>
            <a:ext cx="3567885" cy="1140187"/>
            <a:chOff x="2976561" y="3757358"/>
            <a:chExt cx="3567885" cy="1140187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66F0CFCD-B77D-457F-918A-A5B348444B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102" name="말풍선: 모서리가 둥근 사각형 101">
              <a:extLst>
                <a:ext uri="{FF2B5EF4-FFF2-40B4-BE49-F238E27FC236}">
                  <a16:creationId xmlns:a16="http://schemas.microsoft.com/office/drawing/2014/main" id="{0FB44362-1F46-425C-B742-47B4B1DA3F07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463999BE-961F-484D-A960-89F4BE57C22E}"/>
              </a:ext>
            </a:extLst>
          </p:cNvPr>
          <p:cNvGrpSpPr/>
          <p:nvPr/>
        </p:nvGrpSpPr>
        <p:grpSpPr>
          <a:xfrm flipH="1">
            <a:off x="3850352" y="4653635"/>
            <a:ext cx="3980298" cy="1140187"/>
            <a:chOff x="2976561" y="3757358"/>
            <a:chExt cx="3567885" cy="1140187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5C59B630-0CB4-422E-BC3F-71B13723C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105" name="말풍선: 모서리가 둥근 사각형 104">
              <a:extLst>
                <a:ext uri="{FF2B5EF4-FFF2-40B4-BE49-F238E27FC236}">
                  <a16:creationId xmlns:a16="http://schemas.microsoft.com/office/drawing/2014/main" id="{2BCE0F2C-D4FA-41AA-90DC-1E667B0693F6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97836430-24CD-4518-B264-80FFAF830011}"/>
              </a:ext>
            </a:extLst>
          </p:cNvPr>
          <p:cNvGrpSpPr/>
          <p:nvPr/>
        </p:nvGrpSpPr>
        <p:grpSpPr>
          <a:xfrm flipH="1">
            <a:off x="4420677" y="4052928"/>
            <a:ext cx="3980298" cy="1140187"/>
            <a:chOff x="2976561" y="3757358"/>
            <a:chExt cx="3567885" cy="1140187"/>
          </a:xfrm>
        </p:grpSpPr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2D8E9CA5-069B-4FBA-ACC3-3D5D3CB3C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0" t="9310" r="22630" b="2110"/>
            <a:stretch>
              <a:fillRect/>
            </a:stretch>
          </p:blipFill>
          <p:spPr>
            <a:xfrm>
              <a:off x="2976561" y="3757358"/>
              <a:ext cx="1151352" cy="1140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24811" h="5969040">
                  <a:moveTo>
                    <a:pt x="5096021" y="412752"/>
                  </a:moveTo>
                  <a:lnTo>
                    <a:pt x="5461156" y="825505"/>
                  </a:lnTo>
                  <a:lnTo>
                    <a:pt x="6032672" y="1619261"/>
                  </a:lnTo>
                  <a:lnTo>
                    <a:pt x="6524811" y="2428891"/>
                  </a:lnTo>
                  <a:lnTo>
                    <a:pt x="6413683" y="3746525"/>
                  </a:lnTo>
                  <a:lnTo>
                    <a:pt x="5985047" y="4476781"/>
                  </a:lnTo>
                  <a:lnTo>
                    <a:pt x="5556409" y="5095910"/>
                  </a:lnTo>
                  <a:lnTo>
                    <a:pt x="4778512" y="5699164"/>
                  </a:lnTo>
                  <a:lnTo>
                    <a:pt x="3952988" y="5969040"/>
                  </a:lnTo>
                  <a:lnTo>
                    <a:pt x="2841706" y="5953166"/>
                  </a:lnTo>
                  <a:lnTo>
                    <a:pt x="1793926" y="5667414"/>
                  </a:lnTo>
                  <a:lnTo>
                    <a:pt x="889025" y="5080034"/>
                  </a:lnTo>
                  <a:lnTo>
                    <a:pt x="412762" y="4572031"/>
                  </a:lnTo>
                  <a:lnTo>
                    <a:pt x="79377" y="3746525"/>
                  </a:lnTo>
                  <a:lnTo>
                    <a:pt x="0" y="2921020"/>
                  </a:lnTo>
                  <a:lnTo>
                    <a:pt x="333384" y="1920888"/>
                  </a:lnTo>
                  <a:lnTo>
                    <a:pt x="841399" y="1158882"/>
                  </a:lnTo>
                  <a:lnTo>
                    <a:pt x="1666923" y="539753"/>
                  </a:lnTo>
                  <a:lnTo>
                    <a:pt x="2762329" y="127000"/>
                  </a:lnTo>
                  <a:lnTo>
                    <a:pt x="3238592" y="0"/>
                  </a:lnTo>
                  <a:lnTo>
                    <a:pt x="3889486" y="31750"/>
                  </a:lnTo>
                  <a:lnTo>
                    <a:pt x="4699134" y="238126"/>
                  </a:lnTo>
                  <a:lnTo>
                    <a:pt x="5096021" y="412752"/>
                  </a:lnTo>
                  <a:close/>
                </a:path>
              </a:pathLst>
            </a:custGeom>
          </p:spPr>
        </p:pic>
        <p:sp>
          <p:nvSpPr>
            <p:cNvPr id="108" name="말풍선: 모서리가 둥근 사각형 107">
              <a:extLst>
                <a:ext uri="{FF2B5EF4-FFF2-40B4-BE49-F238E27FC236}">
                  <a16:creationId xmlns:a16="http://schemas.microsoft.com/office/drawing/2014/main" id="{42AF9468-3A11-4F29-9D88-2415B4275B08}"/>
                </a:ext>
              </a:extLst>
            </p:cNvPr>
            <p:cNvSpPr/>
            <p:nvPr/>
          </p:nvSpPr>
          <p:spPr>
            <a:xfrm>
              <a:off x="4400459" y="3926052"/>
              <a:ext cx="2143987" cy="802798"/>
            </a:xfrm>
            <a:prstGeom prst="wedgeRoundRectCallout">
              <a:avLst>
                <a:gd name="adj1" fmla="val -60001"/>
                <a:gd name="adj2" fmla="val -7236"/>
                <a:gd name="adj3" fmla="val 16667"/>
              </a:avLst>
            </a:prstGeom>
            <a:noFill/>
            <a:ln w="952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</a:rPr>
                <a:t>다케시마가</a:t>
              </a:r>
              <a:r>
                <a:rPr lang="en-US" altLang="ko-KR" sz="2000" dirty="0">
                  <a:solidFill>
                    <a:schemeClr val="tx1"/>
                  </a:solidFill>
                </a:rPr>
                <a:t>………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9" name="그림 108">
            <a:extLst>
              <a:ext uri="{FF2B5EF4-FFF2-40B4-BE49-F238E27FC236}">
                <a16:creationId xmlns:a16="http://schemas.microsoft.com/office/drawing/2014/main" id="{C6DC38C6-EEF6-4C65-A493-2611CC0A19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0" t="3920" r="1410" b="2470"/>
          <a:stretch>
            <a:fillRect/>
          </a:stretch>
        </p:blipFill>
        <p:spPr>
          <a:xfrm>
            <a:off x="8286435" y="330408"/>
            <a:ext cx="6271998" cy="637187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69102" h="4441288">
                <a:moveTo>
                  <a:pt x="2157484" y="11476"/>
                </a:moveTo>
                <a:lnTo>
                  <a:pt x="2559144" y="57380"/>
                </a:lnTo>
                <a:lnTo>
                  <a:pt x="3006708" y="149190"/>
                </a:lnTo>
                <a:lnTo>
                  <a:pt x="3408367" y="275428"/>
                </a:lnTo>
                <a:lnTo>
                  <a:pt x="3867407" y="585286"/>
                </a:lnTo>
                <a:lnTo>
                  <a:pt x="4280543" y="872191"/>
                </a:lnTo>
                <a:lnTo>
                  <a:pt x="4510062" y="1136143"/>
                </a:lnTo>
                <a:lnTo>
                  <a:pt x="4716631" y="1503381"/>
                </a:lnTo>
                <a:lnTo>
                  <a:pt x="4900246" y="1985382"/>
                </a:lnTo>
                <a:lnTo>
                  <a:pt x="4969102" y="2444430"/>
                </a:lnTo>
                <a:lnTo>
                  <a:pt x="4934673" y="2937907"/>
                </a:lnTo>
                <a:lnTo>
                  <a:pt x="4774010" y="3190383"/>
                </a:lnTo>
                <a:lnTo>
                  <a:pt x="4601870" y="3534668"/>
                </a:lnTo>
                <a:cubicBezTo>
                  <a:pt x="4601105" y="3534668"/>
                  <a:pt x="4591159" y="3534668"/>
                  <a:pt x="4590394" y="3534668"/>
                </a:cubicBezTo>
                <a:lnTo>
                  <a:pt x="4269067" y="3856003"/>
                </a:lnTo>
                <a:lnTo>
                  <a:pt x="3752647" y="4223241"/>
                </a:lnTo>
                <a:lnTo>
                  <a:pt x="3098516" y="4395384"/>
                </a:lnTo>
                <a:lnTo>
                  <a:pt x="2639476" y="4441288"/>
                </a:lnTo>
                <a:lnTo>
                  <a:pt x="2191913" y="4383907"/>
                </a:lnTo>
                <a:lnTo>
                  <a:pt x="1468926" y="4303574"/>
                </a:lnTo>
                <a:lnTo>
                  <a:pt x="745939" y="4062574"/>
                </a:lnTo>
                <a:lnTo>
                  <a:pt x="332803" y="3718288"/>
                </a:lnTo>
                <a:lnTo>
                  <a:pt x="114759" y="3305145"/>
                </a:lnTo>
                <a:lnTo>
                  <a:pt x="0" y="2857573"/>
                </a:lnTo>
                <a:lnTo>
                  <a:pt x="11476" y="2295239"/>
                </a:lnTo>
                <a:lnTo>
                  <a:pt x="103284" y="1755858"/>
                </a:lnTo>
                <a:lnTo>
                  <a:pt x="424611" y="1101715"/>
                </a:lnTo>
                <a:lnTo>
                  <a:pt x="803319" y="619714"/>
                </a:lnTo>
                <a:lnTo>
                  <a:pt x="1400070" y="218047"/>
                </a:lnTo>
                <a:lnTo>
                  <a:pt x="1847633" y="45904"/>
                </a:lnTo>
                <a:lnTo>
                  <a:pt x="2272245" y="0"/>
                </a:lnTo>
                <a:lnTo>
                  <a:pt x="2341101" y="22952"/>
                </a:lnTo>
                <a:close/>
              </a:path>
            </a:pathLst>
          </a:custGeom>
        </p:spPr>
      </p:pic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AE9D7B36-FF0E-490D-9D57-5261FF8C983F}"/>
              </a:ext>
            </a:extLst>
          </p:cNvPr>
          <p:cNvSpPr/>
          <p:nvPr/>
        </p:nvSpPr>
        <p:spPr>
          <a:xfrm>
            <a:off x="709127" y="933061"/>
            <a:ext cx="7093152" cy="4692066"/>
          </a:xfrm>
          <a:prstGeom prst="wedgeRoundRectCallout">
            <a:avLst>
              <a:gd name="adj1" fmla="val 59672"/>
              <a:gd name="adj2" fmla="val -16248"/>
              <a:gd name="adj3" fmla="val 16667"/>
            </a:avLst>
          </a:prstGeom>
          <a:solidFill>
            <a:schemeClr val="bg1"/>
          </a:solidFill>
          <a:ln w="139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>
                <a:solidFill>
                  <a:schemeClr val="tx1"/>
                </a:solidFill>
              </a:rPr>
              <a:t>WHAT</a:t>
            </a:r>
          </a:p>
          <a:p>
            <a:pPr algn="ctr"/>
            <a:r>
              <a:rPr lang="en-US" altLang="ko-KR" sz="7200" dirty="0">
                <a:solidFill>
                  <a:schemeClr val="tx1"/>
                </a:solidFill>
              </a:rPr>
              <a:t>IS</a:t>
            </a:r>
          </a:p>
          <a:p>
            <a:pPr algn="ctr"/>
            <a:r>
              <a:rPr lang="en-US" altLang="ko-KR" sz="7200" dirty="0">
                <a:solidFill>
                  <a:schemeClr val="tx1"/>
                </a:solidFill>
              </a:rPr>
              <a:t>DAKESHIMA????</a:t>
            </a:r>
          </a:p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And please shut up..</a:t>
            </a:r>
            <a:r>
              <a:rPr lang="en-US" altLang="ko-KR" sz="7200" dirty="0"/>
              <a:t>?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2707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BCFFDE-EE7C-4B84-966A-3E439AD36855}"/>
              </a:ext>
            </a:extLst>
          </p:cNvPr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10C0B3D-EE8D-4971-964C-C43CD9443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0" t="21240" r="42380" b="33990"/>
          <a:stretch>
            <a:fillRect/>
          </a:stretch>
        </p:blipFill>
        <p:spPr>
          <a:xfrm>
            <a:off x="4288416" y="2005718"/>
            <a:ext cx="3280787" cy="28465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10653" h="4087128">
                <a:moveTo>
                  <a:pt x="3913997" y="458935"/>
                </a:moveTo>
                <a:lnTo>
                  <a:pt x="4208414" y="744688"/>
                </a:lnTo>
                <a:lnTo>
                  <a:pt x="4442214" y="1229602"/>
                </a:lnTo>
                <a:lnTo>
                  <a:pt x="4676014" y="2060882"/>
                </a:lnTo>
                <a:lnTo>
                  <a:pt x="4710653" y="2234065"/>
                </a:lnTo>
                <a:lnTo>
                  <a:pt x="4641377" y="2744956"/>
                </a:lnTo>
                <a:lnTo>
                  <a:pt x="4338303" y="3377076"/>
                </a:lnTo>
                <a:lnTo>
                  <a:pt x="3818745" y="3801375"/>
                </a:lnTo>
                <a:lnTo>
                  <a:pt x="3281869" y="3991877"/>
                </a:lnTo>
                <a:lnTo>
                  <a:pt x="2268734" y="4087128"/>
                </a:lnTo>
                <a:lnTo>
                  <a:pt x="1307552" y="3948582"/>
                </a:lnTo>
                <a:lnTo>
                  <a:pt x="692743" y="3706124"/>
                </a:lnTo>
                <a:lnTo>
                  <a:pt x="311734" y="3247188"/>
                </a:lnTo>
                <a:lnTo>
                  <a:pt x="0" y="2398589"/>
                </a:lnTo>
                <a:lnTo>
                  <a:pt x="34637" y="1714515"/>
                </a:lnTo>
                <a:lnTo>
                  <a:pt x="259779" y="978486"/>
                </a:lnTo>
                <a:lnTo>
                  <a:pt x="770676" y="484913"/>
                </a:lnTo>
                <a:lnTo>
                  <a:pt x="1316212" y="155865"/>
                </a:lnTo>
                <a:lnTo>
                  <a:pt x="1775154" y="0"/>
                </a:lnTo>
                <a:lnTo>
                  <a:pt x="2892202" y="8659"/>
                </a:lnTo>
                <a:lnTo>
                  <a:pt x="3333826" y="155865"/>
                </a:lnTo>
                <a:lnTo>
                  <a:pt x="3913997" y="458935"/>
                </a:ln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3D1F5F2-6566-4B53-B82E-9FAA0E738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45" y="2652779"/>
            <a:ext cx="1337428" cy="133742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61FCC75-AB2F-4541-90C2-6216DED371AD}"/>
              </a:ext>
            </a:extLst>
          </p:cNvPr>
          <p:cNvSpPr/>
          <p:nvPr/>
        </p:nvSpPr>
        <p:spPr>
          <a:xfrm>
            <a:off x="2486014" y="2967335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무역</a:t>
            </a:r>
            <a:endParaRPr lang="en-US" altLang="ko-K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5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82319" y="1887506"/>
            <a:ext cx="6206682" cy="414087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8" name="TextBox 7"/>
          <p:cNvSpPr txBox="1"/>
          <p:nvPr/>
        </p:nvSpPr>
        <p:spPr>
          <a:xfrm>
            <a:off x="6408761" y="2688381"/>
            <a:ext cx="3945955" cy="237744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0" normalizeH="0" baseline="0">
                <a:ln w="10795" cap="flat" cmpd="sng" algn="ctr">
                  <a:solidFill>
                    <a:srgbClr val="8784C7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dk1"/>
                </a:solidFill>
                <a:effectLst/>
                <a:latin typeface="Calibri"/>
                <a:ea typeface="맑은 고딕"/>
                <a:cs typeface="맑은 고딕"/>
              </a:rPr>
              <a:t>경상북도</a:t>
            </a:r>
            <a:endParaRPr kumimoji="0" lang="ko-KR" altLang="en-US" sz="3000" b="0" i="0" u="none" strike="noStrike" kern="1200" cap="none" spc="0" normalizeH="0" baseline="0">
              <a:ln w="10795" cap="flat" cmpd="sng" algn="ctr">
                <a:solidFill>
                  <a:srgbClr val="8784C7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accent3"/>
              </a:solidFill>
              <a:effectLst/>
              <a:latin typeface="Calibri"/>
              <a:ea typeface="맑은 고딕"/>
              <a:cs typeface="맑은 고딕"/>
            </a:endParaRPr>
          </a:p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0" normalizeH="0" baseline="0">
                <a:ln w="10795" cap="flat" cmpd="sng" algn="ctr">
                  <a:solidFill>
                    <a:srgbClr val="8784C7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dk1"/>
                </a:solidFill>
                <a:effectLst/>
                <a:latin typeface="Calibri"/>
                <a:ea typeface="맑은 고딕"/>
                <a:cs typeface="맑은 고딕"/>
              </a:rPr>
              <a:t>울릉군</a:t>
            </a:r>
          </a:p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0" normalizeH="0" baseline="0">
                <a:ln w="10795" cap="flat" cmpd="sng" algn="ctr">
                  <a:solidFill>
                    <a:srgbClr val="8784C7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dk1"/>
                </a:solidFill>
                <a:effectLst/>
                <a:latin typeface="Calibri"/>
                <a:ea typeface="맑은 고딕"/>
                <a:cs typeface="맑은 고딕"/>
              </a:rPr>
              <a:t>울릉읍</a:t>
            </a:r>
          </a:p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0" normalizeH="0" baseline="0">
                <a:ln w="10795" cap="flat" cmpd="sng" algn="ctr">
                  <a:solidFill>
                    <a:srgbClr val="8784C7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dk1"/>
                </a:solidFill>
                <a:effectLst/>
                <a:latin typeface="Calibri"/>
                <a:ea typeface="맑은 고딕"/>
                <a:cs typeface="맑은 고딕"/>
              </a:rPr>
              <a:t>독도리</a:t>
            </a:r>
          </a:p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ln w="10795" cap="flat" cmpd="sng" algn="ctr">
                  <a:solidFill>
                    <a:srgbClr val="8784C7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dk1"/>
                </a:solidFill>
                <a:effectLst/>
                <a:latin typeface="Calibri"/>
                <a:ea typeface="맑은 고딕"/>
                <a:cs typeface="맑은 고딕"/>
              </a:rPr>
              <a:t>20-2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224000" y="1454024"/>
            <a:ext cx="12192000" cy="81127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56045" y="2758609"/>
            <a:ext cx="2014959" cy="1340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BCFFDE-EE7C-4B84-966A-3E439AD36855}"/>
              </a:ext>
            </a:extLst>
          </p:cNvPr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10C0B3D-EE8D-4971-964C-C43CD9443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0" t="21240" r="42380" b="33990"/>
          <a:stretch>
            <a:fillRect/>
          </a:stretch>
        </p:blipFill>
        <p:spPr>
          <a:xfrm>
            <a:off x="4455606" y="5449330"/>
            <a:ext cx="3280787" cy="14086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10653" h="4087128">
                <a:moveTo>
                  <a:pt x="3913997" y="458935"/>
                </a:moveTo>
                <a:lnTo>
                  <a:pt x="4208414" y="744688"/>
                </a:lnTo>
                <a:lnTo>
                  <a:pt x="4442214" y="1229602"/>
                </a:lnTo>
                <a:lnTo>
                  <a:pt x="4676014" y="2060882"/>
                </a:lnTo>
                <a:lnTo>
                  <a:pt x="4710653" y="2234065"/>
                </a:lnTo>
                <a:lnTo>
                  <a:pt x="4641377" y="2744956"/>
                </a:lnTo>
                <a:lnTo>
                  <a:pt x="4338303" y="3377076"/>
                </a:lnTo>
                <a:lnTo>
                  <a:pt x="3818745" y="3801375"/>
                </a:lnTo>
                <a:lnTo>
                  <a:pt x="3281869" y="3991877"/>
                </a:lnTo>
                <a:lnTo>
                  <a:pt x="2268734" y="4087128"/>
                </a:lnTo>
                <a:lnTo>
                  <a:pt x="1307552" y="3948582"/>
                </a:lnTo>
                <a:lnTo>
                  <a:pt x="692743" y="3706124"/>
                </a:lnTo>
                <a:lnTo>
                  <a:pt x="311734" y="3247188"/>
                </a:lnTo>
                <a:lnTo>
                  <a:pt x="0" y="2398589"/>
                </a:lnTo>
                <a:lnTo>
                  <a:pt x="34637" y="1714515"/>
                </a:lnTo>
                <a:lnTo>
                  <a:pt x="259779" y="978486"/>
                </a:lnTo>
                <a:lnTo>
                  <a:pt x="770676" y="484913"/>
                </a:lnTo>
                <a:lnTo>
                  <a:pt x="1316212" y="155865"/>
                </a:lnTo>
                <a:lnTo>
                  <a:pt x="1775154" y="0"/>
                </a:lnTo>
                <a:lnTo>
                  <a:pt x="2892202" y="8659"/>
                </a:lnTo>
                <a:lnTo>
                  <a:pt x="3333826" y="155865"/>
                </a:lnTo>
                <a:lnTo>
                  <a:pt x="3913997" y="458935"/>
                </a:ln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3D1F5F2-6566-4B53-B82E-9FAA0E738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2760286"/>
            <a:ext cx="1337428" cy="1337428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4CF9F300-CDEA-4144-9A59-AA87C654EE0B}"/>
              </a:ext>
            </a:extLst>
          </p:cNvPr>
          <p:cNvGrpSpPr/>
          <p:nvPr/>
        </p:nvGrpSpPr>
        <p:grpSpPr>
          <a:xfrm>
            <a:off x="3294268" y="3758163"/>
            <a:ext cx="5603462" cy="2856970"/>
            <a:chOff x="3294268" y="3758163"/>
            <a:chExt cx="5603462" cy="285697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A08BBF1-EC24-4220-8896-907084886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14"/>
            <a:stretch/>
          </p:blipFill>
          <p:spPr>
            <a:xfrm>
              <a:off x="3294268" y="3758163"/>
              <a:ext cx="5603462" cy="2856970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B7A8853-7D30-46DA-BF58-083DD43BD9E9}"/>
                </a:ext>
              </a:extLst>
            </p:cNvPr>
            <p:cNvSpPr/>
            <p:nvPr/>
          </p:nvSpPr>
          <p:spPr>
            <a:xfrm>
              <a:off x="3833840" y="4097713"/>
              <a:ext cx="4321619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8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분단국</a:t>
              </a:r>
              <a:endParaRPr lang="en-US" altLang="ko-KR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0B0663D-B1CC-48B0-B268-E97182928704}"/>
              </a:ext>
            </a:extLst>
          </p:cNvPr>
          <p:cNvGrpSpPr/>
          <p:nvPr/>
        </p:nvGrpSpPr>
        <p:grpSpPr>
          <a:xfrm>
            <a:off x="2294265" y="23836"/>
            <a:ext cx="7400768" cy="3758163"/>
            <a:chOff x="4763329" y="-169775"/>
            <a:chExt cx="7400768" cy="3758163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E895893-B0BC-4066-899F-8C6EF79BB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" t="-576" r="8093" b="50576"/>
            <a:stretch/>
          </p:blipFill>
          <p:spPr>
            <a:xfrm>
              <a:off x="4763329" y="-169775"/>
              <a:ext cx="7400768" cy="3758163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D5EBDB9-0A7D-49D1-9B83-30E032B9E671}"/>
                </a:ext>
              </a:extLst>
            </p:cNvPr>
            <p:cNvSpPr/>
            <p:nvPr/>
          </p:nvSpPr>
          <p:spPr>
            <a:xfrm>
              <a:off x="5720932" y="2116924"/>
              <a:ext cx="6038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땅 빼앗는 </a:t>
              </a:r>
              <a:r>
                <a:rPr lang="ko-KR" altLang="en-US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나쁜나라</a:t>
              </a:r>
              <a:endPara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26659A7-28D4-43B7-A86D-B384AAA4AA58}"/>
              </a:ext>
            </a:extLst>
          </p:cNvPr>
          <p:cNvGrpSpPr/>
          <p:nvPr/>
        </p:nvGrpSpPr>
        <p:grpSpPr>
          <a:xfrm>
            <a:off x="6766666" y="5264240"/>
            <a:ext cx="1033597" cy="945252"/>
            <a:chOff x="6289946" y="1992087"/>
            <a:chExt cx="1639078" cy="1635084"/>
          </a:xfrm>
        </p:grpSpPr>
        <p:sp>
          <p:nvSpPr>
            <p:cNvPr id="17" name="L 도형 16">
              <a:extLst>
                <a:ext uri="{FF2B5EF4-FFF2-40B4-BE49-F238E27FC236}">
                  <a16:creationId xmlns:a16="http://schemas.microsoft.com/office/drawing/2014/main" id="{E46A4383-0D45-476D-8FD8-3A7818137606}"/>
                </a:ext>
              </a:extLst>
            </p:cNvPr>
            <p:cNvSpPr/>
            <p:nvPr/>
          </p:nvSpPr>
          <p:spPr>
            <a:xfrm>
              <a:off x="7163914" y="1992087"/>
              <a:ext cx="746449" cy="765110"/>
            </a:xfrm>
            <a:prstGeom prst="corner">
              <a:avLst>
                <a:gd name="adj1" fmla="val 33871"/>
                <a:gd name="adj2" fmla="val 3387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L 도형 17">
              <a:extLst>
                <a:ext uri="{FF2B5EF4-FFF2-40B4-BE49-F238E27FC236}">
                  <a16:creationId xmlns:a16="http://schemas.microsoft.com/office/drawing/2014/main" id="{420D4056-37DB-43DC-BCA4-A70E2BE3CD9D}"/>
                </a:ext>
              </a:extLst>
            </p:cNvPr>
            <p:cNvSpPr/>
            <p:nvPr/>
          </p:nvSpPr>
          <p:spPr>
            <a:xfrm rot="16200000">
              <a:off x="6299276" y="2001417"/>
              <a:ext cx="746449" cy="765110"/>
            </a:xfrm>
            <a:prstGeom prst="corner">
              <a:avLst>
                <a:gd name="adj1" fmla="val 33871"/>
                <a:gd name="adj2" fmla="val 3387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L 도형 18">
              <a:extLst>
                <a:ext uri="{FF2B5EF4-FFF2-40B4-BE49-F238E27FC236}">
                  <a16:creationId xmlns:a16="http://schemas.microsoft.com/office/drawing/2014/main" id="{7613E715-3E4E-4799-9191-CF780B5766A5}"/>
                </a:ext>
              </a:extLst>
            </p:cNvPr>
            <p:cNvSpPr/>
            <p:nvPr/>
          </p:nvSpPr>
          <p:spPr>
            <a:xfrm rot="10800000">
              <a:off x="6308607" y="2862061"/>
              <a:ext cx="746449" cy="765110"/>
            </a:xfrm>
            <a:prstGeom prst="corner">
              <a:avLst>
                <a:gd name="adj1" fmla="val 33871"/>
                <a:gd name="adj2" fmla="val 3387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L 도형 19">
              <a:extLst>
                <a:ext uri="{FF2B5EF4-FFF2-40B4-BE49-F238E27FC236}">
                  <a16:creationId xmlns:a16="http://schemas.microsoft.com/office/drawing/2014/main" id="{736681A1-60BF-4983-BDB2-207CD79FDA49}"/>
                </a:ext>
              </a:extLst>
            </p:cNvPr>
            <p:cNvSpPr/>
            <p:nvPr/>
          </p:nvSpPr>
          <p:spPr>
            <a:xfrm rot="5400000">
              <a:off x="7173244" y="2862061"/>
              <a:ext cx="746449" cy="765110"/>
            </a:xfrm>
            <a:prstGeom prst="corner">
              <a:avLst>
                <a:gd name="adj1" fmla="val 33871"/>
                <a:gd name="adj2" fmla="val 3387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83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BCFFDE-EE7C-4B84-966A-3E439AD36855}"/>
              </a:ext>
            </a:extLst>
          </p:cNvPr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3" name="그림 2" descr="나무, 산이(가) 표시된 사진&#10;&#10;자동 생성된 설명">
            <a:extLst>
              <a:ext uri="{FF2B5EF4-FFF2-40B4-BE49-F238E27FC236}">
                <a16:creationId xmlns:a16="http://schemas.microsoft.com/office/drawing/2014/main" id="{4392E87B-D3B7-4C73-8275-594494456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" y="1480914"/>
            <a:ext cx="4458322" cy="504895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8EF73B67-1B73-4F30-BD03-D89B7F046C3E}"/>
              </a:ext>
            </a:extLst>
          </p:cNvPr>
          <p:cNvGrpSpPr/>
          <p:nvPr/>
        </p:nvGrpSpPr>
        <p:grpSpPr>
          <a:xfrm>
            <a:off x="5500454" y="1232326"/>
            <a:ext cx="5546130" cy="5546130"/>
            <a:chOff x="5500454" y="1232326"/>
            <a:chExt cx="5546130" cy="554613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471F424-542E-4F63-815A-A69B381FC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454" y="1232326"/>
              <a:ext cx="5546130" cy="5546130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646D92E5-969A-468D-A41F-2643243F6878}"/>
                </a:ext>
              </a:extLst>
            </p:cNvPr>
            <p:cNvSpPr/>
            <p:nvPr/>
          </p:nvSpPr>
          <p:spPr>
            <a:xfrm>
              <a:off x="6522720" y="2453640"/>
              <a:ext cx="1844040" cy="1402080"/>
            </a:xfrm>
            <a:prstGeom prst="rect">
              <a:avLst/>
            </a:prstGeom>
            <a:solidFill>
              <a:srgbClr val="82D1FC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/>
                <a:t>지금까지 뭘 </a:t>
              </a:r>
              <a:r>
                <a:rPr lang="ko-KR" altLang="en-US" sz="2400" dirty="0" err="1"/>
                <a:t>배운거니</a:t>
              </a:r>
              <a:r>
                <a:rPr lang="en-US" altLang="ko-KR" sz="2400" dirty="0"/>
                <a:t>?</a:t>
              </a:r>
              <a:endParaRPr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9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3" name="그림 2" descr="실외, 건물, 시계, 탑이(가) 표시된 사진&#10;&#10;자동 생성된 설명">
            <a:extLst>
              <a:ext uri="{FF2B5EF4-FFF2-40B4-BE49-F238E27FC236}">
                <a16:creationId xmlns:a16="http://schemas.microsoft.com/office/drawing/2014/main" id="{85B4FD17-992F-4EBC-A6C9-BE32CD989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43" y="1150104"/>
            <a:ext cx="5408648" cy="40362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E626159-C038-46A5-A3D1-A020F063C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0" t="5750" r="9520" b="4980"/>
          <a:stretch>
            <a:fillRect/>
          </a:stretch>
        </p:blipFill>
        <p:spPr>
          <a:xfrm>
            <a:off x="836609" y="4503087"/>
            <a:ext cx="2155412" cy="181910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15180" h="5682508">
                <a:moveTo>
                  <a:pt x="2143142" y="0"/>
                </a:moveTo>
                <a:lnTo>
                  <a:pt x="3817969" y="7958"/>
                </a:lnTo>
                <a:lnTo>
                  <a:pt x="4683164" y="135297"/>
                </a:lnTo>
                <a:lnTo>
                  <a:pt x="5270543" y="302430"/>
                </a:lnTo>
                <a:lnTo>
                  <a:pt x="5786485" y="740158"/>
                </a:lnTo>
                <a:lnTo>
                  <a:pt x="6365928" y="1313184"/>
                </a:lnTo>
                <a:lnTo>
                  <a:pt x="6516741" y="1623573"/>
                </a:lnTo>
                <a:lnTo>
                  <a:pt x="6699305" y="2061302"/>
                </a:lnTo>
                <a:lnTo>
                  <a:pt x="6715179" y="2817378"/>
                </a:lnTo>
                <a:lnTo>
                  <a:pt x="6659618" y="3334693"/>
                </a:lnTo>
                <a:lnTo>
                  <a:pt x="6532616" y="3676917"/>
                </a:lnTo>
                <a:lnTo>
                  <a:pt x="6342115" y="4321572"/>
                </a:lnTo>
                <a:lnTo>
                  <a:pt x="5945236" y="4950308"/>
                </a:lnTo>
                <a:lnTo>
                  <a:pt x="5357856" y="5356203"/>
                </a:lnTo>
                <a:lnTo>
                  <a:pt x="4579975" y="5650674"/>
                </a:lnTo>
                <a:lnTo>
                  <a:pt x="3889407" y="5682508"/>
                </a:lnTo>
                <a:lnTo>
                  <a:pt x="3111526" y="5650674"/>
                </a:lnTo>
                <a:lnTo>
                  <a:pt x="2373332" y="5563128"/>
                </a:lnTo>
                <a:lnTo>
                  <a:pt x="1643076" y="5403955"/>
                </a:lnTo>
                <a:lnTo>
                  <a:pt x="920757" y="4966226"/>
                </a:lnTo>
                <a:lnTo>
                  <a:pt x="412753" y="4377283"/>
                </a:lnTo>
                <a:lnTo>
                  <a:pt x="158751" y="3501826"/>
                </a:lnTo>
                <a:lnTo>
                  <a:pt x="0" y="2769626"/>
                </a:lnTo>
                <a:lnTo>
                  <a:pt x="87313" y="1894169"/>
                </a:lnTo>
                <a:lnTo>
                  <a:pt x="420690" y="1321143"/>
                </a:lnTo>
                <a:lnTo>
                  <a:pt x="896945" y="708323"/>
                </a:lnTo>
                <a:lnTo>
                  <a:pt x="1492262" y="262637"/>
                </a:lnTo>
                <a:lnTo>
                  <a:pt x="1674826" y="222843"/>
                </a:lnTo>
                <a:lnTo>
                  <a:pt x="2071705" y="39793"/>
                </a:lnTo>
                <a:lnTo>
                  <a:pt x="2143142" y="0"/>
                </a:lnTo>
                <a:close/>
              </a:path>
            </a:pathLst>
          </a:cu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FAB770D-2F27-436D-A842-087E5B6D65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0" t="4050" r="1600" b="3030"/>
          <a:stretch>
            <a:fillRect/>
          </a:stretch>
        </p:blipFill>
        <p:spPr>
          <a:xfrm flipH="1">
            <a:off x="8456260" y="4503087"/>
            <a:ext cx="1910531" cy="1668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650" h="5576752">
                <a:moveTo>
                  <a:pt x="614520" y="1106132"/>
                </a:moveTo>
                <a:lnTo>
                  <a:pt x="384075" y="1597747"/>
                </a:lnTo>
                <a:lnTo>
                  <a:pt x="107540" y="2458073"/>
                </a:lnTo>
                <a:lnTo>
                  <a:pt x="0" y="2949687"/>
                </a:lnTo>
                <a:lnTo>
                  <a:pt x="30725" y="3671746"/>
                </a:lnTo>
                <a:lnTo>
                  <a:pt x="353349" y="4409168"/>
                </a:lnTo>
                <a:lnTo>
                  <a:pt x="952506" y="5069776"/>
                </a:lnTo>
                <a:lnTo>
                  <a:pt x="2043281" y="5469212"/>
                </a:lnTo>
                <a:lnTo>
                  <a:pt x="2918972" y="5576753"/>
                </a:lnTo>
                <a:lnTo>
                  <a:pt x="4301644" y="5499938"/>
                </a:lnTo>
                <a:lnTo>
                  <a:pt x="5300240" y="5161953"/>
                </a:lnTo>
                <a:lnTo>
                  <a:pt x="5822582" y="4731791"/>
                </a:lnTo>
                <a:lnTo>
                  <a:pt x="6129842" y="4101909"/>
                </a:lnTo>
                <a:lnTo>
                  <a:pt x="6375651" y="3241584"/>
                </a:lnTo>
                <a:lnTo>
                  <a:pt x="6344925" y="2411983"/>
                </a:lnTo>
                <a:lnTo>
                  <a:pt x="6037664" y="1367303"/>
                </a:lnTo>
                <a:lnTo>
                  <a:pt x="5361692" y="706695"/>
                </a:lnTo>
                <a:lnTo>
                  <a:pt x="4562815" y="199718"/>
                </a:lnTo>
                <a:lnTo>
                  <a:pt x="3963658" y="30725"/>
                </a:lnTo>
                <a:lnTo>
                  <a:pt x="3241596" y="0"/>
                </a:lnTo>
                <a:lnTo>
                  <a:pt x="2458082" y="30725"/>
                </a:lnTo>
                <a:lnTo>
                  <a:pt x="1858924" y="230444"/>
                </a:lnTo>
                <a:lnTo>
                  <a:pt x="1090773" y="614518"/>
                </a:lnTo>
                <a:lnTo>
                  <a:pt x="752787" y="921777"/>
                </a:lnTo>
                <a:lnTo>
                  <a:pt x="614520" y="1106132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AF1884-CA9E-437B-81F6-354102E84E44}"/>
              </a:ext>
            </a:extLst>
          </p:cNvPr>
          <p:cNvSpPr txBox="1"/>
          <p:nvPr/>
        </p:nvSpPr>
        <p:spPr>
          <a:xfrm>
            <a:off x="8394609" y="1583156"/>
            <a:ext cx="1972182" cy="317009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0" b="0" i="0" u="none" strike="noStrike" kern="1200" cap="none" spc="0" normalizeH="0" baseline="0" dirty="0">
                <a:solidFill>
                  <a:srgbClr val="FF0000"/>
                </a:solidFill>
                <a:latin typeface="Calibri"/>
                <a:ea typeface="맑은 고딕"/>
                <a:cs typeface="Calibri"/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12709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3" name="그림 2" descr="실외, 건물, 시계, 탑이(가) 표시된 사진&#10;&#10;자동 생성된 설명">
            <a:extLst>
              <a:ext uri="{FF2B5EF4-FFF2-40B4-BE49-F238E27FC236}">
                <a16:creationId xmlns:a16="http://schemas.microsoft.com/office/drawing/2014/main" id="{85B4FD17-992F-4EBC-A6C9-BE32CD989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43" y="1150104"/>
            <a:ext cx="5408648" cy="40362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E626159-C038-46A5-A3D1-A020F063C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0" t="5750" r="9520" b="4980"/>
          <a:stretch>
            <a:fillRect/>
          </a:stretch>
        </p:blipFill>
        <p:spPr>
          <a:xfrm>
            <a:off x="836609" y="4503087"/>
            <a:ext cx="2155412" cy="181910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15180" h="5682508">
                <a:moveTo>
                  <a:pt x="2143142" y="0"/>
                </a:moveTo>
                <a:lnTo>
                  <a:pt x="3817969" y="7958"/>
                </a:lnTo>
                <a:lnTo>
                  <a:pt x="4683164" y="135297"/>
                </a:lnTo>
                <a:lnTo>
                  <a:pt x="5270543" y="302430"/>
                </a:lnTo>
                <a:lnTo>
                  <a:pt x="5786485" y="740158"/>
                </a:lnTo>
                <a:lnTo>
                  <a:pt x="6365928" y="1313184"/>
                </a:lnTo>
                <a:lnTo>
                  <a:pt x="6516741" y="1623573"/>
                </a:lnTo>
                <a:lnTo>
                  <a:pt x="6699305" y="2061302"/>
                </a:lnTo>
                <a:lnTo>
                  <a:pt x="6715179" y="2817378"/>
                </a:lnTo>
                <a:lnTo>
                  <a:pt x="6659618" y="3334693"/>
                </a:lnTo>
                <a:lnTo>
                  <a:pt x="6532616" y="3676917"/>
                </a:lnTo>
                <a:lnTo>
                  <a:pt x="6342115" y="4321572"/>
                </a:lnTo>
                <a:lnTo>
                  <a:pt x="5945236" y="4950308"/>
                </a:lnTo>
                <a:lnTo>
                  <a:pt x="5357856" y="5356203"/>
                </a:lnTo>
                <a:lnTo>
                  <a:pt x="4579975" y="5650674"/>
                </a:lnTo>
                <a:lnTo>
                  <a:pt x="3889407" y="5682508"/>
                </a:lnTo>
                <a:lnTo>
                  <a:pt x="3111526" y="5650674"/>
                </a:lnTo>
                <a:lnTo>
                  <a:pt x="2373332" y="5563128"/>
                </a:lnTo>
                <a:lnTo>
                  <a:pt x="1643076" y="5403955"/>
                </a:lnTo>
                <a:lnTo>
                  <a:pt x="920757" y="4966226"/>
                </a:lnTo>
                <a:lnTo>
                  <a:pt x="412753" y="4377283"/>
                </a:lnTo>
                <a:lnTo>
                  <a:pt x="158751" y="3501826"/>
                </a:lnTo>
                <a:lnTo>
                  <a:pt x="0" y="2769626"/>
                </a:lnTo>
                <a:lnTo>
                  <a:pt x="87313" y="1894169"/>
                </a:lnTo>
                <a:lnTo>
                  <a:pt x="420690" y="1321143"/>
                </a:lnTo>
                <a:lnTo>
                  <a:pt x="896945" y="708323"/>
                </a:lnTo>
                <a:lnTo>
                  <a:pt x="1492262" y="262637"/>
                </a:lnTo>
                <a:lnTo>
                  <a:pt x="1674826" y="222843"/>
                </a:lnTo>
                <a:lnTo>
                  <a:pt x="2071705" y="39793"/>
                </a:lnTo>
                <a:lnTo>
                  <a:pt x="2143142" y="0"/>
                </a:lnTo>
                <a:close/>
              </a:path>
            </a:pathLst>
          </a:cu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FAB770D-2F27-436D-A842-087E5B6D65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0" t="4050" r="1600" b="3030"/>
          <a:stretch>
            <a:fillRect/>
          </a:stretch>
        </p:blipFill>
        <p:spPr>
          <a:xfrm flipH="1">
            <a:off x="8456260" y="4503087"/>
            <a:ext cx="1910531" cy="1668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650" h="5576752">
                <a:moveTo>
                  <a:pt x="614520" y="1106132"/>
                </a:moveTo>
                <a:lnTo>
                  <a:pt x="384075" y="1597747"/>
                </a:lnTo>
                <a:lnTo>
                  <a:pt x="107540" y="2458073"/>
                </a:lnTo>
                <a:lnTo>
                  <a:pt x="0" y="2949687"/>
                </a:lnTo>
                <a:lnTo>
                  <a:pt x="30725" y="3671746"/>
                </a:lnTo>
                <a:lnTo>
                  <a:pt x="353349" y="4409168"/>
                </a:lnTo>
                <a:lnTo>
                  <a:pt x="952506" y="5069776"/>
                </a:lnTo>
                <a:lnTo>
                  <a:pt x="2043281" y="5469212"/>
                </a:lnTo>
                <a:lnTo>
                  <a:pt x="2918972" y="5576753"/>
                </a:lnTo>
                <a:lnTo>
                  <a:pt x="4301644" y="5499938"/>
                </a:lnTo>
                <a:lnTo>
                  <a:pt x="5300240" y="5161953"/>
                </a:lnTo>
                <a:lnTo>
                  <a:pt x="5822582" y="4731791"/>
                </a:lnTo>
                <a:lnTo>
                  <a:pt x="6129842" y="4101909"/>
                </a:lnTo>
                <a:lnTo>
                  <a:pt x="6375651" y="3241584"/>
                </a:lnTo>
                <a:lnTo>
                  <a:pt x="6344925" y="2411983"/>
                </a:lnTo>
                <a:lnTo>
                  <a:pt x="6037664" y="1367303"/>
                </a:lnTo>
                <a:lnTo>
                  <a:pt x="5361692" y="706695"/>
                </a:lnTo>
                <a:lnTo>
                  <a:pt x="4562815" y="199718"/>
                </a:lnTo>
                <a:lnTo>
                  <a:pt x="3963658" y="30725"/>
                </a:lnTo>
                <a:lnTo>
                  <a:pt x="3241596" y="0"/>
                </a:lnTo>
                <a:lnTo>
                  <a:pt x="2458082" y="30725"/>
                </a:lnTo>
                <a:lnTo>
                  <a:pt x="1858924" y="230444"/>
                </a:lnTo>
                <a:lnTo>
                  <a:pt x="1090773" y="614518"/>
                </a:lnTo>
                <a:lnTo>
                  <a:pt x="752787" y="921777"/>
                </a:lnTo>
                <a:lnTo>
                  <a:pt x="614520" y="1106132"/>
                </a:lnTo>
                <a:close/>
              </a:path>
            </a:pathLst>
          </a:cu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243F0C7-F71C-4599-9BC5-556B1E621334}"/>
              </a:ext>
            </a:extLst>
          </p:cNvPr>
          <p:cNvSpPr/>
          <p:nvPr/>
        </p:nvSpPr>
        <p:spPr>
          <a:xfrm rot="20255824">
            <a:off x="386379" y="4026564"/>
            <a:ext cx="2066496" cy="953047"/>
          </a:xfrm>
          <a:prstGeom prst="roundRect">
            <a:avLst>
              <a:gd name="adj" fmla="val 16667"/>
            </a:avLst>
          </a:prstGeom>
          <a:noFill/>
          <a:ln w="152400" cap="flat" cmpd="sng" algn="ctr">
            <a:solidFill>
              <a:srgbClr val="FF0000">
                <a:alpha val="100000"/>
              </a:srgbClr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5400" b="0" i="0" u="none" strike="noStrike" kern="1200" cap="none" spc="0" normalizeH="0" baseline="0" dirty="0">
                <a:solidFill>
                  <a:srgbClr val="FF0000"/>
                </a:solidFill>
                <a:effectLst/>
                <a:latin typeface="Calibri"/>
                <a:ea typeface="맑은 고딕"/>
                <a:cs typeface="Calibri"/>
              </a:rPr>
              <a:t>FAKE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8EBF4F8-D22A-4DE6-960F-F53E4633B853}"/>
              </a:ext>
            </a:extLst>
          </p:cNvPr>
          <p:cNvSpPr/>
          <p:nvPr/>
        </p:nvSpPr>
        <p:spPr>
          <a:xfrm rot="1235512">
            <a:off x="1181726" y="5202162"/>
            <a:ext cx="2066496" cy="953047"/>
          </a:xfrm>
          <a:prstGeom prst="roundRect">
            <a:avLst>
              <a:gd name="adj" fmla="val 16667"/>
            </a:avLst>
          </a:prstGeom>
          <a:noFill/>
          <a:ln w="152400" cap="flat" cmpd="sng" algn="ctr">
            <a:solidFill>
              <a:srgbClr val="FF0000">
                <a:alpha val="100000"/>
              </a:srgbClr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5400" b="0" i="0" u="none" strike="noStrike" kern="1200" cap="none" spc="0" normalizeH="0" baseline="0" dirty="0">
                <a:solidFill>
                  <a:srgbClr val="FF0000"/>
                </a:solidFill>
                <a:effectLst/>
                <a:latin typeface="Calibri"/>
                <a:ea typeface="맑은 고딕"/>
                <a:cs typeface="Calibri"/>
              </a:rPr>
              <a:t>FAKE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DC0C5DD-7B04-453E-B169-C54DB6579CD4}"/>
              </a:ext>
            </a:extLst>
          </p:cNvPr>
          <p:cNvSpPr/>
          <p:nvPr/>
        </p:nvSpPr>
        <p:spPr>
          <a:xfrm rot="18884626">
            <a:off x="1231818" y="4543810"/>
            <a:ext cx="2066496" cy="953047"/>
          </a:xfrm>
          <a:prstGeom prst="roundRect">
            <a:avLst>
              <a:gd name="adj" fmla="val 16667"/>
            </a:avLst>
          </a:prstGeom>
          <a:noFill/>
          <a:ln w="152400" cap="flat" cmpd="sng" algn="ctr">
            <a:solidFill>
              <a:srgbClr val="FF0000">
                <a:alpha val="100000"/>
              </a:srgbClr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5400" b="0" i="0" u="none" strike="noStrike" kern="1200" cap="none" spc="0" normalizeH="0" baseline="0" dirty="0">
                <a:solidFill>
                  <a:srgbClr val="FF0000"/>
                </a:solidFill>
                <a:effectLst/>
                <a:latin typeface="Calibri"/>
                <a:ea typeface="맑은 고딕"/>
                <a:cs typeface="Calibri"/>
              </a:rPr>
              <a:t>FAKE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7F34ECD-B027-4F42-AE30-1BC12B40B8B8}"/>
              </a:ext>
            </a:extLst>
          </p:cNvPr>
          <p:cNvSpPr/>
          <p:nvPr/>
        </p:nvSpPr>
        <p:spPr>
          <a:xfrm rot="4081340">
            <a:off x="244040" y="4696210"/>
            <a:ext cx="2066496" cy="953047"/>
          </a:xfrm>
          <a:prstGeom prst="roundRect">
            <a:avLst>
              <a:gd name="adj" fmla="val 16667"/>
            </a:avLst>
          </a:prstGeom>
          <a:noFill/>
          <a:ln w="152400" cap="flat" cmpd="sng" algn="ctr">
            <a:solidFill>
              <a:srgbClr val="FF0000">
                <a:alpha val="100000"/>
              </a:srgbClr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5400" b="0" i="0" u="none" strike="noStrike" kern="1200" cap="none" spc="0" normalizeH="0" baseline="0" dirty="0">
                <a:solidFill>
                  <a:srgbClr val="FF0000"/>
                </a:solidFill>
                <a:effectLst/>
                <a:latin typeface="Calibri"/>
                <a:ea typeface="맑은 고딕"/>
                <a:cs typeface="Calibri"/>
              </a:rPr>
              <a:t>FAKE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913F6B-696F-47C0-97BF-942EE2BE1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88" y="2653295"/>
            <a:ext cx="1687904" cy="16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5" name="그림 4" descr="실외, 물, 해양, 해변이(가) 표시된 사진&#10;&#10;자동 생성된 설명">
            <a:extLst>
              <a:ext uri="{FF2B5EF4-FFF2-40B4-BE49-F238E27FC236}">
                <a16:creationId xmlns:a16="http://schemas.microsoft.com/office/drawing/2014/main" id="{CA3EC566-611D-4724-BDEF-8797680FC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35" y="1436465"/>
            <a:ext cx="8165930" cy="415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AC94D73-B819-479B-9FE2-6E3320A85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6" y="1669392"/>
            <a:ext cx="816086" cy="816086"/>
          </a:xfrm>
          <a:prstGeom prst="rect">
            <a:avLst/>
          </a:prstGeom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AE493694-E4F7-4075-9170-CD90033A6625}"/>
              </a:ext>
            </a:extLst>
          </p:cNvPr>
          <p:cNvSpPr/>
          <p:nvPr/>
        </p:nvSpPr>
        <p:spPr>
          <a:xfrm rot="14811679">
            <a:off x="1215418" y="278071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73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5" name="그림 4" descr="실외, 물, 해양, 해변이(가) 표시된 사진&#10;&#10;자동 생성된 설명">
            <a:extLst>
              <a:ext uri="{FF2B5EF4-FFF2-40B4-BE49-F238E27FC236}">
                <a16:creationId xmlns:a16="http://schemas.microsoft.com/office/drawing/2014/main" id="{CA3EC566-611D-4724-BDEF-8797680FC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35" y="1436465"/>
            <a:ext cx="8165930" cy="415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AC94D73-B819-479B-9FE2-6E3320A85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3"/>
          <a:stretch/>
        </p:blipFill>
        <p:spPr>
          <a:xfrm>
            <a:off x="888536" y="2072640"/>
            <a:ext cx="816086" cy="412838"/>
          </a:xfrm>
          <a:prstGeom prst="rect">
            <a:avLst/>
          </a:prstGeom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AE493694-E4F7-4075-9170-CD90033A6625}"/>
              </a:ext>
            </a:extLst>
          </p:cNvPr>
          <p:cNvSpPr/>
          <p:nvPr/>
        </p:nvSpPr>
        <p:spPr>
          <a:xfrm rot="14811679">
            <a:off x="1215418" y="278071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418B296-91BE-4ACA-86AB-A757CAEB8B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6" b="50000"/>
          <a:stretch/>
        </p:blipFill>
        <p:spPr>
          <a:xfrm>
            <a:off x="888536" y="1663234"/>
            <a:ext cx="695499" cy="4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3346 0.736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3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3035"/>
            <a:ext cx="8541582" cy="92333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출처</a:t>
            </a:r>
            <a:endParaRPr lang="en-US" altLang="ko-KR" sz="5400" dirty="0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  <a:headEnd w="med" len="med"/>
                <a:tailEnd w="med" len="med"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  <a:reflection blurRad="6350" stA="50000" endA="300" endPos="35000" dir="5400000" sy="-100000" algn="bl" rotWithShape="0"/>
              </a:effectLst>
            </a:endParaRPr>
          </a:p>
        </p:txBody>
      </p:sp>
      <p:sp>
        <p:nvSpPr>
          <p:cNvPr id="7" name="내용 개체 틀 9">
            <a:extLst>
              <a:ext uri="{FF2B5EF4-FFF2-40B4-BE49-F238E27FC236}">
                <a16:creationId xmlns:a16="http://schemas.microsoft.com/office/drawing/2014/main" id="{F48DE433-5354-46D7-B619-8046FBEEC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625" y="1638377"/>
            <a:ext cx="9244245" cy="3581245"/>
          </a:xfrm>
        </p:spPr>
        <p:txBody>
          <a:bodyPr rtlCol="0"/>
          <a:lstStyle/>
          <a:p>
            <a:pPr rtl="0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/>
              <a:t>한국 외교부 독도</a:t>
            </a:r>
            <a:r>
              <a:rPr lang="en-US" altLang="ko-KR" dirty="0"/>
              <a:t>-</a:t>
            </a:r>
            <a:r>
              <a:rPr lang="en-US" altLang="ko-KR" dirty="0">
                <a:hlinkClick r:id="rId2"/>
              </a:rPr>
              <a:t>https://dokdo.mofa.go.kr/</a:t>
            </a:r>
            <a:r>
              <a:rPr lang="en-US" altLang="ko-KR" dirty="0" err="1">
                <a:hlinkClick r:id="rId2"/>
              </a:rPr>
              <a:t>kor</a:t>
            </a:r>
            <a:r>
              <a:rPr lang="en-US" altLang="ko-KR" dirty="0">
                <a:hlinkClick r:id="rId2"/>
              </a:rPr>
              <a:t>/</a:t>
            </a:r>
            <a:endParaRPr lang="en-US" altLang="ko-KR" dirty="0"/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독도영토학 강의자료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en-US" altLang="ko-KR" dirty="0">
                <a:hlinkClick r:id="rId3"/>
              </a:rPr>
              <a:t>https://band.us/band/78967530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외무성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en-US" altLang="ko-KR" sz="1800" dirty="0">
                <a:hlinkClick r:id="rId4"/>
              </a:rPr>
              <a:t>https://www.kr.emb-japan.go.jp/territory/takeshima/index.html</a:t>
            </a:r>
            <a:endParaRPr lang="en-US" altLang="ko-KR" sz="1800" dirty="0"/>
          </a:p>
          <a:p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위키백과 독도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en-US" altLang="ko-KR" sz="1800" dirty="0">
                <a:hlinkClick r:id="rId5"/>
              </a:rPr>
              <a:t>https://ko.wikipedia.org/wiki/%EB%8F%85%EB%8F%84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16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title="차트가 있는 제목 및 내용 레이아웃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ko-KR" altLang="en-US">
                <a:latin typeface="맑은 고딕"/>
                <a:ea typeface="맑은 고딕"/>
                <a:cs typeface="+mj-cs"/>
              </a:rPr>
              <a:t>차트가 있는 제목 및 내용 레이아웃</a:t>
            </a:r>
          </a:p>
        </p:txBody>
      </p:sp>
      <p:graphicFrame>
        <p:nvGraphicFramePr>
          <p:cNvPr id="6" name="내용 개체 틀 5" descr="묶은 세로 막대형 차트 표시 네 가지 범주에 대한 3계열 혼합형 차트"/>
          <p:cNvGraphicFramePr>
            <a:graphicFrameLocks noGrp="1"/>
          </p:cNvGraphicFramePr>
          <p:nvPr>
            <p:ph idx="1"/>
          </p:nvPr>
        </p:nvGraphicFramePr>
        <p:xfrm>
          <a:off x="1104900" y="1935163"/>
          <a:ext cx="90678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SmartArt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있는 두 개의 내용 레이아웃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여기에 첫 번째 글머리 기호</a:t>
            </a:r>
          </a:p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여기에 두 번째 글머리 기호</a:t>
            </a:r>
          </a:p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여기에 세 번째 글머리 기호</a:t>
            </a:r>
          </a:p>
        </p:txBody>
      </p:sp>
      <p:graphicFrame>
        <p:nvGraphicFramePr>
          <p:cNvPr id="9" name="내용 개체 틀 8" descr="각 그룹에 작업이 포함되고 위에서 아래로 배열된 세 그룹을 보여 주는 세로 화살표 목록형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3550882"/>
              </p:ext>
            </p:extLst>
          </p:nvPr>
        </p:nvGraphicFramePr>
        <p:xfrm>
          <a:off x="5783263" y="1920875"/>
          <a:ext cx="4389437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996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224000" y="1454024"/>
            <a:ext cx="12192000" cy="811272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b="46760"/>
          <a:stretch>
            <a:fillRect/>
          </a:stretch>
        </p:blipFill>
        <p:spPr>
          <a:xfrm>
            <a:off x="1983787" y="1452268"/>
            <a:ext cx="4112212" cy="270442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915372" y="1433702"/>
            <a:ext cx="2565327" cy="4390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0267" y="4821555"/>
            <a:ext cx="6241650" cy="91059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 dirty="0">
                <a:ln w="10795" cap="flat" cmpd="sng" algn="ctr">
                  <a:solidFill>
                    <a:schemeClr val="accent5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effectLst/>
              </a:rPr>
              <a:t>신라 </a:t>
            </a:r>
            <a:r>
              <a:rPr lang="ko-KR" altLang="en-US" sz="5400" dirty="0" err="1">
                <a:ln w="10795" cap="flat" cmpd="sng" algn="ctr">
                  <a:solidFill>
                    <a:schemeClr val="accent5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effectLst/>
              </a:rPr>
              <a:t>이사부</a:t>
            </a:r>
            <a:endParaRPr lang="ko-KR" altLang="en-US" sz="5400" dirty="0">
              <a:ln w="10795" cap="flat" cmpd="sng" algn="ctr">
                <a:solidFill>
                  <a:schemeClr val="accent5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effectLst/>
            </a:endParaRPr>
          </a:p>
        </p:txBody>
      </p:sp>
      <p:sp>
        <p:nvSpPr>
          <p:cNvPr id="15" name="화살표: 오른쪽 14"/>
          <p:cNvSpPr/>
          <p:nvPr/>
        </p:nvSpPr>
        <p:spPr>
          <a:xfrm rot="19274802">
            <a:off x="5596705" y="3375229"/>
            <a:ext cx="2458064" cy="1290484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0000">
                  <a:alpha val="100000"/>
                </a:srgbClr>
              </a:gs>
              <a:gs pos="100000">
                <a:schemeClr val="accent2">
                  <a:tint val="90000"/>
                  <a:satMod val="180000"/>
                  <a:alpha val="100000"/>
                </a:schemeClr>
              </a:gs>
            </a:gsLst>
            <a:path path="circle">
              <a:fillToRect l="100000" t="100000" r="100000" b="100000"/>
            </a:path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224000" y="1454024"/>
            <a:ext cx="12192000" cy="811272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l="10970" r="10970" b="20730"/>
          <a:stretch>
            <a:fillRect/>
          </a:stretch>
        </p:blipFill>
        <p:spPr>
          <a:xfrm>
            <a:off x="4456778" y="1633619"/>
            <a:ext cx="3278444" cy="4113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5175" y="5947410"/>
            <a:ext cx="6241650" cy="91059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 dirty="0">
                <a:ln w="10795" cap="flat" cmpd="sng" algn="ctr">
                  <a:solidFill>
                    <a:srgbClr val="84ACB6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/>
                <a:latin typeface="Calibri"/>
                <a:ea typeface="맑은 고딕"/>
                <a:cs typeface="맑은 고딕"/>
              </a:rPr>
              <a:t>세종실록 지리지</a:t>
            </a:r>
          </a:p>
        </p:txBody>
      </p:sp>
      <p:sp>
        <p:nvSpPr>
          <p:cNvPr id="20" name="사각형: 둥근 모서리 19"/>
          <p:cNvSpPr/>
          <p:nvPr/>
        </p:nvSpPr>
        <p:spPr>
          <a:xfrm rot="20255824">
            <a:off x="2117008" y="1708354"/>
            <a:ext cx="7957984" cy="3441290"/>
          </a:xfrm>
          <a:prstGeom prst="roundRect">
            <a:avLst>
              <a:gd name="adj" fmla="val 16667"/>
            </a:avLst>
          </a:prstGeom>
          <a:noFill/>
          <a:ln w="152400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0">
                <a:solidFill>
                  <a:srgbClr val="FF0000"/>
                </a:solidFill>
                <a:effectLst/>
              </a:rPr>
              <a:t>1454</a:t>
            </a:r>
            <a:r>
              <a:rPr lang="ko-KR" altLang="en-US" sz="12000">
                <a:solidFill>
                  <a:srgbClr val="FF0000"/>
                </a:solidFill>
                <a:effectLst/>
              </a:rPr>
              <a:t>년 기록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224000" y="1454024"/>
            <a:ext cx="12192000" cy="811272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72074" y="1321209"/>
            <a:ext cx="3432779" cy="5214169"/>
          </a:xfrm>
          <a:prstGeom prst="rect">
            <a:avLst/>
          </a:prstGeom>
        </p:spPr>
      </p:pic>
      <p:sp>
        <p:nvSpPr>
          <p:cNvPr id="19" name="화살표: 오른쪽 18"/>
          <p:cNvSpPr/>
          <p:nvPr/>
        </p:nvSpPr>
        <p:spPr>
          <a:xfrm rot="12221741">
            <a:off x="3482243" y="3206236"/>
            <a:ext cx="2458064" cy="1290484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0000">
                  <a:alpha val="100000"/>
                </a:srgbClr>
              </a:gs>
              <a:gs pos="100000">
                <a:srgbClr val="8581E4">
                  <a:alpha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/>
          <a:srcRect l="2520" t="4050" r="1600" b="3030"/>
          <a:stretch>
            <a:fillRect/>
          </a:stretch>
        </p:blipFill>
        <p:spPr>
          <a:xfrm flipH="1">
            <a:off x="6096000" y="3429000"/>
            <a:ext cx="3602454" cy="31647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650" h="5576752">
                <a:moveTo>
                  <a:pt x="614520" y="1106132"/>
                </a:moveTo>
                <a:lnTo>
                  <a:pt x="384075" y="1597747"/>
                </a:lnTo>
                <a:lnTo>
                  <a:pt x="107540" y="2458073"/>
                </a:lnTo>
                <a:lnTo>
                  <a:pt x="0" y="2949687"/>
                </a:lnTo>
                <a:lnTo>
                  <a:pt x="30725" y="3671746"/>
                </a:lnTo>
                <a:lnTo>
                  <a:pt x="353349" y="4409168"/>
                </a:lnTo>
                <a:lnTo>
                  <a:pt x="952506" y="5069776"/>
                </a:lnTo>
                <a:lnTo>
                  <a:pt x="2043281" y="5469212"/>
                </a:lnTo>
                <a:lnTo>
                  <a:pt x="2918972" y="5576753"/>
                </a:lnTo>
                <a:lnTo>
                  <a:pt x="4301644" y="5499938"/>
                </a:lnTo>
                <a:lnTo>
                  <a:pt x="5300240" y="5161953"/>
                </a:lnTo>
                <a:lnTo>
                  <a:pt x="5822582" y="4731791"/>
                </a:lnTo>
                <a:lnTo>
                  <a:pt x="6129842" y="4101909"/>
                </a:lnTo>
                <a:lnTo>
                  <a:pt x="6375651" y="3241584"/>
                </a:lnTo>
                <a:lnTo>
                  <a:pt x="6344925" y="2411983"/>
                </a:lnTo>
                <a:lnTo>
                  <a:pt x="6037664" y="1367303"/>
                </a:lnTo>
                <a:lnTo>
                  <a:pt x="5361692" y="706695"/>
                </a:lnTo>
                <a:lnTo>
                  <a:pt x="4562815" y="199718"/>
                </a:lnTo>
                <a:lnTo>
                  <a:pt x="3963658" y="30725"/>
                </a:lnTo>
                <a:lnTo>
                  <a:pt x="3241596" y="0"/>
                </a:lnTo>
                <a:lnTo>
                  <a:pt x="2458082" y="30725"/>
                </a:lnTo>
                <a:lnTo>
                  <a:pt x="1858924" y="230444"/>
                </a:lnTo>
                <a:lnTo>
                  <a:pt x="1090773" y="614518"/>
                </a:lnTo>
                <a:lnTo>
                  <a:pt x="752787" y="921777"/>
                </a:lnTo>
                <a:lnTo>
                  <a:pt x="614520" y="1106132"/>
                </a:lnTo>
                <a:close/>
              </a:path>
            </a:pathLst>
          </a:custGeom>
        </p:spPr>
      </p:pic>
      <p:sp>
        <p:nvSpPr>
          <p:cNvPr id="22" name="TextBox 21"/>
          <p:cNvSpPr txBox="1"/>
          <p:nvPr/>
        </p:nvSpPr>
        <p:spPr>
          <a:xfrm rot="20448588">
            <a:off x="5696564" y="1112641"/>
            <a:ext cx="1244396" cy="3139441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en-US" altLang="ko-KR" sz="20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 rot="1521090">
            <a:off x="8184125" y="896331"/>
            <a:ext cx="1244396" cy="3139441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0" b="0" i="0" u="none" strike="noStrike" kern="1200" cap="none" spc="0" normalizeH="0" baseline="0">
                <a:solidFill>
                  <a:srgbClr val="FF0000"/>
                </a:solidFill>
                <a:latin typeface="Calibri"/>
                <a:ea typeface="맑은 고딕"/>
                <a:cs typeface="Calibri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1" animBg="1"/>
      <p:bldP spid="2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224000" y="1454024"/>
            <a:ext cx="12192000" cy="811272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l="2520" t="4050" r="1600" b="3030"/>
          <a:stretch>
            <a:fillRect/>
          </a:stretch>
        </p:blipFill>
        <p:spPr>
          <a:xfrm flipH="1">
            <a:off x="6096000" y="3429000"/>
            <a:ext cx="3602454" cy="31647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650" h="5576752">
                <a:moveTo>
                  <a:pt x="614520" y="1106132"/>
                </a:moveTo>
                <a:lnTo>
                  <a:pt x="384075" y="1597747"/>
                </a:lnTo>
                <a:lnTo>
                  <a:pt x="107540" y="2458073"/>
                </a:lnTo>
                <a:lnTo>
                  <a:pt x="0" y="2949687"/>
                </a:lnTo>
                <a:lnTo>
                  <a:pt x="30725" y="3671746"/>
                </a:lnTo>
                <a:lnTo>
                  <a:pt x="353349" y="4409168"/>
                </a:lnTo>
                <a:lnTo>
                  <a:pt x="952506" y="5069776"/>
                </a:lnTo>
                <a:lnTo>
                  <a:pt x="2043281" y="5469212"/>
                </a:lnTo>
                <a:lnTo>
                  <a:pt x="2918972" y="5576753"/>
                </a:lnTo>
                <a:lnTo>
                  <a:pt x="4301644" y="5499938"/>
                </a:lnTo>
                <a:lnTo>
                  <a:pt x="5300240" y="5161953"/>
                </a:lnTo>
                <a:lnTo>
                  <a:pt x="5822582" y="4731791"/>
                </a:lnTo>
                <a:lnTo>
                  <a:pt x="6129842" y="4101909"/>
                </a:lnTo>
                <a:lnTo>
                  <a:pt x="6375651" y="3241584"/>
                </a:lnTo>
                <a:lnTo>
                  <a:pt x="6344925" y="2411983"/>
                </a:lnTo>
                <a:lnTo>
                  <a:pt x="6037664" y="1367303"/>
                </a:lnTo>
                <a:lnTo>
                  <a:pt x="5361692" y="706695"/>
                </a:lnTo>
                <a:lnTo>
                  <a:pt x="4562815" y="199718"/>
                </a:lnTo>
                <a:lnTo>
                  <a:pt x="3963658" y="30725"/>
                </a:lnTo>
                <a:lnTo>
                  <a:pt x="3241596" y="0"/>
                </a:lnTo>
                <a:lnTo>
                  <a:pt x="2458082" y="30725"/>
                </a:lnTo>
                <a:lnTo>
                  <a:pt x="1858924" y="230444"/>
                </a:lnTo>
                <a:lnTo>
                  <a:pt x="1090773" y="614518"/>
                </a:lnTo>
                <a:lnTo>
                  <a:pt x="752787" y="921777"/>
                </a:lnTo>
                <a:lnTo>
                  <a:pt x="614520" y="1106132"/>
                </a:lnTo>
                <a:close/>
              </a:path>
            </a:pathLst>
          </a:cu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11290" y="2286885"/>
            <a:ext cx="4736338" cy="315991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/>
          <a:srcRect l="29910" t="21240" r="42380" b="33990"/>
          <a:stretch>
            <a:fillRect/>
          </a:stretch>
        </p:blipFill>
        <p:spPr>
          <a:xfrm>
            <a:off x="6096000" y="3429000"/>
            <a:ext cx="3615171" cy="31366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10653" h="4087128">
                <a:moveTo>
                  <a:pt x="3913997" y="458935"/>
                </a:moveTo>
                <a:lnTo>
                  <a:pt x="4208414" y="744688"/>
                </a:lnTo>
                <a:lnTo>
                  <a:pt x="4442214" y="1229602"/>
                </a:lnTo>
                <a:lnTo>
                  <a:pt x="4676014" y="2060882"/>
                </a:lnTo>
                <a:lnTo>
                  <a:pt x="4710653" y="2234065"/>
                </a:lnTo>
                <a:lnTo>
                  <a:pt x="4641377" y="2744956"/>
                </a:lnTo>
                <a:lnTo>
                  <a:pt x="4338303" y="3377076"/>
                </a:lnTo>
                <a:lnTo>
                  <a:pt x="3818745" y="3801375"/>
                </a:lnTo>
                <a:lnTo>
                  <a:pt x="3281869" y="3991877"/>
                </a:lnTo>
                <a:lnTo>
                  <a:pt x="2268734" y="4087128"/>
                </a:lnTo>
                <a:lnTo>
                  <a:pt x="1307552" y="3948582"/>
                </a:lnTo>
                <a:lnTo>
                  <a:pt x="692743" y="3706124"/>
                </a:lnTo>
                <a:lnTo>
                  <a:pt x="311734" y="3247188"/>
                </a:lnTo>
                <a:lnTo>
                  <a:pt x="0" y="2398589"/>
                </a:lnTo>
                <a:lnTo>
                  <a:pt x="34637" y="1714515"/>
                </a:lnTo>
                <a:lnTo>
                  <a:pt x="259779" y="978486"/>
                </a:lnTo>
                <a:lnTo>
                  <a:pt x="770676" y="484913"/>
                </a:lnTo>
                <a:lnTo>
                  <a:pt x="1316212" y="155865"/>
                </a:lnTo>
                <a:lnTo>
                  <a:pt x="1775154" y="0"/>
                </a:lnTo>
                <a:lnTo>
                  <a:pt x="2892202" y="8659"/>
                </a:lnTo>
                <a:lnTo>
                  <a:pt x="3333826" y="155865"/>
                </a:lnTo>
                <a:lnTo>
                  <a:pt x="3913997" y="458935"/>
                </a:lnTo>
                <a:close/>
              </a:path>
            </a:pathLst>
          </a:cu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/>
          <a:srcRect l="7710" t="9310" r="22630" b="2110"/>
          <a:stretch>
            <a:fillRect/>
          </a:stretch>
        </p:blipFill>
        <p:spPr>
          <a:xfrm>
            <a:off x="1643062" y="1523999"/>
            <a:ext cx="1804683" cy="1651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24811" h="5969040">
                <a:moveTo>
                  <a:pt x="5096021" y="412752"/>
                </a:moveTo>
                <a:lnTo>
                  <a:pt x="5461156" y="825505"/>
                </a:lnTo>
                <a:lnTo>
                  <a:pt x="6032672" y="1619261"/>
                </a:lnTo>
                <a:lnTo>
                  <a:pt x="6524811" y="2428891"/>
                </a:lnTo>
                <a:lnTo>
                  <a:pt x="6413683" y="3746525"/>
                </a:lnTo>
                <a:lnTo>
                  <a:pt x="5985047" y="4476781"/>
                </a:lnTo>
                <a:lnTo>
                  <a:pt x="5556409" y="5095910"/>
                </a:lnTo>
                <a:lnTo>
                  <a:pt x="4778512" y="5699164"/>
                </a:lnTo>
                <a:lnTo>
                  <a:pt x="3952988" y="5969040"/>
                </a:lnTo>
                <a:lnTo>
                  <a:pt x="2841706" y="5953166"/>
                </a:lnTo>
                <a:lnTo>
                  <a:pt x="1793926" y="5667414"/>
                </a:lnTo>
                <a:lnTo>
                  <a:pt x="889025" y="5080034"/>
                </a:lnTo>
                <a:lnTo>
                  <a:pt x="412762" y="4572031"/>
                </a:lnTo>
                <a:lnTo>
                  <a:pt x="79377" y="3746525"/>
                </a:lnTo>
                <a:lnTo>
                  <a:pt x="0" y="2921020"/>
                </a:lnTo>
                <a:lnTo>
                  <a:pt x="333384" y="1920888"/>
                </a:lnTo>
                <a:lnTo>
                  <a:pt x="841399" y="1158882"/>
                </a:lnTo>
                <a:lnTo>
                  <a:pt x="1666923" y="539753"/>
                </a:lnTo>
                <a:lnTo>
                  <a:pt x="2762329" y="127000"/>
                </a:lnTo>
                <a:lnTo>
                  <a:pt x="3238592" y="0"/>
                </a:lnTo>
                <a:lnTo>
                  <a:pt x="3889486" y="31750"/>
                </a:lnTo>
                <a:lnTo>
                  <a:pt x="4699134" y="238126"/>
                </a:lnTo>
                <a:lnTo>
                  <a:pt x="5096021" y="412752"/>
                </a:lnTo>
                <a:close/>
              </a:path>
            </a:pathLst>
          </a:custGeom>
        </p:spPr>
      </p:pic>
      <p:sp>
        <p:nvSpPr>
          <p:cNvPr id="22" name="TextBox 21"/>
          <p:cNvSpPr txBox="1"/>
          <p:nvPr/>
        </p:nvSpPr>
        <p:spPr>
          <a:xfrm rot="20448588">
            <a:off x="5696564" y="1112641"/>
            <a:ext cx="1244396" cy="3139441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0" b="0" i="0" u="none" strike="noStrike" kern="1200" cap="none" spc="0" normalizeH="0" baseline="0" dirty="0">
                <a:solidFill>
                  <a:srgbClr val="FF0000"/>
                </a:solidFill>
                <a:latin typeface="Calibri"/>
                <a:ea typeface="맑은 고딕"/>
                <a:cs typeface="Calibri"/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 rot="1397180">
            <a:off x="8023838" y="915791"/>
            <a:ext cx="1244396" cy="3139441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0" b="0" i="0" u="none" strike="noStrike" kern="1200" cap="none" spc="0" normalizeH="0" baseline="0">
                <a:solidFill>
                  <a:srgbClr val="FF0000"/>
                </a:solidFill>
                <a:latin typeface="Calibri"/>
                <a:ea typeface="맑은 고딕"/>
                <a:cs typeface="Calibri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7570" t="5750" r="9520" b="4980"/>
          <a:stretch>
            <a:fillRect/>
          </a:stretch>
        </p:blipFill>
        <p:spPr>
          <a:xfrm>
            <a:off x="4929187" y="3840735"/>
            <a:ext cx="2333625" cy="19695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15180" h="5682508">
                <a:moveTo>
                  <a:pt x="2143142" y="0"/>
                </a:moveTo>
                <a:lnTo>
                  <a:pt x="3817969" y="7958"/>
                </a:lnTo>
                <a:lnTo>
                  <a:pt x="4683164" y="135297"/>
                </a:lnTo>
                <a:lnTo>
                  <a:pt x="5270543" y="302430"/>
                </a:lnTo>
                <a:lnTo>
                  <a:pt x="5786485" y="740158"/>
                </a:lnTo>
                <a:lnTo>
                  <a:pt x="6365928" y="1313184"/>
                </a:lnTo>
                <a:lnTo>
                  <a:pt x="6516741" y="1623573"/>
                </a:lnTo>
                <a:lnTo>
                  <a:pt x="6699305" y="2061302"/>
                </a:lnTo>
                <a:lnTo>
                  <a:pt x="6715179" y="2817378"/>
                </a:lnTo>
                <a:lnTo>
                  <a:pt x="6659618" y="3334693"/>
                </a:lnTo>
                <a:lnTo>
                  <a:pt x="6532616" y="3676917"/>
                </a:lnTo>
                <a:lnTo>
                  <a:pt x="6342115" y="4321572"/>
                </a:lnTo>
                <a:lnTo>
                  <a:pt x="5945236" y="4950308"/>
                </a:lnTo>
                <a:lnTo>
                  <a:pt x="5357856" y="5356203"/>
                </a:lnTo>
                <a:lnTo>
                  <a:pt x="4579975" y="5650674"/>
                </a:lnTo>
                <a:lnTo>
                  <a:pt x="3889407" y="5682508"/>
                </a:lnTo>
                <a:lnTo>
                  <a:pt x="3111526" y="5650674"/>
                </a:lnTo>
                <a:lnTo>
                  <a:pt x="2373332" y="5563128"/>
                </a:lnTo>
                <a:lnTo>
                  <a:pt x="1643076" y="5403955"/>
                </a:lnTo>
                <a:lnTo>
                  <a:pt x="920757" y="4966226"/>
                </a:lnTo>
                <a:lnTo>
                  <a:pt x="412753" y="4377283"/>
                </a:lnTo>
                <a:lnTo>
                  <a:pt x="158751" y="3501826"/>
                </a:lnTo>
                <a:lnTo>
                  <a:pt x="0" y="2769626"/>
                </a:lnTo>
                <a:lnTo>
                  <a:pt x="87313" y="1894169"/>
                </a:lnTo>
                <a:lnTo>
                  <a:pt x="420690" y="1321143"/>
                </a:lnTo>
                <a:lnTo>
                  <a:pt x="896945" y="708323"/>
                </a:lnTo>
                <a:lnTo>
                  <a:pt x="1492262" y="262637"/>
                </a:lnTo>
                <a:lnTo>
                  <a:pt x="1674826" y="222843"/>
                </a:lnTo>
                <a:lnTo>
                  <a:pt x="2071705" y="39793"/>
                </a:lnTo>
                <a:lnTo>
                  <a:pt x="2143142" y="0"/>
                </a:lnTo>
                <a:close/>
              </a:path>
            </a:pathLst>
          </a:cu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25046" y="1758950"/>
            <a:ext cx="2610632" cy="2666998"/>
          </a:xfrm>
          <a:prstGeom prst="rect">
            <a:avLst/>
          </a:prstGeom>
          <a:ln>
            <a:solidFill>
              <a:schemeClr val="lt1"/>
            </a:solidFill>
          </a:ln>
          <a:effectLst>
            <a:softEdge rad="2540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/>
          <a:srcRect l="2290" t="290" r="1150" b="580"/>
          <a:stretch>
            <a:fillRect/>
          </a:stretch>
        </p:blipFill>
        <p:spPr>
          <a:xfrm>
            <a:off x="7211787" y="1916149"/>
            <a:ext cx="2863291" cy="2333097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84143" y="1042987"/>
            <a:ext cx="4572000" cy="477202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865560" y="1600200"/>
            <a:ext cx="3810000" cy="36576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6" name="사각형: 둥근 모서리 15"/>
          <p:cNvSpPr/>
          <p:nvPr/>
        </p:nvSpPr>
        <p:spPr>
          <a:xfrm rot="20255824">
            <a:off x="2117008" y="1708354"/>
            <a:ext cx="7957984" cy="3441290"/>
          </a:xfrm>
          <a:prstGeom prst="roundRect">
            <a:avLst>
              <a:gd name="adj" fmla="val 16667"/>
            </a:avLst>
          </a:prstGeom>
          <a:noFill/>
          <a:ln w="152400" cap="flat" cmpd="sng" algn="ctr">
            <a:solidFill>
              <a:srgbClr val="FF0000">
                <a:alpha val="100000"/>
              </a:srgbClr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9000" b="0" i="0" u="none" strike="noStrike" kern="1200" cap="none" spc="0" normalizeH="0" baseline="0" dirty="0">
                <a:solidFill>
                  <a:srgbClr val="FF0000"/>
                </a:solidFill>
                <a:effectLst/>
                <a:latin typeface="Calibri"/>
                <a:ea typeface="맑은 고딕"/>
                <a:cs typeface="Calibri"/>
              </a:rPr>
              <a:t>FAKE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l="2520" t="4050" r="1600" b="3030"/>
          <a:stretch>
            <a:fillRect/>
          </a:stretch>
        </p:blipFill>
        <p:spPr>
          <a:xfrm>
            <a:off x="1076687" y="5366843"/>
            <a:ext cx="1141488" cy="9969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650" h="5576752">
                <a:moveTo>
                  <a:pt x="614520" y="1106132"/>
                </a:moveTo>
                <a:lnTo>
                  <a:pt x="384075" y="1597747"/>
                </a:lnTo>
                <a:lnTo>
                  <a:pt x="107540" y="2458073"/>
                </a:lnTo>
                <a:lnTo>
                  <a:pt x="0" y="2949687"/>
                </a:lnTo>
                <a:lnTo>
                  <a:pt x="30725" y="3671746"/>
                </a:lnTo>
                <a:lnTo>
                  <a:pt x="353349" y="4409168"/>
                </a:lnTo>
                <a:lnTo>
                  <a:pt x="952506" y="5069776"/>
                </a:lnTo>
                <a:lnTo>
                  <a:pt x="2043281" y="5469212"/>
                </a:lnTo>
                <a:lnTo>
                  <a:pt x="2918972" y="5576753"/>
                </a:lnTo>
                <a:lnTo>
                  <a:pt x="4301644" y="5499938"/>
                </a:lnTo>
                <a:lnTo>
                  <a:pt x="5300240" y="5161953"/>
                </a:lnTo>
                <a:lnTo>
                  <a:pt x="5822582" y="4731791"/>
                </a:lnTo>
                <a:lnTo>
                  <a:pt x="6129842" y="4101909"/>
                </a:lnTo>
                <a:lnTo>
                  <a:pt x="6375651" y="3241584"/>
                </a:lnTo>
                <a:lnTo>
                  <a:pt x="6344925" y="2411983"/>
                </a:lnTo>
                <a:lnTo>
                  <a:pt x="6037664" y="1367303"/>
                </a:lnTo>
                <a:lnTo>
                  <a:pt x="5361692" y="706695"/>
                </a:lnTo>
                <a:lnTo>
                  <a:pt x="4562815" y="199718"/>
                </a:lnTo>
                <a:lnTo>
                  <a:pt x="3963658" y="30725"/>
                </a:lnTo>
                <a:lnTo>
                  <a:pt x="3241596" y="0"/>
                </a:lnTo>
                <a:lnTo>
                  <a:pt x="2458082" y="30725"/>
                </a:lnTo>
                <a:lnTo>
                  <a:pt x="1858924" y="230444"/>
                </a:lnTo>
                <a:lnTo>
                  <a:pt x="1090773" y="614518"/>
                </a:lnTo>
                <a:lnTo>
                  <a:pt x="752787" y="921777"/>
                </a:lnTo>
                <a:lnTo>
                  <a:pt x="614520" y="1106132"/>
                </a:lnTo>
                <a:close/>
              </a:path>
            </a:pathLst>
          </a:cu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rcRect l="7710" t="9310" r="22630" b="2110"/>
          <a:stretch>
            <a:fillRect/>
          </a:stretch>
        </p:blipFill>
        <p:spPr>
          <a:xfrm flipH="1">
            <a:off x="8818831" y="5223655"/>
            <a:ext cx="1151352" cy="114018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24811" h="5969040">
                <a:moveTo>
                  <a:pt x="5096021" y="412752"/>
                </a:moveTo>
                <a:lnTo>
                  <a:pt x="5461156" y="825505"/>
                </a:lnTo>
                <a:lnTo>
                  <a:pt x="6032672" y="1619261"/>
                </a:lnTo>
                <a:lnTo>
                  <a:pt x="6524811" y="2428891"/>
                </a:lnTo>
                <a:lnTo>
                  <a:pt x="6413683" y="3746525"/>
                </a:lnTo>
                <a:lnTo>
                  <a:pt x="5985047" y="4476781"/>
                </a:lnTo>
                <a:lnTo>
                  <a:pt x="5556409" y="5095910"/>
                </a:lnTo>
                <a:lnTo>
                  <a:pt x="4778512" y="5699164"/>
                </a:lnTo>
                <a:lnTo>
                  <a:pt x="3952988" y="5969040"/>
                </a:lnTo>
                <a:lnTo>
                  <a:pt x="2841706" y="5953166"/>
                </a:lnTo>
                <a:lnTo>
                  <a:pt x="1793926" y="5667414"/>
                </a:lnTo>
                <a:lnTo>
                  <a:pt x="889025" y="5080034"/>
                </a:lnTo>
                <a:lnTo>
                  <a:pt x="412762" y="4572031"/>
                </a:lnTo>
                <a:lnTo>
                  <a:pt x="79377" y="3746525"/>
                </a:lnTo>
                <a:lnTo>
                  <a:pt x="0" y="2921020"/>
                </a:lnTo>
                <a:lnTo>
                  <a:pt x="333384" y="1920888"/>
                </a:lnTo>
                <a:lnTo>
                  <a:pt x="841399" y="1158882"/>
                </a:lnTo>
                <a:lnTo>
                  <a:pt x="1666923" y="539753"/>
                </a:lnTo>
                <a:lnTo>
                  <a:pt x="2762329" y="127000"/>
                </a:lnTo>
                <a:lnTo>
                  <a:pt x="3238592" y="0"/>
                </a:lnTo>
                <a:lnTo>
                  <a:pt x="3889486" y="31750"/>
                </a:lnTo>
                <a:lnTo>
                  <a:pt x="4699134" y="238126"/>
                </a:lnTo>
                <a:lnTo>
                  <a:pt x="5096021" y="412752"/>
                </a:ln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CB67812-F4C1-4ACD-A044-312A7F98D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08" y="5532467"/>
            <a:ext cx="745185" cy="74518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28B213-DE89-4C08-9E93-CF49C2EC9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0" y="5540928"/>
            <a:ext cx="745185" cy="7451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B36DBC0-6CDE-4F9D-818E-A7A7E596F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07" y="4811873"/>
            <a:ext cx="745185" cy="74518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65F4CC0-B064-4C0A-A90B-F72986133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50" y="4811873"/>
            <a:ext cx="745185" cy="74518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656ADC-534C-4DD6-8E6C-44AF11263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52" y="4078134"/>
            <a:ext cx="745185" cy="74518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4A95C7F-1937-46CD-839A-E9F69DB68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74" y="4073532"/>
            <a:ext cx="745185" cy="74518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DC7EA95-8AED-403B-A92D-E3183AE28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51" y="3357540"/>
            <a:ext cx="745185" cy="74518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7B39EF9-D331-4C42-B0A4-741E66A2B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94" y="3357540"/>
            <a:ext cx="745185" cy="74518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130AB89-515C-4FD1-9225-049D4620D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59" y="2636866"/>
            <a:ext cx="745185" cy="74518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F819780-9FD6-4FC6-99D4-91DA95AFE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1" y="2632264"/>
            <a:ext cx="745185" cy="74518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A14FE50-6734-44F0-AE50-6211711C1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58" y="1916272"/>
            <a:ext cx="745185" cy="74518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7AEE5FC-AA56-4F1E-9CE6-1F4FF0666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38" y="1916272"/>
            <a:ext cx="745185" cy="74518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A0060D5-FBBD-40A0-B77C-D6447E042BCE}"/>
              </a:ext>
            </a:extLst>
          </p:cNvPr>
          <p:cNvSpPr/>
          <p:nvPr/>
        </p:nvSpPr>
        <p:spPr>
          <a:xfrm>
            <a:off x="2951893" y="212286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실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5D8A4DD-7312-476D-9FBA-AD2D4BFDDD00}"/>
              </a:ext>
            </a:extLst>
          </p:cNvPr>
          <p:cNvSpPr/>
          <p:nvPr/>
        </p:nvSpPr>
        <p:spPr>
          <a:xfrm>
            <a:off x="2996111" y="3584059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효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5D4B8B1-92A4-49D1-8E85-75437E49D4AE}"/>
              </a:ext>
            </a:extLst>
          </p:cNvPr>
          <p:cNvSpPr/>
          <p:nvPr/>
        </p:nvSpPr>
        <p:spPr>
          <a:xfrm>
            <a:off x="2989486" y="5084031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권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4C3302-7298-4922-9C77-55AF331BCF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5992">
            <a:off x="5131334" y="4045724"/>
            <a:ext cx="417706" cy="417706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7B05AAF8-8FD5-4C15-BFE3-7D6F63B47D80}"/>
              </a:ext>
            </a:extLst>
          </p:cNvPr>
          <p:cNvGrpSpPr/>
          <p:nvPr/>
        </p:nvGrpSpPr>
        <p:grpSpPr>
          <a:xfrm>
            <a:off x="3981228" y="3496892"/>
            <a:ext cx="682764" cy="483325"/>
            <a:chOff x="3933186" y="3549753"/>
            <a:chExt cx="682764" cy="483325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0F0AA97-3DCA-431F-B10D-91B5CD238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93400">
              <a:off x="4186454" y="3600281"/>
              <a:ext cx="429496" cy="429496"/>
            </a:xfrm>
            <a:prstGeom prst="rect">
              <a:avLst/>
            </a:prstGeom>
          </p:spPr>
        </p:pic>
        <p:sp>
          <p:nvSpPr>
            <p:cNvPr id="28" name="폭발: 8pt 27">
              <a:extLst>
                <a:ext uri="{FF2B5EF4-FFF2-40B4-BE49-F238E27FC236}">
                  <a16:creationId xmlns:a16="http://schemas.microsoft.com/office/drawing/2014/main" id="{7D38A4F5-F9FC-4440-B3F4-3CD69F4BDDA6}"/>
                </a:ext>
              </a:extLst>
            </p:cNvPr>
            <p:cNvSpPr/>
            <p:nvPr/>
          </p:nvSpPr>
          <p:spPr>
            <a:xfrm>
              <a:off x="3933186" y="3549753"/>
              <a:ext cx="365662" cy="483325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02635C3-1F3F-4BF9-8E39-D5C27757B492}"/>
              </a:ext>
            </a:extLst>
          </p:cNvPr>
          <p:cNvGrpSpPr/>
          <p:nvPr/>
        </p:nvGrpSpPr>
        <p:grpSpPr>
          <a:xfrm>
            <a:off x="3785138" y="4551239"/>
            <a:ext cx="1012565" cy="713693"/>
            <a:chOff x="3785138" y="4551239"/>
            <a:chExt cx="1012565" cy="713693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7AE1FB0B-45C2-42B1-BA89-02A7C2B0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5992">
              <a:off x="4379997" y="4847226"/>
              <a:ext cx="417706" cy="417706"/>
            </a:xfrm>
            <a:prstGeom prst="rect">
              <a:avLst/>
            </a:prstGeom>
          </p:spPr>
        </p:pic>
        <p:sp>
          <p:nvSpPr>
            <p:cNvPr id="29" name="폭발: 8pt 28">
              <a:extLst>
                <a:ext uri="{FF2B5EF4-FFF2-40B4-BE49-F238E27FC236}">
                  <a16:creationId xmlns:a16="http://schemas.microsoft.com/office/drawing/2014/main" id="{6B8A282A-6D1B-4FD2-A5C3-5E75381DEDDA}"/>
                </a:ext>
              </a:extLst>
            </p:cNvPr>
            <p:cNvSpPr/>
            <p:nvPr/>
          </p:nvSpPr>
          <p:spPr>
            <a:xfrm>
              <a:off x="3785138" y="4551239"/>
              <a:ext cx="365662" cy="483325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1DCD8EFE-859F-4FC9-9E2E-4E918575A5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7337">
            <a:off x="7373795" y="4187682"/>
            <a:ext cx="417706" cy="41770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79813EC-A10B-4B22-ACC7-98E2731E2E4B}"/>
              </a:ext>
            </a:extLst>
          </p:cNvPr>
          <p:cNvSpPr txBox="1"/>
          <p:nvPr/>
        </p:nvSpPr>
        <p:spPr>
          <a:xfrm>
            <a:off x="1283251" y="3738554"/>
            <a:ext cx="745186" cy="19389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en-US" altLang="ko-KR" sz="120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" tmFilter="0, 0; 0.125,0.2665; 0.25,0.4; 0.375,0.465; 0.5,0.5;  0.625,0.535; 0.75,0.6; 0.875,0.7335; 1,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00"/>
                            </p:stCondLst>
                            <p:childTnLst>
                              <p:par>
                                <p:cTn id="20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00"/>
                            </p:stCondLst>
                            <p:childTnLst>
                              <p:par>
                                <p:cTn id="2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209" y="239295"/>
            <a:ext cx="8541582" cy="91080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  <a:reflection blurRad="6350" stA="50000" endA="300" endPos="35000" dir="5400000" sy="-100000" algn="bl" rotWithShape="0"/>
                </a:effectLst>
              </a:rPr>
              <a:t>독도를 수호하기 위해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l="2520" t="4050" r="1600" b="3030"/>
          <a:stretch>
            <a:fillRect/>
          </a:stretch>
        </p:blipFill>
        <p:spPr>
          <a:xfrm>
            <a:off x="1076687" y="5366843"/>
            <a:ext cx="1141488" cy="9969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650" h="5576752">
                <a:moveTo>
                  <a:pt x="614520" y="1106132"/>
                </a:moveTo>
                <a:lnTo>
                  <a:pt x="384075" y="1597747"/>
                </a:lnTo>
                <a:lnTo>
                  <a:pt x="107540" y="2458073"/>
                </a:lnTo>
                <a:lnTo>
                  <a:pt x="0" y="2949687"/>
                </a:lnTo>
                <a:lnTo>
                  <a:pt x="30725" y="3671746"/>
                </a:lnTo>
                <a:lnTo>
                  <a:pt x="353349" y="4409168"/>
                </a:lnTo>
                <a:lnTo>
                  <a:pt x="952506" y="5069776"/>
                </a:lnTo>
                <a:lnTo>
                  <a:pt x="2043281" y="5469212"/>
                </a:lnTo>
                <a:lnTo>
                  <a:pt x="2918972" y="5576753"/>
                </a:lnTo>
                <a:lnTo>
                  <a:pt x="4301644" y="5499938"/>
                </a:lnTo>
                <a:lnTo>
                  <a:pt x="5300240" y="5161953"/>
                </a:lnTo>
                <a:lnTo>
                  <a:pt x="5822582" y="4731791"/>
                </a:lnTo>
                <a:lnTo>
                  <a:pt x="6129842" y="4101909"/>
                </a:lnTo>
                <a:lnTo>
                  <a:pt x="6375651" y="3241584"/>
                </a:lnTo>
                <a:lnTo>
                  <a:pt x="6344925" y="2411983"/>
                </a:lnTo>
                <a:lnTo>
                  <a:pt x="6037664" y="1367303"/>
                </a:lnTo>
                <a:lnTo>
                  <a:pt x="5361692" y="706695"/>
                </a:lnTo>
                <a:lnTo>
                  <a:pt x="4562815" y="199718"/>
                </a:lnTo>
                <a:lnTo>
                  <a:pt x="3963658" y="30725"/>
                </a:lnTo>
                <a:lnTo>
                  <a:pt x="3241596" y="0"/>
                </a:lnTo>
                <a:lnTo>
                  <a:pt x="2458082" y="30725"/>
                </a:lnTo>
                <a:lnTo>
                  <a:pt x="1858924" y="230444"/>
                </a:lnTo>
                <a:lnTo>
                  <a:pt x="1090773" y="614518"/>
                </a:lnTo>
                <a:lnTo>
                  <a:pt x="752787" y="921777"/>
                </a:lnTo>
                <a:lnTo>
                  <a:pt x="614520" y="1106132"/>
                </a:lnTo>
                <a:close/>
              </a:path>
            </a:pathLst>
          </a:cu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rcRect l="7710" t="9310" r="22630" b="2110"/>
          <a:stretch>
            <a:fillRect/>
          </a:stretch>
        </p:blipFill>
        <p:spPr>
          <a:xfrm flipH="1">
            <a:off x="8818831" y="5223655"/>
            <a:ext cx="1151352" cy="114018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24811" h="5969040">
                <a:moveTo>
                  <a:pt x="5096021" y="412752"/>
                </a:moveTo>
                <a:lnTo>
                  <a:pt x="5461156" y="825505"/>
                </a:lnTo>
                <a:lnTo>
                  <a:pt x="6032672" y="1619261"/>
                </a:lnTo>
                <a:lnTo>
                  <a:pt x="6524811" y="2428891"/>
                </a:lnTo>
                <a:lnTo>
                  <a:pt x="6413683" y="3746525"/>
                </a:lnTo>
                <a:lnTo>
                  <a:pt x="5985047" y="4476781"/>
                </a:lnTo>
                <a:lnTo>
                  <a:pt x="5556409" y="5095910"/>
                </a:lnTo>
                <a:lnTo>
                  <a:pt x="4778512" y="5699164"/>
                </a:lnTo>
                <a:lnTo>
                  <a:pt x="3952988" y="5969040"/>
                </a:lnTo>
                <a:lnTo>
                  <a:pt x="2841706" y="5953166"/>
                </a:lnTo>
                <a:lnTo>
                  <a:pt x="1793926" y="5667414"/>
                </a:lnTo>
                <a:lnTo>
                  <a:pt x="889025" y="5080034"/>
                </a:lnTo>
                <a:lnTo>
                  <a:pt x="412762" y="4572031"/>
                </a:lnTo>
                <a:lnTo>
                  <a:pt x="79377" y="3746525"/>
                </a:lnTo>
                <a:lnTo>
                  <a:pt x="0" y="2921020"/>
                </a:lnTo>
                <a:lnTo>
                  <a:pt x="333384" y="1920888"/>
                </a:lnTo>
                <a:lnTo>
                  <a:pt x="841399" y="1158882"/>
                </a:lnTo>
                <a:lnTo>
                  <a:pt x="1666923" y="539753"/>
                </a:lnTo>
                <a:lnTo>
                  <a:pt x="2762329" y="127000"/>
                </a:lnTo>
                <a:lnTo>
                  <a:pt x="3238592" y="0"/>
                </a:lnTo>
                <a:lnTo>
                  <a:pt x="3889486" y="31750"/>
                </a:lnTo>
                <a:lnTo>
                  <a:pt x="4699134" y="238126"/>
                </a:lnTo>
                <a:lnTo>
                  <a:pt x="5096021" y="412752"/>
                </a:ln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CB67812-F4C1-4ACD-A044-312A7F98D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08" y="5532467"/>
            <a:ext cx="745185" cy="74518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28B213-DE89-4C08-9E93-CF49C2EC9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0" y="5540928"/>
            <a:ext cx="745185" cy="7451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B36DBC0-6CDE-4F9D-818E-A7A7E596F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07" y="4811873"/>
            <a:ext cx="745185" cy="74518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65F4CC0-B064-4C0A-A90B-F72986133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50" y="4811873"/>
            <a:ext cx="745185" cy="74518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656ADC-534C-4DD6-8E6C-44AF11263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52" y="4078134"/>
            <a:ext cx="745185" cy="74518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4A95C7F-1937-46CD-839A-E9F69DB68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74" y="4073532"/>
            <a:ext cx="745185" cy="74518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DC7EA95-8AED-403B-A92D-E3183AE28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51" y="3357540"/>
            <a:ext cx="745185" cy="74518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7B39EF9-D331-4C42-B0A4-741E66A2B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94" y="3357540"/>
            <a:ext cx="745185" cy="74518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130AB89-515C-4FD1-9225-049D4620D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59" y="2636866"/>
            <a:ext cx="745185" cy="74518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F819780-9FD6-4FC6-99D4-91DA95AFE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1" y="2632264"/>
            <a:ext cx="745185" cy="74518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A14FE50-6734-44F0-AE50-6211711C1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58" y="1916272"/>
            <a:ext cx="745185" cy="74518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7AEE5FC-AA56-4F1E-9CE6-1F4FF0666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38" y="1916272"/>
            <a:ext cx="745185" cy="74518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A0060D5-FBBD-40A0-B77C-D6447E042BCE}"/>
              </a:ext>
            </a:extLst>
          </p:cNvPr>
          <p:cNvSpPr/>
          <p:nvPr/>
        </p:nvSpPr>
        <p:spPr>
          <a:xfrm>
            <a:off x="2951893" y="212286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실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5D8A4DD-7312-476D-9FBA-AD2D4BFDDD00}"/>
              </a:ext>
            </a:extLst>
          </p:cNvPr>
          <p:cNvSpPr/>
          <p:nvPr/>
        </p:nvSpPr>
        <p:spPr>
          <a:xfrm>
            <a:off x="2996111" y="3584059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효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5D4B8B1-92A4-49D1-8E85-75437E49D4AE}"/>
              </a:ext>
            </a:extLst>
          </p:cNvPr>
          <p:cNvSpPr/>
          <p:nvPr/>
        </p:nvSpPr>
        <p:spPr>
          <a:xfrm>
            <a:off x="2989486" y="5084031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권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4C3302-7298-4922-9C77-55AF331BCF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5992">
            <a:off x="5131334" y="4045724"/>
            <a:ext cx="417706" cy="417706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7B05AAF8-8FD5-4C15-BFE3-7D6F63B47D80}"/>
              </a:ext>
            </a:extLst>
          </p:cNvPr>
          <p:cNvGrpSpPr/>
          <p:nvPr/>
        </p:nvGrpSpPr>
        <p:grpSpPr>
          <a:xfrm>
            <a:off x="3981228" y="3496892"/>
            <a:ext cx="682764" cy="483325"/>
            <a:chOff x="3933186" y="3549753"/>
            <a:chExt cx="682764" cy="483325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0F0AA97-3DCA-431F-B10D-91B5CD238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93400">
              <a:off x="4186454" y="3600281"/>
              <a:ext cx="429496" cy="429496"/>
            </a:xfrm>
            <a:prstGeom prst="rect">
              <a:avLst/>
            </a:prstGeom>
          </p:spPr>
        </p:pic>
        <p:sp>
          <p:nvSpPr>
            <p:cNvPr id="28" name="폭발: 8pt 27">
              <a:extLst>
                <a:ext uri="{FF2B5EF4-FFF2-40B4-BE49-F238E27FC236}">
                  <a16:creationId xmlns:a16="http://schemas.microsoft.com/office/drawing/2014/main" id="{7D38A4F5-F9FC-4440-B3F4-3CD69F4BDDA6}"/>
                </a:ext>
              </a:extLst>
            </p:cNvPr>
            <p:cNvSpPr/>
            <p:nvPr/>
          </p:nvSpPr>
          <p:spPr>
            <a:xfrm>
              <a:off x="3933186" y="3549753"/>
              <a:ext cx="365662" cy="483325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02635C3-1F3F-4BF9-8E39-D5C27757B492}"/>
              </a:ext>
            </a:extLst>
          </p:cNvPr>
          <p:cNvGrpSpPr/>
          <p:nvPr/>
        </p:nvGrpSpPr>
        <p:grpSpPr>
          <a:xfrm>
            <a:off x="3785138" y="4551239"/>
            <a:ext cx="1012565" cy="713693"/>
            <a:chOff x="3785138" y="4551239"/>
            <a:chExt cx="1012565" cy="713693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7AE1FB0B-45C2-42B1-BA89-02A7C2B0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5992">
              <a:off x="4379997" y="4847226"/>
              <a:ext cx="417706" cy="417706"/>
            </a:xfrm>
            <a:prstGeom prst="rect">
              <a:avLst/>
            </a:prstGeom>
          </p:spPr>
        </p:pic>
        <p:sp>
          <p:nvSpPr>
            <p:cNvPr id="29" name="폭발: 8pt 28">
              <a:extLst>
                <a:ext uri="{FF2B5EF4-FFF2-40B4-BE49-F238E27FC236}">
                  <a16:creationId xmlns:a16="http://schemas.microsoft.com/office/drawing/2014/main" id="{6B8A282A-6D1B-4FD2-A5C3-5E75381DEDDA}"/>
                </a:ext>
              </a:extLst>
            </p:cNvPr>
            <p:cNvSpPr/>
            <p:nvPr/>
          </p:nvSpPr>
          <p:spPr>
            <a:xfrm>
              <a:off x="3785138" y="4551239"/>
              <a:ext cx="365662" cy="483325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1DCD8EFE-859F-4FC9-9E2E-4E918575A5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7337">
            <a:off x="7373795" y="4187682"/>
            <a:ext cx="417706" cy="41770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5A808F7-1418-4038-A9E1-C04C2FF18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52" y="1494377"/>
            <a:ext cx="5216696" cy="52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rrylishious 디자인 템플릿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307</Words>
  <Application>Microsoft Office PowerPoint</Application>
  <PresentationFormat>와이드스크린</PresentationFormat>
  <Paragraphs>115</Paragraphs>
  <Slides>28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2" baseType="lpstr">
      <vt:lpstr>맑은 고딕</vt:lpstr>
      <vt:lpstr>Calibri</vt:lpstr>
      <vt:lpstr>Wingdings 2</vt:lpstr>
      <vt:lpstr>Berrylishious 디자인 템플릿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차트가 있는 제목 및 내용 레이아웃</vt:lpstr>
      <vt:lpstr>SmartArt가 있는 두 개의 내용 레이아웃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전호종</dc:creator>
  <cp:lastModifiedBy>jeonok jeonok</cp:lastModifiedBy>
  <cp:revision>64</cp:revision>
  <dcterms:created xsi:type="dcterms:W3CDTF">2020-04-20T21:56:25Z</dcterms:created>
  <dcterms:modified xsi:type="dcterms:W3CDTF">2020-05-02T21:09:11Z</dcterms:modified>
  <cp:version/>
</cp:coreProperties>
</file>