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aveSubsetFonts="1">
  <p:sldMasterIdLst>
    <p:sldMasterId id="214748375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showOutlineIcons="0">
    <p:restoredLeft sz="10157"/>
    <p:restoredTop sz="95023"/>
  </p:normalViewPr>
  <p:slideViewPr>
    <p:cSldViewPr snapToObjects="1">
      <p:cViewPr varScale="1">
        <p:scale>
          <a:sx n="100" d="100"/>
          <a:sy n="100" d="100"/>
        </p:scale>
        <p:origin x="0" y="0"/>
      </p:cViewPr>
      <p:guideLst>
        <p:guide orient="horz" pos="2159"/>
        <p:guide pos="2878"/>
      </p:guideLst>
    </p:cSldViewPr>
  </p:slideViewPr>
  <p:notesTextViewPr>
    <p:cViewPr>
      <p:scale>
        <a:sx n="100" d="100"/>
        <a:sy n="100" d="100"/>
      </p:scale>
      <p:origin x="0" y="0"/>
    </p:cViewPr>
  </p:notesTextViewPr>
  <p:gridSpacing cx="73737216" cy="73737216"/>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제목 슬라이드" type="title" preserve="1">
  <p:cSld name="제목 슬라이드">
    <p:spTree>
      <p:nvGrpSpPr>
        <p:cNvPr id="1" name=""/>
        <p:cNvGrpSpPr/>
        <p:nvPr/>
      </p:nvGrpSpPr>
      <p:grpSpPr>
        <a:xfrm>
          <a:off x="0" y="0"/>
          <a:ext cx="0" cy="0"/>
          <a:chOff x="0" y="0"/>
          <a:chExt cx="0" cy="0"/>
        </a:xfrm>
      </p:grpSpPr>
      <p:sp>
        <p:nvSpPr>
          <p:cNvPr id="8" name="Freeform 33"/>
          <p:cNvSpPr/>
          <p:nvPr/>
        </p:nvSpPr>
        <p:spPr>
          <a:xfrm>
            <a:off x="-9525" y="3631"/>
            <a:ext cx="935610" cy="4425873"/>
          </a:xfrm>
          <a:custGeom>
            <a:avLst/>
            <a:gdLst/>
            <a:cxnLst>
              <a:cxn ang="0">
                <a:pos x="0" y="0"/>
              </a:cxn>
              <a:cxn ang="0">
                <a:pos x="0" y="708"/>
              </a:cxn>
              <a:cxn ang="0">
                <a:pos x="986" y="7114"/>
              </a:cxn>
              <a:cxn ang="0">
                <a:pos x="1537" y="7266"/>
              </a:cxn>
              <a:cxn ang="0">
                <a:pos x="62" y="0"/>
              </a:cxn>
              <a:cxn ang="0">
                <a:pos x="0" y="0"/>
              </a:cxn>
            </a:cxnLst>
            <a:rect l="0" t="0" r="r" b="b"/>
            <a:pathLst>
              <a:path w="1537" h="7266">
                <a:moveTo>
                  <a:pt x="0" y="0"/>
                </a:moveTo>
                <a:lnTo>
                  <a:pt x="0" y="708"/>
                </a:lnTo>
                <a:lnTo>
                  <a:pt x="986" y="7114"/>
                </a:lnTo>
                <a:lnTo>
                  <a:pt x="1537" y="7266"/>
                </a:lnTo>
                <a:lnTo>
                  <a:pt x="62" y="0"/>
                </a:lnTo>
                <a:lnTo>
                  <a:pt x="0" y="0"/>
                </a:lnTo>
              </a:path>
            </a:pathLst>
          </a:custGeom>
          <a:noFill/>
          <a:ln w="9525">
            <a:noFill/>
            <a:round/>
          </a:ln>
        </p:spPr>
        <p:txBody>
          <a:bodyPr anchor="ctr"/>
          <a:p>
            <a:pPr algn="ctr">
              <a:defRPr lang="ko-KR" altLang="en-US"/>
            </a:pPr>
            <a:endParaRPr lang="ko-KR" altLang="en-US"/>
          </a:p>
        </p:txBody>
      </p:sp>
      <p:sp>
        <p:nvSpPr>
          <p:cNvPr id="9" name="Freeform 11"/>
          <p:cNvSpPr/>
          <p:nvPr/>
        </p:nvSpPr>
        <p:spPr>
          <a:xfrm flipH="1">
            <a:off x="5480312" y="211889"/>
            <a:ext cx="3662349" cy="1609272"/>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1">
              <a:lumMod val="40000"/>
              <a:lumOff val="60000"/>
            </a:schemeClr>
          </a:solidFill>
          <a:ln w="9525">
            <a:noFill/>
            <a:round/>
          </a:ln>
        </p:spPr>
        <p:txBody>
          <a:bodyPr anchor="ctr"/>
          <a:p>
            <a:pPr algn="ctr">
              <a:defRPr lang="ko-KR" altLang="en-US"/>
            </a:pPr>
            <a:endParaRPr lang="ko-KR" altLang="en-US"/>
          </a:p>
        </p:txBody>
      </p:sp>
      <p:sp>
        <p:nvSpPr>
          <p:cNvPr id="10" name="Freeform 15"/>
          <p:cNvSpPr/>
          <p:nvPr/>
        </p:nvSpPr>
        <p:spPr>
          <a:xfrm flipH="1">
            <a:off x="882" y="0"/>
            <a:ext cx="9147172" cy="1209811"/>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1">
              <a:lumMod val="60000"/>
              <a:lumOff val="40000"/>
            </a:schemeClr>
          </a:solidFill>
          <a:ln w="9525">
            <a:noFill/>
            <a:round/>
          </a:ln>
        </p:spPr>
        <p:txBody>
          <a:bodyPr anchor="ctr"/>
          <a:p>
            <a:pPr algn="ctr">
              <a:defRPr lang="ko-KR" altLang="en-US"/>
            </a:pPr>
            <a:endParaRPr lang="ko-KR" altLang="en-US"/>
          </a:p>
        </p:txBody>
      </p:sp>
      <p:sp>
        <p:nvSpPr>
          <p:cNvPr id="11" name="자유형 10"/>
          <p:cNvSpPr/>
          <p:nvPr/>
        </p:nvSpPr>
        <p:spPr>
          <a:xfrm>
            <a:off x="0" y="313097"/>
            <a:ext cx="5486400" cy="2039450"/>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 name="connsiteX0" fmla="*/ 5486400 w 5486400"/>
              <a:gd name="connsiteY0" fmla="*/ 1085850 h 2676075"/>
              <a:gd name="connsiteX1" fmla="*/ 0 w 5486400"/>
              <a:gd name="connsiteY1" fmla="*/ 0 h 2676075"/>
              <a:gd name="connsiteX2" fmla="*/ 0 w 5486400"/>
              <a:gd name="connsiteY2" fmla="*/ 95250 h 2676075"/>
              <a:gd name="connsiteX3" fmla="*/ 604863 w 5486400"/>
              <a:gd name="connsiteY3" fmla="*/ 2676075 h 2676075"/>
              <a:gd name="connsiteX4" fmla="*/ 5486400 w 5486400"/>
              <a:gd name="connsiteY4" fmla="*/ 1085850 h 2676075"/>
              <a:gd name="connsiteX0" fmla="*/ 5486400 w 5486400"/>
              <a:gd name="connsiteY0" fmla="*/ 1085850 h 2582198"/>
              <a:gd name="connsiteX1" fmla="*/ 0 w 5486400"/>
              <a:gd name="connsiteY1" fmla="*/ 0 h 2582198"/>
              <a:gd name="connsiteX2" fmla="*/ 0 w 5486400"/>
              <a:gd name="connsiteY2" fmla="*/ 95250 h 2582198"/>
              <a:gd name="connsiteX3" fmla="*/ 892927 w 5486400"/>
              <a:gd name="connsiteY3" fmla="*/ 2582198 h 2582198"/>
              <a:gd name="connsiteX4" fmla="*/ 5486400 w 5486400"/>
              <a:gd name="connsiteY4" fmla="*/ 1085850 h 2582198"/>
              <a:gd name="connsiteX0" fmla="*/ 5486400 w 5486400"/>
              <a:gd name="connsiteY0" fmla="*/ 1085850 h 2582198"/>
              <a:gd name="connsiteX1" fmla="*/ 0 w 5486400"/>
              <a:gd name="connsiteY1" fmla="*/ 0 h 2582198"/>
              <a:gd name="connsiteX2" fmla="*/ 892927 w 5486400"/>
              <a:gd name="connsiteY2" fmla="*/ 2582198 h 2582198"/>
              <a:gd name="connsiteX3" fmla="*/ 5486400 w 5486400"/>
              <a:gd name="connsiteY3" fmla="*/ 1085850 h 2582198"/>
              <a:gd name="connsiteX0" fmla="*/ 5486400 w 5486400"/>
              <a:gd name="connsiteY0" fmla="*/ 1085850 h 2481754"/>
              <a:gd name="connsiteX1" fmla="*/ 0 w 5486400"/>
              <a:gd name="connsiteY1" fmla="*/ 0 h 2481754"/>
              <a:gd name="connsiteX2" fmla="*/ 870728 w 5486400"/>
              <a:gd name="connsiteY2" fmla="*/ 2481754 h 2481754"/>
              <a:gd name="connsiteX3" fmla="*/ 5486400 w 5486400"/>
              <a:gd name="connsiteY3" fmla="*/ 1085850 h 2481754"/>
            </a:gdLst>
            <a:cxnLst>
              <a:cxn ang="0">
                <a:pos x="connsiteX0" y="connsiteY0"/>
              </a:cxn>
              <a:cxn ang="0">
                <a:pos x="connsiteX1" y="connsiteY1"/>
              </a:cxn>
              <a:cxn ang="0">
                <a:pos x="connsiteX2" y="connsiteY2"/>
              </a:cxn>
              <a:cxn ang="0">
                <a:pos x="connsiteX3" y="connsiteY3"/>
              </a:cxn>
            </a:cxnLst>
            <a:rect l="l" t="t" r="r" b="b"/>
            <a:pathLst>
              <a:path w="5486400" h="2481754">
                <a:moveTo>
                  <a:pt x="5486400" y="1085850"/>
                </a:moveTo>
                <a:lnTo>
                  <a:pt x="0" y="0"/>
                </a:lnTo>
                <a:lnTo>
                  <a:pt x="870728" y="2481754"/>
                </a:lnTo>
                <a:lnTo>
                  <a:pt x="5486400" y="1085850"/>
                </a:lnTo>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2" name="Freeform 11"/>
          <p:cNvSpPr/>
          <p:nvPr/>
        </p:nvSpPr>
        <p:spPr>
          <a:xfrm rot="16200000" flipH="1">
            <a:off x="-695379" y="840853"/>
            <a:ext cx="2747768" cy="1074154"/>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1">
              <a:lumMod val="40000"/>
              <a:lumOff val="60000"/>
            </a:schemeClr>
          </a:solidFill>
          <a:ln w="9525">
            <a:noFill/>
            <a:round/>
          </a:ln>
        </p:spPr>
        <p:txBody>
          <a:bodyPr anchor="ctr"/>
          <a:p>
            <a:pPr algn="ctr">
              <a:defRPr lang="ko-KR" altLang="en-US"/>
            </a:pPr>
            <a:endParaRPr lang="ko-KR" altLang="en-US"/>
          </a:p>
        </p:txBody>
      </p:sp>
      <p:sp>
        <p:nvSpPr>
          <p:cNvPr id="13" name="Freeform 15"/>
          <p:cNvSpPr/>
          <p:nvPr/>
        </p:nvSpPr>
        <p:spPr>
          <a:xfrm rot="16200000" flipH="1">
            <a:off x="-3027688" y="3027685"/>
            <a:ext cx="6862892" cy="807522"/>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1"/>
          </a:solidFill>
          <a:ln w="9525">
            <a:noFill/>
            <a:round/>
          </a:ln>
        </p:spPr>
        <p:txBody>
          <a:bodyPr anchor="ctr"/>
          <a:p>
            <a:pPr algn="ctr">
              <a:defRPr lang="ko-KR" altLang="en-US"/>
            </a:pPr>
            <a:endParaRPr lang="ko-KR" altLang="en-US"/>
          </a:p>
        </p:txBody>
      </p:sp>
      <p:sp>
        <p:nvSpPr>
          <p:cNvPr id="14" name="자유형 13"/>
          <p:cNvSpPr/>
          <p:nvPr/>
        </p:nvSpPr>
        <p:spPr>
          <a:xfrm rot="16200000">
            <a:off x="-1143845" y="4100074"/>
            <a:ext cx="4116307" cy="1410652"/>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571750">
                <a:moveTo>
                  <a:pt x="5486400" y="1085850"/>
                </a:moveTo>
                <a:lnTo>
                  <a:pt x="0" y="0"/>
                </a:lnTo>
                <a:lnTo>
                  <a:pt x="0" y="95250"/>
                </a:lnTo>
                <a:lnTo>
                  <a:pt x="923925" y="2571750"/>
                </a:lnTo>
                <a:lnTo>
                  <a:pt x="5486400" y="1085850"/>
                </a:lnTo>
              </a:path>
            </a:pathLst>
          </a:cu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5" name="자유형 14"/>
          <p:cNvSpPr/>
          <p:nvPr/>
        </p:nvSpPr>
        <p:spPr>
          <a:xfrm rot="16200000">
            <a:off x="814147" y="5392119"/>
            <a:ext cx="895421" cy="2048277"/>
          </a:xfrm>
          <a:custGeom>
            <a:avLst/>
            <a:gdLst>
              <a:gd name="connsiteX0" fmla="*/ 0 w 571472"/>
              <a:gd name="connsiteY0" fmla="*/ 3000396 h 3000396"/>
              <a:gd name="connsiteX1" fmla="*/ 0 w 571472"/>
              <a:gd name="connsiteY1" fmla="*/ 0 h 3000396"/>
              <a:gd name="connsiteX2" fmla="*/ 571472 w 571472"/>
              <a:gd name="connsiteY2" fmla="*/ 3000396 h 3000396"/>
              <a:gd name="connsiteX3" fmla="*/ 0 w 571472"/>
              <a:gd name="connsiteY3" fmla="*/ 3000396 h 3000396"/>
              <a:gd name="connsiteX0" fmla="*/ 0 w 928630"/>
              <a:gd name="connsiteY0" fmla="*/ 3000396 h 3000396"/>
              <a:gd name="connsiteX1" fmla="*/ 0 w 928630"/>
              <a:gd name="connsiteY1" fmla="*/ 0 h 3000396"/>
              <a:gd name="connsiteX2" fmla="*/ 928630 w 928630"/>
              <a:gd name="connsiteY2" fmla="*/ 2500306 h 3000396"/>
              <a:gd name="connsiteX3" fmla="*/ 0 w 928630"/>
              <a:gd name="connsiteY3" fmla="*/ 3000396 h 3000396"/>
              <a:gd name="connsiteX0" fmla="*/ 9525 w 938155"/>
              <a:gd name="connsiteY0" fmla="*/ 3067050 h 3067050"/>
              <a:gd name="connsiteX1" fmla="*/ 0 w 938155"/>
              <a:gd name="connsiteY1" fmla="*/ 0 h 3067050"/>
              <a:gd name="connsiteX2" fmla="*/ 938155 w 938155"/>
              <a:gd name="connsiteY2" fmla="*/ 2566960 h 3067050"/>
              <a:gd name="connsiteX3" fmla="*/ 9525 w 938155"/>
              <a:gd name="connsiteY3" fmla="*/ 3067050 h 3067050"/>
              <a:gd name="connsiteX0" fmla="*/ 9525 w 928656"/>
              <a:gd name="connsiteY0" fmla="*/ 3067050 h 3067050"/>
              <a:gd name="connsiteX1" fmla="*/ 0 w 928656"/>
              <a:gd name="connsiteY1" fmla="*/ 0 h 3067050"/>
              <a:gd name="connsiteX2" fmla="*/ 928656 w 928656"/>
              <a:gd name="connsiteY2" fmla="*/ 2509813 h 3067050"/>
              <a:gd name="connsiteX3" fmla="*/ 9525 w 928656"/>
              <a:gd name="connsiteY3" fmla="*/ 3067050 h 3067050"/>
              <a:gd name="connsiteX0" fmla="*/ 9525 w 928656"/>
              <a:gd name="connsiteY0" fmla="*/ 2709836 h 2709836"/>
              <a:gd name="connsiteX1" fmla="*/ 0 w 928656"/>
              <a:gd name="connsiteY1" fmla="*/ 0 h 2709836"/>
              <a:gd name="connsiteX2" fmla="*/ 928656 w 928656"/>
              <a:gd name="connsiteY2" fmla="*/ 2509813 h 2709836"/>
              <a:gd name="connsiteX3" fmla="*/ 9525 w 928656"/>
              <a:gd name="connsiteY3" fmla="*/ 2709836 h 2709836"/>
              <a:gd name="connsiteX0" fmla="*/ 9525 w 928656"/>
              <a:gd name="connsiteY0" fmla="*/ 2781250 h 2781250"/>
              <a:gd name="connsiteX1" fmla="*/ 0 w 928656"/>
              <a:gd name="connsiteY1" fmla="*/ 0 h 2781250"/>
              <a:gd name="connsiteX2" fmla="*/ 928656 w 928656"/>
              <a:gd name="connsiteY2" fmla="*/ 2509813 h 2781250"/>
              <a:gd name="connsiteX3" fmla="*/ 9525 w 928656"/>
              <a:gd name="connsiteY3" fmla="*/ 2781250 h 2781250"/>
              <a:gd name="connsiteX0" fmla="*/ 9525 w 928656"/>
              <a:gd name="connsiteY0" fmla="*/ 2924102 h 2924102"/>
              <a:gd name="connsiteX1" fmla="*/ 0 w 928656"/>
              <a:gd name="connsiteY1" fmla="*/ 0 h 2924102"/>
              <a:gd name="connsiteX2" fmla="*/ 928656 w 928656"/>
              <a:gd name="connsiteY2" fmla="*/ 2509813 h 2924102"/>
              <a:gd name="connsiteX3" fmla="*/ 9525 w 928656"/>
              <a:gd name="connsiteY3" fmla="*/ 2924102 h 2924102"/>
              <a:gd name="connsiteX0" fmla="*/ 9525 w 931063"/>
              <a:gd name="connsiteY0" fmla="*/ 2924102 h 2924102"/>
              <a:gd name="connsiteX1" fmla="*/ 0 w 931063"/>
              <a:gd name="connsiteY1" fmla="*/ 0 h 2924102"/>
              <a:gd name="connsiteX2" fmla="*/ 931063 w 931063"/>
              <a:gd name="connsiteY2" fmla="*/ 2521723 h 2924102"/>
              <a:gd name="connsiteX3" fmla="*/ 9525 w 931063"/>
              <a:gd name="connsiteY3" fmla="*/ 2924102 h 2924102"/>
              <a:gd name="connsiteX0" fmla="*/ 0 w 931063"/>
              <a:gd name="connsiteY0" fmla="*/ 2805040 h 2805040"/>
              <a:gd name="connsiteX1" fmla="*/ 0 w 931063"/>
              <a:gd name="connsiteY1" fmla="*/ 0 h 2805040"/>
              <a:gd name="connsiteX2" fmla="*/ 931063 w 931063"/>
              <a:gd name="connsiteY2" fmla="*/ 2521723 h 2805040"/>
              <a:gd name="connsiteX3" fmla="*/ 0 w 931063"/>
              <a:gd name="connsiteY3" fmla="*/ 2805040 h 2805040"/>
              <a:gd name="connsiteX0" fmla="*/ 6350 w 931063"/>
              <a:gd name="connsiteY0" fmla="*/ 2822504 h 2822504"/>
              <a:gd name="connsiteX1" fmla="*/ 0 w 931063"/>
              <a:gd name="connsiteY1" fmla="*/ 0 h 2822504"/>
              <a:gd name="connsiteX2" fmla="*/ 931063 w 931063"/>
              <a:gd name="connsiteY2" fmla="*/ 2521723 h 2822504"/>
              <a:gd name="connsiteX3" fmla="*/ 6350 w 931063"/>
              <a:gd name="connsiteY3" fmla="*/ 2822504 h 2822504"/>
              <a:gd name="connsiteX0" fmla="*/ 6350 w 1185503"/>
              <a:gd name="connsiteY0" fmla="*/ 2822504 h 3224000"/>
              <a:gd name="connsiteX1" fmla="*/ 0 w 1185503"/>
              <a:gd name="connsiteY1" fmla="*/ 0 h 3224000"/>
              <a:gd name="connsiteX2" fmla="*/ 1185503 w 1185503"/>
              <a:gd name="connsiteY2" fmla="*/ 3224000 h 3224000"/>
              <a:gd name="connsiteX3" fmla="*/ 6350 w 1185503"/>
              <a:gd name="connsiteY3" fmla="*/ 2822504 h 3224000"/>
              <a:gd name="connsiteX0" fmla="*/ 2116 w 1193457"/>
              <a:gd name="connsiteY0" fmla="*/ 3734200 h 3734200"/>
              <a:gd name="connsiteX1" fmla="*/ 7954 w 1193457"/>
              <a:gd name="connsiteY1" fmla="*/ 0 h 3734200"/>
              <a:gd name="connsiteX2" fmla="*/ 1193457 w 1193457"/>
              <a:gd name="connsiteY2" fmla="*/ 3224000 h 3734200"/>
              <a:gd name="connsiteX3" fmla="*/ 2116 w 1193457"/>
              <a:gd name="connsiteY3" fmla="*/ 3734200 h 3734200"/>
            </a:gdLst>
            <a:cxnLst>
              <a:cxn ang="0">
                <a:pos x="connsiteX0" y="connsiteY0"/>
              </a:cxn>
              <a:cxn ang="0">
                <a:pos x="connsiteX1" y="connsiteY1"/>
              </a:cxn>
              <a:cxn ang="0">
                <a:pos x="connsiteX2" y="connsiteY2"/>
              </a:cxn>
              <a:cxn ang="0">
                <a:pos x="connsiteX3" y="connsiteY3"/>
              </a:cxn>
            </a:cxnLst>
            <a:rect l="l" t="t" r="r" b="b"/>
            <a:pathLst>
              <a:path w="1193457" h="3734200">
                <a:moveTo>
                  <a:pt x="2116" y="3734200"/>
                </a:moveTo>
                <a:cubicBezTo>
                  <a:pt x="-1" y="2793365"/>
                  <a:pt x="10071" y="940835"/>
                  <a:pt x="7954" y="0"/>
                </a:cubicBezTo>
                <a:lnTo>
                  <a:pt x="1193457" y="3224000"/>
                </a:lnTo>
                <a:lnTo>
                  <a:pt x="2116" y="3734200"/>
                </a:lnTo>
              </a:path>
            </a:pathLst>
          </a:custGeom>
          <a:solidFill>
            <a:schemeClr val="accent2">
              <a:lumMod val="50000"/>
              <a:lumOff val="50000"/>
            </a:schemeClr>
          </a:solidFill>
          <a:ln w="9525">
            <a:noFill/>
            <a:round/>
          </a:ln>
        </p:spPr>
        <p:txBody>
          <a:bodyPr anchor="ctr"/>
          <a:p>
            <a:pPr algn="ctr">
              <a:defRPr lang="ko-KR" altLang="en-US"/>
            </a:pPr>
            <a:endParaRPr lang="ko-KR" altLang="en-US"/>
          </a:p>
        </p:txBody>
      </p:sp>
      <p:sp>
        <p:nvSpPr>
          <p:cNvPr id="16" name="자유형 15"/>
          <p:cNvSpPr/>
          <p:nvPr/>
        </p:nvSpPr>
        <p:spPr>
          <a:xfrm>
            <a:off x="123188" y="-27432"/>
            <a:ext cx="2162795" cy="6885432"/>
          </a:xfrm>
          <a:custGeom>
            <a:avLst/>
            <a:gdLst>
              <a:gd name="connsiteX0" fmla="*/ 0 w 500066"/>
              <a:gd name="connsiteY0" fmla="*/ 6858000 h 6858000"/>
              <a:gd name="connsiteX1" fmla="*/ 250033 w 500066"/>
              <a:gd name="connsiteY1" fmla="*/ 0 h 6858000"/>
              <a:gd name="connsiteX2" fmla="*/ 500066 w 500066"/>
              <a:gd name="connsiteY2" fmla="*/ 6858000 h 6858000"/>
              <a:gd name="connsiteX3" fmla="*/ 0 w 500066"/>
              <a:gd name="connsiteY3" fmla="*/ 6858000 h 6858000"/>
              <a:gd name="connsiteX0" fmla="*/ 1638757 w 2138823"/>
              <a:gd name="connsiteY0" fmla="*/ 6876288 h 6876288"/>
              <a:gd name="connsiteX1" fmla="*/ 0 w 2138823"/>
              <a:gd name="connsiteY1" fmla="*/ 0 h 6876288"/>
              <a:gd name="connsiteX2" fmla="*/ 2138823 w 2138823"/>
              <a:gd name="connsiteY2" fmla="*/ 6876288 h 6876288"/>
              <a:gd name="connsiteX3" fmla="*/ 1638757 w 2138823"/>
              <a:gd name="connsiteY3" fmla="*/ 6876288 h 6876288"/>
              <a:gd name="connsiteX0" fmla="*/ 1662729 w 2162795"/>
              <a:gd name="connsiteY0" fmla="*/ 6885432 h 6885432"/>
              <a:gd name="connsiteX1" fmla="*/ 0 w 2162795"/>
              <a:gd name="connsiteY1" fmla="*/ 0 h 6885432"/>
              <a:gd name="connsiteX2" fmla="*/ 2162795 w 2162795"/>
              <a:gd name="connsiteY2" fmla="*/ 6885432 h 6885432"/>
              <a:gd name="connsiteX3" fmla="*/ 1662729 w 2162795"/>
              <a:gd name="connsiteY3" fmla="*/ 6885432 h 6885432"/>
            </a:gdLst>
            <a:cxnLst>
              <a:cxn ang="0">
                <a:pos x="connsiteX0" y="connsiteY0"/>
              </a:cxn>
              <a:cxn ang="0">
                <a:pos x="connsiteX1" y="connsiteY1"/>
              </a:cxn>
              <a:cxn ang="0">
                <a:pos x="connsiteX2" y="connsiteY2"/>
              </a:cxn>
              <a:cxn ang="0">
                <a:pos x="connsiteX3" y="connsiteY3"/>
              </a:cxn>
            </a:cxnLst>
            <a:rect l="l" t="t" r="r" b="b"/>
            <a:pathLst>
              <a:path w="2162795" h="6885432">
                <a:moveTo>
                  <a:pt x="1662729" y="6885432"/>
                </a:moveTo>
                <a:lnTo>
                  <a:pt x="0" y="0"/>
                </a:lnTo>
                <a:lnTo>
                  <a:pt x="2162795" y="6885432"/>
                </a:lnTo>
                <a:lnTo>
                  <a:pt x="1662729" y="6885432"/>
                </a:lnTo>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2" name="제목 1"/>
          <p:cNvSpPr>
            <a:spLocks noGrp="1"/>
          </p:cNvSpPr>
          <p:nvPr>
            <p:ph type="ctrTitle" idx="0"/>
          </p:nvPr>
        </p:nvSpPr>
        <p:spPr>
          <a:xfrm>
            <a:off x="1702940" y="2919309"/>
            <a:ext cx="7226778" cy="957706"/>
          </a:xfrm>
        </p:spPr>
        <p:txBody>
          <a:bodyPr>
            <a:noAutofit/>
          </a:bodyPr>
          <a:lstStyle>
            <a:lvl1pPr algn="l">
              <a:defRPr sz="5400" b="0"/>
            </a:lvl1pPr>
          </a:lstStyle>
          <a:p>
            <a:pPr lvl="0">
              <a:defRPr lang="ko-KR" altLang="en-US"/>
            </a:pPr>
            <a:r>
              <a:rPr lang="ko-KR" altLang="en-US"/>
              <a:t>마스터 제목 스타일 편집</a:t>
            </a:r>
            <a:endParaRPr lang="ko-KR" altLang="en-US"/>
          </a:p>
        </p:txBody>
      </p:sp>
      <p:sp>
        <p:nvSpPr>
          <p:cNvPr id="3" name="부제목 2"/>
          <p:cNvSpPr>
            <a:spLocks noGrp="1"/>
          </p:cNvSpPr>
          <p:nvPr>
            <p:ph type="subTitle" idx="1"/>
          </p:nvPr>
        </p:nvSpPr>
        <p:spPr>
          <a:xfrm>
            <a:off x="1702940" y="3890286"/>
            <a:ext cx="7223346" cy="467408"/>
          </a:xfrm>
        </p:spPr>
        <p:txBody>
          <a:bodyPr anchor="ctr"/>
          <a:lstStyle>
            <a:lvl1pPr marL="0" indent="0" algn="l">
              <a:buNone/>
              <a:defRPr sz="24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endParaRPr lang="ko-KR" altLang="en-US"/>
          </a:p>
        </p:txBody>
      </p:sp>
      <p:sp>
        <p:nvSpPr>
          <p:cNvPr id="4" name="날짜 개체 틀 3"/>
          <p:cNvSpPr>
            <a:spLocks noGrp="1"/>
          </p:cNvSpPr>
          <p:nvPr>
            <p:ph type="dt" sz="half" idx="10"/>
          </p:nvPr>
        </p:nvSpPr>
        <p:spPr/>
        <p:txBody>
          <a:bodyPr/>
          <a:lstStyle/>
          <a:p>
            <a:pPr>
              <a:defRPr lang="ko-KR" altLang="en-US"/>
            </a:pPr>
            <a:fld id="{282A27DF-FC33-4C05-96AC-ECA7B11A9C6B}" type="datetime1">
              <a:rPr lang="ko-KR" altLang="en-US"/>
              <a:pPr>
                <a:defRPr lang="ko-KR" altLang="en-US"/>
              </a:pPr>
              <a:t>2019-09-30</a:t>
            </a:fld>
            <a:endParaRPr lang="en-US" altLang="en-US"/>
          </a:p>
        </p:txBody>
      </p:sp>
      <p:sp>
        <p:nvSpPr>
          <p:cNvPr id="5" name="바닥글 개체 틀 4"/>
          <p:cNvSpPr>
            <a:spLocks noGrp="1"/>
          </p:cNvSpPr>
          <p:nvPr>
            <p:ph type="ftr" sz="quarter" idx="11"/>
          </p:nvPr>
        </p:nvSpPr>
        <p:spPr/>
        <p:txBody>
          <a:bodyPr/>
          <a:lstStyle>
            <a:lvl1pPr>
              <a:defRPr/>
            </a:lvl1pPr>
          </a:lstStyle>
          <a:p>
            <a:pPr>
              <a:defRPr lang="ko-KR" altLang="en-US"/>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간지" type="objOnly" preserve="1">
  <p:cSld name="간지">
    <p:spTree>
      <p:nvGrpSpPr>
        <p:cNvPr id="1" name=""/>
        <p:cNvGrpSpPr/>
        <p:nvPr/>
      </p:nvGrpSpPr>
      <p:grpSpPr>
        <a:xfrm>
          <a:off x="0" y="0"/>
          <a:ext cx="0" cy="0"/>
          <a:chOff x="0" y="0"/>
          <a:chExt cx="0" cy="0"/>
        </a:xfrm>
      </p:grpSpPr>
      <p:grpSp>
        <p:nvGrpSpPr>
          <p:cNvPr id="6" name="그룹 5"/>
          <p:cNvGrpSpPr/>
          <p:nvPr/>
        </p:nvGrpSpPr>
        <p:grpSpPr>
          <a:xfrm rot="0">
            <a:off x="-54864" y="3141915"/>
            <a:ext cx="9228785" cy="3716088"/>
            <a:chOff x="-28573" y="3141915"/>
            <a:chExt cx="9202494" cy="3716088"/>
          </a:xfrm>
        </p:grpSpPr>
        <p:sp>
          <p:nvSpPr>
            <p:cNvPr id="7" name="Freeform 11"/>
            <p:cNvSpPr/>
            <p:nvPr/>
          </p:nvSpPr>
          <p:spPr>
            <a:xfrm rot="10800000" flipH="1">
              <a:off x="13414" y="5642418"/>
              <a:ext cx="3665145" cy="1074154"/>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1">
                <a:lumMod val="40000"/>
                <a:lumOff val="60000"/>
                <a:alpha val="58000"/>
              </a:schemeClr>
            </a:solidFill>
            <a:ln w="9525">
              <a:noFill/>
              <a:round/>
            </a:ln>
          </p:spPr>
          <p:txBody>
            <a:bodyPr anchor="ctr"/>
            <a:p>
              <a:pPr algn="ctr">
                <a:defRPr lang="ko-KR" altLang="en-US"/>
              </a:pPr>
              <a:endParaRPr lang="ko-KR" altLang="en-US"/>
            </a:p>
          </p:txBody>
        </p:sp>
        <p:sp>
          <p:nvSpPr>
            <p:cNvPr id="8" name="Freeform 15"/>
            <p:cNvSpPr/>
            <p:nvPr/>
          </p:nvSpPr>
          <p:spPr>
            <a:xfrm rot="10800000" flipH="1">
              <a:off x="8017" y="6050481"/>
              <a:ext cx="9154154" cy="807522"/>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1">
                <a:alpha val="75000"/>
              </a:schemeClr>
            </a:solidFill>
            <a:ln w="9525">
              <a:noFill/>
              <a:round/>
            </a:ln>
          </p:spPr>
          <p:txBody>
            <a:bodyPr anchor="ctr"/>
            <a:p>
              <a:pPr algn="ctr">
                <a:defRPr lang="ko-KR" altLang="en-US"/>
              </a:pPr>
              <a:endParaRPr lang="ko-KR" altLang="en-US"/>
            </a:p>
          </p:txBody>
        </p:sp>
        <p:sp>
          <p:nvSpPr>
            <p:cNvPr id="9" name="자유형 8"/>
            <p:cNvSpPr/>
            <p:nvPr/>
          </p:nvSpPr>
          <p:spPr>
            <a:xfrm rot="10800000">
              <a:off x="3672466" y="5238365"/>
              <a:ext cx="5490588" cy="1410652"/>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571750">
                  <a:moveTo>
                    <a:pt x="5486400" y="1085850"/>
                  </a:moveTo>
                  <a:lnTo>
                    <a:pt x="0" y="0"/>
                  </a:lnTo>
                  <a:lnTo>
                    <a:pt x="0" y="95250"/>
                  </a:lnTo>
                  <a:lnTo>
                    <a:pt x="923925" y="2571750"/>
                  </a:lnTo>
                  <a:lnTo>
                    <a:pt x="5486400" y="1085850"/>
                  </a:lnTo>
                </a:path>
              </a:pathLst>
            </a:custGeom>
            <a:solidFill>
              <a:srgbClr val="b6b8ba">
                <a:alpha val="38000"/>
              </a:srgbClr>
            </a:solidFill>
            <a:ln w="9525">
              <a:noFill/>
              <a:round/>
            </a:ln>
          </p:spPr>
          <p:txBody>
            <a:bodyPr anchor="ctr"/>
            <a:p>
              <a:pPr algn="ctr">
                <a:defRPr lang="ko-KR" altLang="en-US"/>
              </a:pPr>
              <a:endParaRPr lang="ko-KR" altLang="en-US"/>
            </a:p>
          </p:txBody>
        </p:sp>
        <p:sp>
          <p:nvSpPr>
            <p:cNvPr id="10" name="자유형 9"/>
            <p:cNvSpPr/>
            <p:nvPr/>
          </p:nvSpPr>
          <p:spPr>
            <a:xfrm rot="10800000">
              <a:off x="8223873" y="5072085"/>
              <a:ext cx="931774" cy="1548196"/>
            </a:xfrm>
            <a:custGeom>
              <a:avLst/>
              <a:gdLst>
                <a:gd name="connsiteX0" fmla="*/ 0 w 571472"/>
                <a:gd name="connsiteY0" fmla="*/ 3000396 h 3000396"/>
                <a:gd name="connsiteX1" fmla="*/ 0 w 571472"/>
                <a:gd name="connsiteY1" fmla="*/ 0 h 3000396"/>
                <a:gd name="connsiteX2" fmla="*/ 571472 w 571472"/>
                <a:gd name="connsiteY2" fmla="*/ 3000396 h 3000396"/>
                <a:gd name="connsiteX3" fmla="*/ 0 w 571472"/>
                <a:gd name="connsiteY3" fmla="*/ 3000396 h 3000396"/>
                <a:gd name="connsiteX0" fmla="*/ 0 w 928630"/>
                <a:gd name="connsiteY0" fmla="*/ 3000396 h 3000396"/>
                <a:gd name="connsiteX1" fmla="*/ 0 w 928630"/>
                <a:gd name="connsiteY1" fmla="*/ 0 h 3000396"/>
                <a:gd name="connsiteX2" fmla="*/ 928630 w 928630"/>
                <a:gd name="connsiteY2" fmla="*/ 2500306 h 3000396"/>
                <a:gd name="connsiteX3" fmla="*/ 0 w 928630"/>
                <a:gd name="connsiteY3" fmla="*/ 3000396 h 3000396"/>
                <a:gd name="connsiteX0" fmla="*/ 9525 w 938155"/>
                <a:gd name="connsiteY0" fmla="*/ 3067050 h 3067050"/>
                <a:gd name="connsiteX1" fmla="*/ 0 w 938155"/>
                <a:gd name="connsiteY1" fmla="*/ 0 h 3067050"/>
                <a:gd name="connsiteX2" fmla="*/ 938155 w 938155"/>
                <a:gd name="connsiteY2" fmla="*/ 2566960 h 3067050"/>
                <a:gd name="connsiteX3" fmla="*/ 9525 w 938155"/>
                <a:gd name="connsiteY3" fmla="*/ 3067050 h 3067050"/>
                <a:gd name="connsiteX0" fmla="*/ 9525 w 928656"/>
                <a:gd name="connsiteY0" fmla="*/ 3067050 h 3067050"/>
                <a:gd name="connsiteX1" fmla="*/ 0 w 928656"/>
                <a:gd name="connsiteY1" fmla="*/ 0 h 3067050"/>
                <a:gd name="connsiteX2" fmla="*/ 928656 w 928656"/>
                <a:gd name="connsiteY2" fmla="*/ 2509813 h 3067050"/>
                <a:gd name="connsiteX3" fmla="*/ 9525 w 928656"/>
                <a:gd name="connsiteY3" fmla="*/ 3067050 h 3067050"/>
                <a:gd name="connsiteX0" fmla="*/ 9525 w 928656"/>
                <a:gd name="connsiteY0" fmla="*/ 2709836 h 2709836"/>
                <a:gd name="connsiteX1" fmla="*/ 0 w 928656"/>
                <a:gd name="connsiteY1" fmla="*/ 0 h 2709836"/>
                <a:gd name="connsiteX2" fmla="*/ 928656 w 928656"/>
                <a:gd name="connsiteY2" fmla="*/ 2509813 h 2709836"/>
                <a:gd name="connsiteX3" fmla="*/ 9525 w 928656"/>
                <a:gd name="connsiteY3" fmla="*/ 2709836 h 2709836"/>
                <a:gd name="connsiteX0" fmla="*/ 9525 w 928656"/>
                <a:gd name="connsiteY0" fmla="*/ 2781250 h 2781250"/>
                <a:gd name="connsiteX1" fmla="*/ 0 w 928656"/>
                <a:gd name="connsiteY1" fmla="*/ 0 h 2781250"/>
                <a:gd name="connsiteX2" fmla="*/ 928656 w 928656"/>
                <a:gd name="connsiteY2" fmla="*/ 2509813 h 2781250"/>
                <a:gd name="connsiteX3" fmla="*/ 9525 w 928656"/>
                <a:gd name="connsiteY3" fmla="*/ 2781250 h 2781250"/>
                <a:gd name="connsiteX0" fmla="*/ 9525 w 928656"/>
                <a:gd name="connsiteY0" fmla="*/ 2924102 h 2924102"/>
                <a:gd name="connsiteX1" fmla="*/ 0 w 928656"/>
                <a:gd name="connsiteY1" fmla="*/ 0 h 2924102"/>
                <a:gd name="connsiteX2" fmla="*/ 928656 w 928656"/>
                <a:gd name="connsiteY2" fmla="*/ 2509813 h 2924102"/>
                <a:gd name="connsiteX3" fmla="*/ 9525 w 928656"/>
                <a:gd name="connsiteY3" fmla="*/ 2924102 h 2924102"/>
                <a:gd name="connsiteX0" fmla="*/ 9525 w 931063"/>
                <a:gd name="connsiteY0" fmla="*/ 2924102 h 2924102"/>
                <a:gd name="connsiteX1" fmla="*/ 0 w 931063"/>
                <a:gd name="connsiteY1" fmla="*/ 0 h 2924102"/>
                <a:gd name="connsiteX2" fmla="*/ 931063 w 931063"/>
                <a:gd name="connsiteY2" fmla="*/ 2521723 h 2924102"/>
                <a:gd name="connsiteX3" fmla="*/ 9525 w 931063"/>
                <a:gd name="connsiteY3" fmla="*/ 2924102 h 2924102"/>
                <a:gd name="connsiteX0" fmla="*/ 0 w 931063"/>
                <a:gd name="connsiteY0" fmla="*/ 2805040 h 2805040"/>
                <a:gd name="connsiteX1" fmla="*/ 0 w 931063"/>
                <a:gd name="connsiteY1" fmla="*/ 0 h 2805040"/>
                <a:gd name="connsiteX2" fmla="*/ 931063 w 931063"/>
                <a:gd name="connsiteY2" fmla="*/ 2521723 h 2805040"/>
                <a:gd name="connsiteX3" fmla="*/ 0 w 931063"/>
                <a:gd name="connsiteY3" fmla="*/ 2805040 h 2805040"/>
                <a:gd name="connsiteX0" fmla="*/ 6350 w 931063"/>
                <a:gd name="connsiteY0" fmla="*/ 2822504 h 2822504"/>
                <a:gd name="connsiteX1" fmla="*/ 0 w 931063"/>
                <a:gd name="connsiteY1" fmla="*/ 0 h 2822504"/>
                <a:gd name="connsiteX2" fmla="*/ 931063 w 931063"/>
                <a:gd name="connsiteY2" fmla="*/ 2521723 h 2822504"/>
                <a:gd name="connsiteX3" fmla="*/ 6350 w 931063"/>
                <a:gd name="connsiteY3" fmla="*/ 2822504 h 2822504"/>
              </a:gdLst>
              <a:cxnLst>
                <a:cxn ang="0">
                  <a:pos x="connsiteX0" y="connsiteY0"/>
                </a:cxn>
                <a:cxn ang="0">
                  <a:pos x="connsiteX1" y="connsiteY1"/>
                </a:cxn>
                <a:cxn ang="0">
                  <a:pos x="connsiteX2" y="connsiteY2"/>
                </a:cxn>
                <a:cxn ang="0">
                  <a:pos x="connsiteX3" y="connsiteY3"/>
                </a:cxn>
              </a:cxnLst>
              <a:rect l="l" t="t" r="r" b="b"/>
              <a:pathLst>
                <a:path w="931063" h="2822504">
                  <a:moveTo>
                    <a:pt x="6350" y="2822504"/>
                  </a:moveTo>
                  <a:cubicBezTo>
                    <a:pt x="4233" y="1881669"/>
                    <a:pt x="2117" y="940835"/>
                    <a:pt x="0" y="0"/>
                  </a:cubicBezTo>
                  <a:lnTo>
                    <a:pt x="931063" y="2521723"/>
                  </a:lnTo>
                  <a:lnTo>
                    <a:pt x="6350" y="2822504"/>
                  </a:lnTo>
                </a:path>
              </a:pathLst>
            </a:custGeom>
            <a:solidFill>
              <a:schemeClr val="accent2">
                <a:lumMod val="50000"/>
                <a:lumOff val="50000"/>
                <a:alpha val="65000"/>
              </a:schemeClr>
            </a:solidFill>
            <a:ln w="9525">
              <a:noFill/>
              <a:round/>
            </a:ln>
          </p:spPr>
          <p:txBody>
            <a:bodyPr anchor="ctr"/>
            <a:p>
              <a:pPr algn="ctr">
                <a:defRPr lang="ko-KR" altLang="en-US"/>
              </a:pPr>
              <a:endParaRPr lang="ko-KR" altLang="en-US"/>
            </a:p>
          </p:txBody>
        </p:sp>
        <p:sp>
          <p:nvSpPr>
            <p:cNvPr id="11" name="자유형 10"/>
            <p:cNvSpPr/>
            <p:nvPr/>
          </p:nvSpPr>
          <p:spPr>
            <a:xfrm rot="16200000">
              <a:off x="2776226" y="337116"/>
              <a:ext cx="3592895" cy="9202494"/>
            </a:xfrm>
            <a:custGeom>
              <a:avLst/>
              <a:gdLst>
                <a:gd name="connsiteX0" fmla="*/ 0 w 500066"/>
                <a:gd name="connsiteY0" fmla="*/ 6858000 h 6858000"/>
                <a:gd name="connsiteX1" fmla="*/ 250033 w 500066"/>
                <a:gd name="connsiteY1" fmla="*/ 0 h 6858000"/>
                <a:gd name="connsiteX2" fmla="*/ 500066 w 500066"/>
                <a:gd name="connsiteY2" fmla="*/ 6858000 h 6858000"/>
                <a:gd name="connsiteX3" fmla="*/ 0 w 500066"/>
                <a:gd name="connsiteY3" fmla="*/ 6858000 h 6858000"/>
                <a:gd name="connsiteX0" fmla="*/ 1638757 w 2138823"/>
                <a:gd name="connsiteY0" fmla="*/ 6876288 h 6876288"/>
                <a:gd name="connsiteX1" fmla="*/ 0 w 2138823"/>
                <a:gd name="connsiteY1" fmla="*/ 0 h 6876288"/>
                <a:gd name="connsiteX2" fmla="*/ 2138823 w 2138823"/>
                <a:gd name="connsiteY2" fmla="*/ 6876288 h 6876288"/>
                <a:gd name="connsiteX3" fmla="*/ 1638757 w 2138823"/>
                <a:gd name="connsiteY3" fmla="*/ 6876288 h 6876288"/>
                <a:gd name="connsiteX0" fmla="*/ 1662729 w 2162795"/>
                <a:gd name="connsiteY0" fmla="*/ 6885432 h 6885432"/>
                <a:gd name="connsiteX1" fmla="*/ 0 w 2162795"/>
                <a:gd name="connsiteY1" fmla="*/ 0 h 6885432"/>
                <a:gd name="connsiteX2" fmla="*/ 2162795 w 2162795"/>
                <a:gd name="connsiteY2" fmla="*/ 6885432 h 6885432"/>
                <a:gd name="connsiteX3" fmla="*/ 1662729 w 2162795"/>
                <a:gd name="connsiteY3" fmla="*/ 6885432 h 6885432"/>
                <a:gd name="connsiteX0" fmla="*/ 1662729 w 3592895"/>
                <a:gd name="connsiteY0" fmla="*/ 6885432 h 6899132"/>
                <a:gd name="connsiteX1" fmla="*/ 0 w 3592895"/>
                <a:gd name="connsiteY1" fmla="*/ 0 h 6899132"/>
                <a:gd name="connsiteX2" fmla="*/ 3592895 w 3592895"/>
                <a:gd name="connsiteY2" fmla="*/ 6899132 h 6899132"/>
                <a:gd name="connsiteX3" fmla="*/ 1662729 w 3592895"/>
                <a:gd name="connsiteY3" fmla="*/ 6885432 h 6899132"/>
              </a:gdLst>
              <a:cxnLst>
                <a:cxn ang="0">
                  <a:pos x="connsiteX0" y="connsiteY0"/>
                </a:cxn>
                <a:cxn ang="0">
                  <a:pos x="connsiteX1" y="connsiteY1"/>
                </a:cxn>
                <a:cxn ang="0">
                  <a:pos x="connsiteX2" y="connsiteY2"/>
                </a:cxn>
                <a:cxn ang="0">
                  <a:pos x="connsiteX3" y="connsiteY3"/>
                </a:cxn>
              </a:cxnLst>
              <a:rect l="l" t="t" r="r" b="b"/>
              <a:pathLst>
                <a:path w="3592895" h="6899132">
                  <a:moveTo>
                    <a:pt x="1662729" y="6885432"/>
                  </a:moveTo>
                  <a:lnTo>
                    <a:pt x="0" y="0"/>
                  </a:lnTo>
                  <a:lnTo>
                    <a:pt x="3592895" y="6899132"/>
                  </a:lnTo>
                  <a:lnTo>
                    <a:pt x="1662729" y="6885432"/>
                  </a:lnTo>
                </a:path>
              </a:pathLst>
            </a:cu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1"/>
          <p:cNvSpPr>
            <a:spLocks noGrp="1"/>
          </p:cNvSpPr>
          <p:nvPr>
            <p:ph type="ctrTitle" idx="0"/>
          </p:nvPr>
        </p:nvSpPr>
        <p:spPr>
          <a:xfrm>
            <a:off x="247650" y="2673355"/>
            <a:ext cx="8648700" cy="1470025"/>
          </a:xfrm>
        </p:spPr>
        <p:txBody>
          <a:bodyPr/>
          <a:lstStyle>
            <a:lvl1pPr algn="ctr">
              <a:defRPr sz="5400" b="0"/>
            </a:lvl1pPr>
          </a:lstStyle>
          <a:p>
            <a:pPr lvl="0">
              <a:defRPr lang="ko-KR" altLang="en-US"/>
            </a:pPr>
            <a:r>
              <a:rPr lang="ko-KR" altLang="en-US"/>
              <a:t>마스터 제목 스타일 편집</a:t>
            </a:r>
            <a:endParaRPr lang="ko-KR" altLang="en-US"/>
          </a:p>
        </p:txBody>
      </p:sp>
      <p:sp>
        <p:nvSpPr>
          <p:cNvPr id="3" name="날짜 개체 틀 2"/>
          <p:cNvSpPr>
            <a:spLocks noGrp="1"/>
          </p:cNvSpPr>
          <p:nvPr>
            <p:ph type="dt" sz="half" idx="10"/>
          </p:nvPr>
        </p:nvSpPr>
        <p:spPr>
          <a:xfrm>
            <a:off x="457200" y="6356350"/>
            <a:ext cx="2133600" cy="365125"/>
          </a:xfrm>
        </p:spPr>
        <p:txBody>
          <a:bodyPr/>
          <a:lstStyle/>
          <a:p>
            <a:pPr>
              <a:defRPr lang="ko-KR" altLang="en-US"/>
            </a:pPr>
            <a:fld id="{10BF683E-EC8C-4F1E-8017-25E57E2CE77B}" type="datetime1">
              <a:rPr lang="ko-KR" altLang="en-US"/>
              <a:pPr>
                <a:defRPr lang="ko-KR" altLang="en-US"/>
              </a:pPr>
              <a:t>2019-09-30</a:t>
            </a:fld>
            <a:endParaRPr lang="en-US" altLang="en-US"/>
          </a:p>
        </p:txBody>
      </p:sp>
      <p:sp>
        <p:nvSpPr>
          <p:cNvPr id="4" name="바닥글 개체 틀 3"/>
          <p:cNvSpPr>
            <a:spLocks noGrp="1"/>
          </p:cNvSpPr>
          <p:nvPr>
            <p:ph type="ftr" sz="quarter" idx="11"/>
          </p:nvPr>
        </p:nvSpPr>
        <p:spPr>
          <a:xfrm>
            <a:off x="3124200" y="6356350"/>
            <a:ext cx="2895600" cy="365125"/>
          </a:xfrm>
        </p:spPr>
        <p:txBody>
          <a:bodyPr/>
          <a:lstStyle/>
          <a:p>
            <a:pPr>
              <a:defRPr lang="ko-KR" altLang="en-US"/>
            </a:pPr>
            <a:r>
              <a:rPr lang="en-US" altLang="en-US"/>
              <a:t/>
            </a:r>
            <a:endParaRPr lang="en-US" altLang="en-US"/>
          </a:p>
        </p:txBody>
      </p:sp>
      <p:sp>
        <p:nvSpPr>
          <p:cNvPr id="5" name="슬라이드 번호 개체 틀 4"/>
          <p:cNvSpPr>
            <a:spLocks noGrp="1"/>
          </p:cNvSpPr>
          <p:nvPr>
            <p:ph type="sldNum" sz="quarter" idx="12"/>
          </p:nvPr>
        </p:nvSpPr>
        <p:spPr>
          <a:xfrm>
            <a:off x="6553200" y="6356350"/>
            <a:ext cx="2133600" cy="365125"/>
          </a:xfrm>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목차" type="clipArtAndTx" preserve="1">
  <p:cSld name="목차">
    <p:spTree>
      <p:nvGrpSpPr>
        <p:cNvPr id="1" name=""/>
        <p:cNvGrpSpPr/>
        <p:nvPr/>
      </p:nvGrpSpPr>
      <p:grpSpPr>
        <a:xfrm>
          <a:off x="0" y="0"/>
          <a:ext cx="0" cy="0"/>
          <a:chOff x="0" y="0"/>
          <a:chExt cx="0" cy="0"/>
        </a:xfrm>
      </p:grpSpPr>
      <p:grpSp>
        <p:nvGrpSpPr>
          <p:cNvPr id="7" name="그룹 6"/>
          <p:cNvGrpSpPr/>
          <p:nvPr/>
        </p:nvGrpSpPr>
        <p:grpSpPr>
          <a:xfrm rot="0">
            <a:off x="-1" y="0"/>
            <a:ext cx="9144001" cy="6858001"/>
            <a:chOff x="-1" y="0"/>
            <a:chExt cx="9144001" cy="6858001"/>
          </a:xfrm>
        </p:grpSpPr>
        <p:sp>
          <p:nvSpPr>
            <p:cNvPr id="8" name="Freeform 61"/>
            <p:cNvSpPr/>
            <p:nvPr/>
          </p:nvSpPr>
          <p:spPr>
            <a:xfrm>
              <a:off x="0" y="6184705"/>
              <a:ext cx="2309196" cy="673295"/>
            </a:xfrm>
            <a:custGeom>
              <a:avLst/>
              <a:gdLst>
                <a:gd name="connsiteX0" fmla="*/ 1754 w 1942"/>
                <a:gd name="connsiteY0" fmla="*/ 0 h 560"/>
                <a:gd name="connsiteX1" fmla="*/ 0 w 1942"/>
                <a:gd name="connsiteY1" fmla="*/ 367 h 560"/>
                <a:gd name="connsiteX2" fmla="*/ 0 w 1942"/>
                <a:gd name="connsiteY2" fmla="*/ 560 h 560"/>
                <a:gd name="connsiteX3" fmla="*/ 1942 w 1942"/>
                <a:gd name="connsiteY3" fmla="*/ 560 h 560"/>
                <a:gd name="connsiteX4" fmla="*/ 1754 w 1942"/>
                <a:gd name="connsiteY4" fmla="*/ 0 h 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560">
                  <a:moveTo>
                    <a:pt x="1754" y="0"/>
                  </a:moveTo>
                  <a:lnTo>
                    <a:pt x="0" y="367"/>
                  </a:lnTo>
                  <a:lnTo>
                    <a:pt x="0" y="560"/>
                  </a:lnTo>
                  <a:lnTo>
                    <a:pt x="1942" y="560"/>
                  </a:lnTo>
                  <a:cubicBezTo>
                    <a:pt x="1879" y="373"/>
                    <a:pt x="1817" y="187"/>
                    <a:pt x="1754" y="0"/>
                  </a:cubicBezTo>
                </a:path>
              </a:pathLst>
            </a:custGeom>
            <a:solidFill>
              <a:srgbClr val="b6b8ba">
                <a:alpha val="49000"/>
              </a:srgbClr>
            </a:solidFill>
            <a:ln w="9525">
              <a:noFill/>
              <a:round/>
            </a:ln>
          </p:spPr>
          <p:txBody>
            <a:bodyPr anchor="ctr"/>
            <a:p>
              <a:pPr algn="ctr">
                <a:defRPr lang="ko-KR" altLang="en-US"/>
              </a:pPr>
              <a:endParaRPr lang="ko-KR" altLang="en-US"/>
            </a:p>
          </p:txBody>
        </p:sp>
        <p:grpSp>
          <p:nvGrpSpPr>
            <p:cNvPr id="9" name="그룹 105"/>
            <p:cNvGrpSpPr/>
            <p:nvPr/>
          </p:nvGrpSpPr>
          <p:grpSpPr>
            <a:xfrm rot="0">
              <a:off x="-1" y="0"/>
              <a:ext cx="9144001" cy="6858001"/>
              <a:chOff x="-1" y="0"/>
              <a:chExt cx="9144001" cy="6858001"/>
            </a:xfrm>
          </p:grpSpPr>
          <p:sp>
            <p:nvSpPr>
              <p:cNvPr id="10" name="Freeform 51"/>
              <p:cNvSpPr/>
              <p:nvPr/>
            </p:nvSpPr>
            <p:spPr>
              <a:xfrm>
                <a:off x="428023" y="0"/>
                <a:ext cx="2026194" cy="3135635"/>
              </a:xfrm>
              <a:custGeom>
                <a:avLst/>
                <a:gdLst/>
                <a:cxnLst>
                  <a:cxn ang="0">
                    <a:pos x="1704" y="0"/>
                  </a:cxn>
                  <a:cxn ang="0">
                    <a:pos x="0" y="0"/>
                  </a:cxn>
                  <a:cxn ang="0">
                    <a:pos x="711" y="2609"/>
                  </a:cxn>
                  <a:cxn ang="0">
                    <a:pos x="1704" y="0"/>
                  </a:cxn>
                </a:cxnLst>
                <a:rect l="0" t="0" r="r" b="b"/>
                <a:pathLst>
                  <a:path w="1704" h="2609">
                    <a:moveTo>
                      <a:pt x="1704" y="0"/>
                    </a:moveTo>
                    <a:lnTo>
                      <a:pt x="0" y="0"/>
                    </a:lnTo>
                    <a:lnTo>
                      <a:pt x="711" y="2609"/>
                    </a:lnTo>
                    <a:lnTo>
                      <a:pt x="1704" y="0"/>
                    </a:lnTo>
                  </a:path>
                </a:pathLst>
              </a:custGeom>
              <a:solidFill>
                <a:schemeClr val="accent1">
                  <a:lumMod val="40000"/>
                  <a:lumOff val="60000"/>
                </a:schemeClr>
              </a:solidFill>
              <a:ln w="9525">
                <a:noFill/>
                <a:round/>
              </a:ln>
            </p:spPr>
            <p:txBody>
              <a:bodyPr anchor="ctr"/>
              <a:p>
                <a:pPr algn="ctr">
                  <a:defRPr lang="ko-KR" altLang="en-US"/>
                </a:pPr>
                <a:endParaRPr lang="ko-KR" altLang="en-US"/>
              </a:p>
            </p:txBody>
          </p:sp>
          <p:sp>
            <p:nvSpPr>
              <p:cNvPr id="11" name="Freeform 53"/>
              <p:cNvSpPr/>
              <p:nvPr/>
            </p:nvSpPr>
            <p:spPr>
              <a:xfrm>
                <a:off x="6028605" y="4696234"/>
                <a:ext cx="3115394" cy="1976604"/>
              </a:xfrm>
              <a:custGeom>
                <a:avLst/>
                <a:gdLst>
                  <a:gd name="connsiteX0" fmla="*/ 2610 w 2610"/>
                  <a:gd name="connsiteY0" fmla="*/ 0 h 1645"/>
                  <a:gd name="connsiteX1" fmla="*/ 0 w 2610"/>
                  <a:gd name="connsiteY1" fmla="*/ 535 h 1645"/>
                  <a:gd name="connsiteX2" fmla="*/ 2610 w 2610"/>
                  <a:gd name="connsiteY2" fmla="*/ 1645 h 1645"/>
                  <a:gd name="connsiteX3" fmla="*/ 2610 w 2610"/>
                  <a:gd name="connsiteY3" fmla="*/ 0 h 1645"/>
                  <a:gd name="connsiteX0" fmla="*/ 2620 w 2620"/>
                  <a:gd name="connsiteY0" fmla="*/ 0 h 1645"/>
                  <a:gd name="connsiteX1" fmla="*/ 0 w 2620"/>
                  <a:gd name="connsiteY1" fmla="*/ 541 h 1645"/>
                  <a:gd name="connsiteX2" fmla="*/ 2620 w 2620"/>
                  <a:gd name="connsiteY2" fmla="*/ 1645 h 1645"/>
                  <a:gd name="connsiteX3" fmla="*/ 2620 w 2620"/>
                  <a:gd name="connsiteY3" fmla="*/ 0 h 1645"/>
                </a:gdLst>
                <a:cxnLst>
                  <a:cxn ang="0">
                    <a:pos x="connsiteX0" y="connsiteY0"/>
                  </a:cxn>
                  <a:cxn ang="0">
                    <a:pos x="connsiteX1" y="connsiteY1"/>
                  </a:cxn>
                  <a:cxn ang="0">
                    <a:pos x="connsiteX2" y="connsiteY2"/>
                  </a:cxn>
                  <a:cxn ang="0">
                    <a:pos x="connsiteX3" y="connsiteY3"/>
                  </a:cxn>
                </a:cxnLst>
                <a:rect l="l" t="t" r="r" b="b"/>
                <a:pathLst>
                  <a:path w="2620" h="1645">
                    <a:moveTo>
                      <a:pt x="2620" y="0"/>
                    </a:moveTo>
                    <a:lnTo>
                      <a:pt x="0" y="541"/>
                    </a:lnTo>
                    <a:lnTo>
                      <a:pt x="2620" y="1645"/>
                    </a:lnTo>
                    <a:lnTo>
                      <a:pt x="2620" y="0"/>
                    </a:lnTo>
                  </a:path>
                </a:pathLst>
              </a:custGeom>
              <a:solidFill>
                <a:srgbClr val="b6b8ba">
                  <a:alpha val="59000"/>
                </a:srgbClr>
              </a:solidFill>
              <a:ln w="9525">
                <a:noFill/>
                <a:round/>
              </a:ln>
            </p:spPr>
            <p:txBody>
              <a:bodyPr anchor="ctr"/>
              <a:p>
                <a:pPr algn="ctr">
                  <a:defRPr lang="ko-KR" altLang="en-US"/>
                </a:pPr>
                <a:endParaRPr lang="ko-KR" altLang="en-US"/>
              </a:p>
            </p:txBody>
          </p:sp>
          <p:sp>
            <p:nvSpPr>
              <p:cNvPr id="12" name="Freeform 59"/>
              <p:cNvSpPr/>
              <p:nvPr/>
            </p:nvSpPr>
            <p:spPr>
              <a:xfrm>
                <a:off x="2089194" y="5345523"/>
                <a:ext cx="7054806" cy="1512478"/>
              </a:xfrm>
              <a:custGeom>
                <a:avLst/>
                <a:gdLst>
                  <a:gd name="connsiteX0" fmla="*/ 3491 w 5944"/>
                  <a:gd name="connsiteY0" fmla="*/ 0 h 1293"/>
                  <a:gd name="connsiteX1" fmla="*/ 0 w 5944"/>
                  <a:gd name="connsiteY1" fmla="*/ 743 h 1293"/>
                  <a:gd name="connsiteX2" fmla="*/ 194 w 5944"/>
                  <a:gd name="connsiteY2" fmla="*/ 1293 h 1293"/>
                  <a:gd name="connsiteX3" fmla="*/ 5944 w 5944"/>
                  <a:gd name="connsiteY3" fmla="*/ 1293 h 1293"/>
                  <a:gd name="connsiteX4" fmla="*/ 5944 w 5944"/>
                  <a:gd name="connsiteY4" fmla="*/ 1130 h 1293"/>
                  <a:gd name="connsiteX5" fmla="*/ 3491 w 5944"/>
                  <a:gd name="connsiteY5" fmla="*/ 0 h 1293"/>
                  <a:gd name="connsiteX0" fmla="*/ 3347 w 5944"/>
                  <a:gd name="connsiteY0" fmla="*/ 0 h 1264"/>
                  <a:gd name="connsiteX1" fmla="*/ 0 w 5944"/>
                  <a:gd name="connsiteY1" fmla="*/ 714 h 1264"/>
                  <a:gd name="connsiteX2" fmla="*/ 194 w 5944"/>
                  <a:gd name="connsiteY2" fmla="*/ 1264 h 1264"/>
                  <a:gd name="connsiteX3" fmla="*/ 5944 w 5944"/>
                  <a:gd name="connsiteY3" fmla="*/ 1264 h 1264"/>
                  <a:gd name="connsiteX4" fmla="*/ 5944 w 5944"/>
                  <a:gd name="connsiteY4" fmla="*/ 1101 h 1264"/>
                  <a:gd name="connsiteX5" fmla="*/ 3347 w 5944"/>
                  <a:gd name="connsiteY5" fmla="*/ 0 h 1264"/>
                  <a:gd name="connsiteX0" fmla="*/ 3323 w 5944"/>
                  <a:gd name="connsiteY0" fmla="*/ 0 h 1257"/>
                  <a:gd name="connsiteX1" fmla="*/ 0 w 5944"/>
                  <a:gd name="connsiteY1" fmla="*/ 707 h 1257"/>
                  <a:gd name="connsiteX2" fmla="*/ 194 w 5944"/>
                  <a:gd name="connsiteY2" fmla="*/ 1257 h 1257"/>
                  <a:gd name="connsiteX3" fmla="*/ 5944 w 5944"/>
                  <a:gd name="connsiteY3" fmla="*/ 1257 h 1257"/>
                  <a:gd name="connsiteX4" fmla="*/ 5944 w 5944"/>
                  <a:gd name="connsiteY4" fmla="*/ 1094 h 1257"/>
                  <a:gd name="connsiteX5" fmla="*/ 3323 w 5944"/>
                  <a:gd name="connsiteY5" fmla="*/ 0 h 1257"/>
                  <a:gd name="connsiteX0" fmla="*/ 3279 w 5900"/>
                  <a:gd name="connsiteY0" fmla="*/ 0 h 1257"/>
                  <a:gd name="connsiteX1" fmla="*/ 0 w 5900"/>
                  <a:gd name="connsiteY1" fmla="*/ 687 h 1257"/>
                  <a:gd name="connsiteX2" fmla="*/ 150 w 5900"/>
                  <a:gd name="connsiteY2" fmla="*/ 1257 h 1257"/>
                  <a:gd name="connsiteX3" fmla="*/ 5900 w 5900"/>
                  <a:gd name="connsiteY3" fmla="*/ 1257 h 1257"/>
                  <a:gd name="connsiteX4" fmla="*/ 5900 w 5900"/>
                  <a:gd name="connsiteY4" fmla="*/ 1094 h 1257"/>
                  <a:gd name="connsiteX5" fmla="*/ 3279 w 5900"/>
                  <a:gd name="connsiteY5" fmla="*/ 0 h 1257"/>
                  <a:gd name="connsiteX0" fmla="*/ 3314 w 5935"/>
                  <a:gd name="connsiteY0" fmla="*/ 0 h 1257"/>
                  <a:gd name="connsiteX1" fmla="*/ 0 w 5935"/>
                  <a:gd name="connsiteY1" fmla="*/ 695 h 1257"/>
                  <a:gd name="connsiteX2" fmla="*/ 185 w 5935"/>
                  <a:gd name="connsiteY2" fmla="*/ 1257 h 1257"/>
                  <a:gd name="connsiteX3" fmla="*/ 5935 w 5935"/>
                  <a:gd name="connsiteY3" fmla="*/ 1257 h 1257"/>
                  <a:gd name="connsiteX4" fmla="*/ 5935 w 5935"/>
                  <a:gd name="connsiteY4" fmla="*/ 1094 h 1257"/>
                  <a:gd name="connsiteX5" fmla="*/ 3314 w 5935"/>
                  <a:gd name="connsiteY5" fmla="*/ 0 h 12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5" h="1257">
                    <a:moveTo>
                      <a:pt x="3314" y="0"/>
                    </a:moveTo>
                    <a:lnTo>
                      <a:pt x="0" y="695"/>
                    </a:lnTo>
                    <a:cubicBezTo>
                      <a:pt x="51" y="884"/>
                      <a:pt x="134" y="1068"/>
                      <a:pt x="185" y="1257"/>
                    </a:cubicBezTo>
                    <a:lnTo>
                      <a:pt x="5935" y="1257"/>
                    </a:lnTo>
                    <a:lnTo>
                      <a:pt x="5935" y="1094"/>
                    </a:lnTo>
                    <a:lnTo>
                      <a:pt x="3314" y="0"/>
                    </a:lnTo>
                  </a:path>
                </a:pathLst>
              </a:custGeom>
              <a:solidFill>
                <a:srgbClr val="b6b8ba">
                  <a:alpha val="49000"/>
                </a:srgbClr>
              </a:solidFill>
              <a:ln w="9525">
                <a:noFill/>
                <a:round/>
              </a:ln>
            </p:spPr>
            <p:txBody>
              <a:bodyPr anchor="ctr"/>
              <a:p>
                <a:pPr algn="ctr">
                  <a:defRPr lang="ko-KR" altLang="en-US"/>
                </a:pPr>
                <a:endParaRPr lang="ko-KR" altLang="en-US"/>
              </a:p>
            </p:txBody>
          </p:sp>
          <p:sp>
            <p:nvSpPr>
              <p:cNvPr id="13" name="Freeform 65"/>
              <p:cNvSpPr/>
              <p:nvPr/>
            </p:nvSpPr>
            <p:spPr>
              <a:xfrm>
                <a:off x="-1" y="0"/>
                <a:ext cx="1281830" cy="3138040"/>
              </a:xfrm>
              <a:custGeom>
                <a:avLst/>
                <a:gdLst/>
                <a:cxnLst>
                  <a:cxn ang="0">
                    <a:pos x="372" y="0"/>
                  </a:cxn>
                  <a:cxn ang="0">
                    <a:pos x="1" y="0"/>
                  </a:cxn>
                  <a:cxn ang="0">
                    <a:pos x="0" y="2121"/>
                  </a:cxn>
                  <a:cxn ang="0">
                    <a:pos x="1078" y="2609"/>
                  </a:cxn>
                  <a:cxn ang="0">
                    <a:pos x="372" y="0"/>
                  </a:cxn>
                </a:cxnLst>
                <a:rect l="0" t="0" r="r" b="b"/>
                <a:pathLst>
                  <a:path w="1078" h="2609">
                    <a:moveTo>
                      <a:pt x="372" y="0"/>
                    </a:moveTo>
                    <a:lnTo>
                      <a:pt x="1" y="0"/>
                    </a:lnTo>
                    <a:lnTo>
                      <a:pt x="0" y="2121"/>
                    </a:lnTo>
                    <a:lnTo>
                      <a:pt x="1078" y="2609"/>
                    </a:lnTo>
                    <a:lnTo>
                      <a:pt x="372" y="0"/>
                    </a:lnTo>
                  </a:path>
                </a:pathLst>
              </a:custGeom>
              <a:solidFill>
                <a:schemeClr val="accent1">
                  <a:lumMod val="60000"/>
                  <a:lumOff val="40000"/>
                </a:schemeClr>
              </a:solidFill>
              <a:ln w="9525">
                <a:noFill/>
                <a:round/>
              </a:ln>
            </p:spPr>
            <p:txBody>
              <a:bodyPr anchor="ctr"/>
              <a:p>
                <a:pPr algn="ctr">
                  <a:defRPr lang="ko-KR" altLang="en-US"/>
                </a:pPr>
                <a:endParaRPr lang="ko-KR" altLang="en-US"/>
              </a:p>
            </p:txBody>
          </p:sp>
          <p:sp>
            <p:nvSpPr>
              <p:cNvPr id="14" name="Freeform 67"/>
              <p:cNvSpPr/>
              <p:nvPr/>
            </p:nvSpPr>
            <p:spPr>
              <a:xfrm>
                <a:off x="0" y="3143248"/>
                <a:ext cx="2088010" cy="3477128"/>
              </a:xfrm>
              <a:custGeom>
                <a:avLst/>
                <a:gdLst>
                  <a:gd name="connsiteX0" fmla="*/ 1074 w 1779"/>
                  <a:gd name="connsiteY0" fmla="*/ 0 h 2893"/>
                  <a:gd name="connsiteX1" fmla="*/ 0 w 1779"/>
                  <a:gd name="connsiteY1" fmla="*/ 2893 h 2893"/>
                  <a:gd name="connsiteX2" fmla="*/ 1779 w 1779"/>
                  <a:gd name="connsiteY2" fmla="*/ 2604 h 2893"/>
                  <a:gd name="connsiteX3" fmla="*/ 1074 w 1779"/>
                  <a:gd name="connsiteY3" fmla="*/ 0 h 2893"/>
                  <a:gd name="connsiteX0" fmla="*/ 1074 w 1755"/>
                  <a:gd name="connsiteY0" fmla="*/ 0 h 2893"/>
                  <a:gd name="connsiteX1" fmla="*/ 0 w 1755"/>
                  <a:gd name="connsiteY1" fmla="*/ 2893 h 2893"/>
                  <a:gd name="connsiteX2" fmla="*/ 1755 w 1755"/>
                  <a:gd name="connsiteY2" fmla="*/ 2525 h 2893"/>
                  <a:gd name="connsiteX3" fmla="*/ 1074 w 1755"/>
                  <a:gd name="connsiteY3" fmla="*/ 0 h 2893"/>
                </a:gdLst>
                <a:cxnLst>
                  <a:cxn ang="0">
                    <a:pos x="connsiteX0" y="connsiteY0"/>
                  </a:cxn>
                  <a:cxn ang="0">
                    <a:pos x="connsiteX1" y="connsiteY1"/>
                  </a:cxn>
                  <a:cxn ang="0">
                    <a:pos x="connsiteX2" y="connsiteY2"/>
                  </a:cxn>
                  <a:cxn ang="0">
                    <a:pos x="connsiteX3" y="connsiteY3"/>
                  </a:cxn>
                </a:cxnLst>
                <a:rect l="l" t="t" r="r" b="b"/>
                <a:pathLst>
                  <a:path w="1755" h="2893">
                    <a:moveTo>
                      <a:pt x="1074" y="0"/>
                    </a:moveTo>
                    <a:lnTo>
                      <a:pt x="0" y="2893"/>
                    </a:lnTo>
                    <a:lnTo>
                      <a:pt x="1755" y="2525"/>
                    </a:lnTo>
                    <a:lnTo>
                      <a:pt x="1074" y="0"/>
                    </a:lnTo>
                  </a:path>
                </a:pathLst>
              </a:custGeom>
              <a:solidFill>
                <a:schemeClr val="accent5">
                  <a:alpha val="71000"/>
                </a:schemeClr>
              </a:solidFill>
              <a:ln w="9525">
                <a:noFill/>
                <a:round/>
              </a:ln>
            </p:spPr>
            <p:txBody>
              <a:bodyPr anchor="ctr"/>
              <a:p>
                <a:pPr algn="ctr">
                  <a:defRPr lang="ko-KR" altLang="en-US"/>
                </a:pPr>
                <a:endParaRPr lang="ko-KR" altLang="en-US"/>
              </a:p>
            </p:txBody>
          </p:sp>
          <p:sp>
            <p:nvSpPr>
              <p:cNvPr id="15" name="Freeform 69"/>
              <p:cNvSpPr/>
              <p:nvPr/>
            </p:nvSpPr>
            <p:spPr>
              <a:xfrm>
                <a:off x="1" y="2551106"/>
                <a:ext cx="1285398" cy="4121532"/>
              </a:xfrm>
              <a:custGeom>
                <a:avLst/>
                <a:gdLst>
                  <a:gd name="connsiteX0" fmla="*/ 0 w 1081"/>
                  <a:gd name="connsiteY0" fmla="*/ 0 h 3427"/>
                  <a:gd name="connsiteX1" fmla="*/ 0 w 1081"/>
                  <a:gd name="connsiteY1" fmla="*/ 3427 h 3427"/>
                  <a:gd name="connsiteX2" fmla="*/ 1081 w 1081"/>
                  <a:gd name="connsiteY2" fmla="*/ 490 h 3427"/>
                  <a:gd name="connsiteX3" fmla="*/ 0 w 1081"/>
                  <a:gd name="connsiteY3" fmla="*/ 0 h 3427"/>
                </a:gdLst>
                <a:cxnLst>
                  <a:cxn ang="0">
                    <a:pos x="connsiteX0" y="connsiteY0"/>
                  </a:cxn>
                  <a:cxn ang="0">
                    <a:pos x="connsiteX1" y="connsiteY1"/>
                  </a:cxn>
                  <a:cxn ang="0">
                    <a:pos x="connsiteX2" y="connsiteY2"/>
                  </a:cxn>
                  <a:cxn ang="0">
                    <a:pos x="connsiteX3" y="connsiteY3"/>
                  </a:cxn>
                </a:cxnLst>
                <a:rect l="l" t="t" r="r" b="b"/>
                <a:pathLst>
                  <a:path w="1081" h="3427">
                    <a:moveTo>
                      <a:pt x="0" y="0"/>
                    </a:moveTo>
                    <a:lnTo>
                      <a:pt x="0" y="3427"/>
                    </a:lnTo>
                    <a:lnTo>
                      <a:pt x="1081" y="490"/>
                    </a:lnTo>
                    <a:lnTo>
                      <a:pt x="0" y="0"/>
                    </a:lnTo>
                  </a:path>
                </a:pathLst>
              </a:custGeom>
              <a:solidFill>
                <a:schemeClr val="accent1">
                  <a:lumMod val="40000"/>
                  <a:lumOff val="60000"/>
                </a:schemeClr>
              </a:solidFill>
              <a:ln w="9525">
                <a:noFill/>
                <a:round/>
              </a:ln>
            </p:spPr>
            <p:txBody>
              <a:bodyPr anchor="ctr"/>
              <a:p>
                <a:pPr algn="ctr">
                  <a:defRPr lang="ko-KR" altLang="en-US"/>
                </a:pPr>
                <a:endParaRPr lang="ko-KR" altLang="en-US"/>
              </a:p>
            </p:txBody>
          </p:sp>
        </p:grpSp>
      </p:grpSp>
      <p:sp>
        <p:nvSpPr>
          <p:cNvPr id="2" name="제목 1"/>
          <p:cNvSpPr>
            <a:spLocks noGrp="1"/>
          </p:cNvSpPr>
          <p:nvPr>
            <p:ph type="title" idx="0"/>
          </p:nvPr>
        </p:nvSpPr>
        <p:spPr>
          <a:xfrm>
            <a:off x="1907022" y="1121212"/>
            <a:ext cx="5878286" cy="1143000"/>
          </a:xfrm>
        </p:spPr>
        <p:txBody>
          <a:bodyPr/>
          <a:lstStyle>
            <a:lvl1pPr algn="l">
              <a:defRPr sz="4000"/>
            </a:lvl1pPr>
          </a:lstStyle>
          <a:p>
            <a:pPr lvl="0">
              <a:defRPr lang="ko-KR" altLang="en-US"/>
            </a:pPr>
            <a:r>
              <a:rPr lang="ko-KR" altLang="en-US"/>
              <a:t>마스터 제목 스타일 편집</a:t>
            </a:r>
            <a:endParaRPr lang="ko-KR" altLang="en-US"/>
          </a:p>
        </p:txBody>
      </p:sp>
      <p:sp>
        <p:nvSpPr>
          <p:cNvPr id="18" name="텍스트 개체 틀 17"/>
          <p:cNvSpPr>
            <a:spLocks noGrp="1"/>
          </p:cNvSpPr>
          <p:nvPr>
            <p:ph type="body" sz="quarter" idx="14" hasCustomPrompt="1"/>
          </p:nvPr>
        </p:nvSpPr>
        <p:spPr>
          <a:xfrm>
            <a:off x="1907033" y="2286007"/>
            <a:ext cx="5879677" cy="3429009"/>
          </a:xfrm>
        </p:spPr>
        <p:txBody>
          <a:bodyPr/>
          <a:lstStyle>
            <a:lvl1pPr>
              <a:lnSpc>
                <a:spcPct val="150000"/>
              </a:lnSpc>
              <a:defRPr>
                <a:solidFill>
                  <a:schemeClr val="bg2">
                    <a:lumMod val="50000"/>
                  </a:schemeClr>
                </a:solidFill>
              </a:defRPr>
            </a:lvl1pPr>
          </a:lstStyle>
          <a:p>
            <a:pPr lvl="0">
              <a:defRPr lang="ko-KR" altLang="en-US"/>
            </a:pPr>
            <a:r>
              <a:rPr lang="ko-KR" altLang="en-US"/>
              <a:t>첫째 목차</a:t>
            </a:r>
            <a:endParaRPr lang="ko-KR" altLang="en-US"/>
          </a:p>
          <a:p>
            <a:pPr lvl="0">
              <a:defRPr lang="ko-KR" altLang="en-US"/>
            </a:pPr>
            <a:r>
              <a:rPr lang="ko-KR" altLang="en-US"/>
              <a:t>둘째 목차</a:t>
            </a:r>
            <a:endParaRPr lang="ko-KR" altLang="en-US"/>
          </a:p>
          <a:p>
            <a:pPr lvl="0">
              <a:defRPr lang="ko-KR" altLang="en-US"/>
            </a:pPr>
            <a:r>
              <a:rPr lang="ko-KR" altLang="en-US"/>
              <a:t>셋째 목차</a:t>
            </a:r>
            <a:endParaRPr lang="ko-KR" altLang="en-US"/>
          </a:p>
          <a:p>
            <a:pPr lvl="0">
              <a:defRPr lang="ko-KR" altLang="en-US"/>
            </a:pPr>
            <a:r>
              <a:rPr lang="ko-KR" altLang="en-US"/>
              <a:t>넷째 목차</a:t>
            </a:r>
            <a:endParaRPr lang="ko-KR" altLang="en-US"/>
          </a:p>
          <a:p>
            <a:pPr lvl="0">
              <a:defRPr lang="ko-KR" altLang="en-US"/>
            </a:pPr>
            <a:r>
              <a:rPr lang="ko-KR" altLang="en-US"/>
              <a:t>다섯째 목차</a:t>
            </a:r>
            <a:endParaRPr lang="ko-KR" altLang="en-US"/>
          </a:p>
        </p:txBody>
      </p:sp>
      <p:sp>
        <p:nvSpPr>
          <p:cNvPr id="4" name="날짜 개체 틀 3"/>
          <p:cNvSpPr>
            <a:spLocks noGrp="1"/>
          </p:cNvSpPr>
          <p:nvPr>
            <p:ph type="dt" sz="half" idx="10"/>
          </p:nvPr>
        </p:nvSpPr>
        <p:spPr/>
        <p:txBody>
          <a:bodyPr/>
          <a:lstStyle/>
          <a:p>
            <a:pPr>
              <a:defRPr lang="ko-KR" altLang="en-US"/>
            </a:pPr>
            <a:fld id="{5FDD8E82-9EDF-4A21-8052-950E349A4E6B}" type="datetime1">
              <a:rPr lang="ko-KR" altLang="en-US"/>
              <a:pPr>
                <a:defRPr lang="ko-KR" altLang="en-US"/>
              </a:pPr>
              <a:t>2019-09-30</a:t>
            </a:fld>
            <a:endParaRPr lang="en-US" altLang="en-US"/>
          </a:p>
        </p:txBody>
      </p:sp>
      <p:sp>
        <p:nvSpPr>
          <p:cNvPr id="5" name="바닥글 개체 틀 4"/>
          <p:cNvSpPr>
            <a:spLocks noGrp="1"/>
          </p:cNvSpPr>
          <p:nvPr>
            <p:ph type="ftr" sz="quarter" idx="11"/>
          </p:nvPr>
        </p:nvSpPr>
        <p:spPr/>
        <p:txBody>
          <a:bodyPr/>
          <a:lstStyle/>
          <a:p>
            <a:pPr>
              <a:defRPr lang="ko-KR" altLang="en-US"/>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1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세로 제목 및 본문" type="vertTitleAndTx" preserve="1">
  <p:cSld name="세로 제목 및 본문">
    <p:spTree>
      <p:nvGrpSpPr>
        <p:cNvPr id="1" name=""/>
        <p:cNvGrpSpPr/>
        <p:nvPr/>
      </p:nvGrpSpPr>
      <p:grpSpPr>
        <a:xfrm>
          <a:off x="0" y="0"/>
          <a:ext cx="0" cy="0"/>
          <a:chOff x="0" y="0"/>
          <a:chExt cx="0" cy="0"/>
        </a:xfrm>
      </p:grpSpPr>
      <p:grpSp>
        <p:nvGrpSpPr>
          <p:cNvPr id="7" name="그룹 6"/>
          <p:cNvGrpSpPr/>
          <p:nvPr/>
        </p:nvGrpSpPr>
        <p:grpSpPr>
          <a:xfrm rot="10800000" flipH="1">
            <a:off x="7823203" y="4214817"/>
            <a:ext cx="1335674" cy="2672210"/>
            <a:chOff x="7830097" y="-3175"/>
            <a:chExt cx="1335674" cy="3646465"/>
          </a:xfrm>
        </p:grpSpPr>
        <p:sp>
          <p:nvSpPr>
            <p:cNvPr id="8" name="자유형 7"/>
            <p:cNvSpPr/>
            <p:nvPr/>
          </p:nvSpPr>
          <p:spPr>
            <a:xfrm>
              <a:off x="7858910" y="-3175"/>
              <a:ext cx="1290865" cy="2960833"/>
            </a:xfrm>
            <a:custGeom>
              <a:avLst/>
              <a:gdLst>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3062 w 2623457"/>
                <a:gd name="connsiteY2" fmla="*/ 0 h 6063342"/>
                <a:gd name="connsiteX3" fmla="*/ 174172 w 2623457"/>
                <a:gd name="connsiteY3" fmla="*/ 0 h 6063342"/>
                <a:gd name="connsiteX4" fmla="*/ 1556657 w 2623457"/>
                <a:gd name="connsiteY4" fmla="*/ 1545771 h 6063342"/>
                <a:gd name="connsiteX5" fmla="*/ 2623457 w 2623457"/>
                <a:gd name="connsiteY5"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63342 h 6063342"/>
                <a:gd name="connsiteX1" fmla="*/ 0 w 2623457"/>
                <a:gd name="connsiteY1" fmla="*/ 0 h 6063342"/>
                <a:gd name="connsiteX2" fmla="*/ 174172 w 2623457"/>
                <a:gd name="connsiteY2" fmla="*/ 0 h 6063342"/>
                <a:gd name="connsiteX3" fmla="*/ 1556657 w 2623457"/>
                <a:gd name="connsiteY3" fmla="*/ 1545771 h 6063342"/>
                <a:gd name="connsiteX4" fmla="*/ 2623457 w 2623457"/>
                <a:gd name="connsiteY4" fmla="*/ 6063342 h 6063342"/>
                <a:gd name="connsiteX0" fmla="*/ 2623457 w 2623457"/>
                <a:gd name="connsiteY0" fmla="*/ 6076108 h 6076108"/>
                <a:gd name="connsiteX1" fmla="*/ 0 w 2623457"/>
                <a:gd name="connsiteY1" fmla="*/ 12766 h 6076108"/>
                <a:gd name="connsiteX2" fmla="*/ 183682 w 2623457"/>
                <a:gd name="connsiteY2" fmla="*/ 0 h 6076108"/>
                <a:gd name="connsiteX3" fmla="*/ 1556657 w 2623457"/>
                <a:gd name="connsiteY3" fmla="*/ 1558537 h 6076108"/>
                <a:gd name="connsiteX4" fmla="*/ 2623457 w 2623457"/>
                <a:gd name="connsiteY4" fmla="*/ 6076108 h 6076108"/>
                <a:gd name="connsiteX0" fmla="*/ 2623457 w 2623457"/>
                <a:gd name="connsiteY0" fmla="*/ 6085682 h 6085682"/>
                <a:gd name="connsiteX1" fmla="*/ 0 w 2623457"/>
                <a:gd name="connsiteY1" fmla="*/ 22340 h 6085682"/>
                <a:gd name="connsiteX2" fmla="*/ 667 w 2623457"/>
                <a:gd name="connsiteY2" fmla="*/ 0 h 6085682"/>
                <a:gd name="connsiteX3" fmla="*/ 183682 w 2623457"/>
                <a:gd name="connsiteY3" fmla="*/ 9574 h 6085682"/>
                <a:gd name="connsiteX4" fmla="*/ 1556657 w 2623457"/>
                <a:gd name="connsiteY4" fmla="*/ 1568111 h 6085682"/>
                <a:gd name="connsiteX5" fmla="*/ 2623457 w 2623457"/>
                <a:gd name="connsiteY5" fmla="*/ 6085682 h 6085682"/>
                <a:gd name="connsiteX0" fmla="*/ 3030086 w 3030086"/>
                <a:gd name="connsiteY0" fmla="*/ 7076027 h 7076027"/>
                <a:gd name="connsiteX1" fmla="*/ 406629 w 3030086"/>
                <a:gd name="connsiteY1" fmla="*/ 1012685 h 7076027"/>
                <a:gd name="connsiteX2" fmla="*/ 590311 w 3030086"/>
                <a:gd name="connsiteY2" fmla="*/ 999919 h 7076027"/>
                <a:gd name="connsiteX3" fmla="*/ 1963286 w 3030086"/>
                <a:gd name="connsiteY3" fmla="*/ 2558456 h 7076027"/>
                <a:gd name="connsiteX4" fmla="*/ 3030086 w 3030086"/>
                <a:gd name="connsiteY4" fmla="*/ 7076027 h 7076027"/>
                <a:gd name="connsiteX0" fmla="*/ 2623457 w 2623457"/>
                <a:gd name="connsiteY0" fmla="*/ 6076108 h 6076108"/>
                <a:gd name="connsiteX1" fmla="*/ 0 w 2623457"/>
                <a:gd name="connsiteY1" fmla="*/ 12766 h 6076108"/>
                <a:gd name="connsiteX2" fmla="*/ 183682 w 2623457"/>
                <a:gd name="connsiteY2" fmla="*/ 0 h 6076108"/>
                <a:gd name="connsiteX3" fmla="*/ 1556657 w 2623457"/>
                <a:gd name="connsiteY3" fmla="*/ 1558537 h 6076108"/>
                <a:gd name="connsiteX4" fmla="*/ 2623457 w 2623457"/>
                <a:gd name="connsiteY4" fmla="*/ 6076108 h 6076108"/>
                <a:gd name="connsiteX0" fmla="*/ 2623457 w 2623457"/>
                <a:gd name="connsiteY0" fmla="*/ 6076108 h 6076108"/>
                <a:gd name="connsiteX1" fmla="*/ 0 w 2623457"/>
                <a:gd name="connsiteY1" fmla="*/ 12766 h 6076108"/>
                <a:gd name="connsiteX2" fmla="*/ 183682 w 2623457"/>
                <a:gd name="connsiteY2" fmla="*/ 0 h 6076108"/>
                <a:gd name="connsiteX3" fmla="*/ 1556657 w 2623457"/>
                <a:gd name="connsiteY3" fmla="*/ 1558537 h 6076108"/>
                <a:gd name="connsiteX4" fmla="*/ 2623457 w 2623457"/>
                <a:gd name="connsiteY4" fmla="*/ 6076108 h 6076108"/>
                <a:gd name="connsiteX0" fmla="*/ 2630614 w 2630614"/>
                <a:gd name="connsiteY0" fmla="*/ 6076108 h 6076108"/>
                <a:gd name="connsiteX1" fmla="*/ 0 w 2630614"/>
                <a:gd name="connsiteY1" fmla="*/ 5585 h 6076108"/>
                <a:gd name="connsiteX2" fmla="*/ 190839 w 2630614"/>
                <a:gd name="connsiteY2" fmla="*/ 0 h 6076108"/>
                <a:gd name="connsiteX3" fmla="*/ 1563814 w 2630614"/>
                <a:gd name="connsiteY3" fmla="*/ 1558537 h 6076108"/>
                <a:gd name="connsiteX4" fmla="*/ 2630614 w 2630614"/>
                <a:gd name="connsiteY4" fmla="*/ 6076108 h 6076108"/>
                <a:gd name="connsiteX0" fmla="*/ 2635390 w 2635390"/>
                <a:gd name="connsiteY0" fmla="*/ 6076108 h 6076108"/>
                <a:gd name="connsiteX1" fmla="*/ 0 w 2635390"/>
                <a:gd name="connsiteY1" fmla="*/ 797 h 6076108"/>
                <a:gd name="connsiteX2" fmla="*/ 195615 w 2635390"/>
                <a:gd name="connsiteY2" fmla="*/ 0 h 6076108"/>
                <a:gd name="connsiteX3" fmla="*/ 1568590 w 2635390"/>
                <a:gd name="connsiteY3" fmla="*/ 1558537 h 6076108"/>
                <a:gd name="connsiteX4" fmla="*/ 2635390 w 2635390"/>
                <a:gd name="connsiteY4" fmla="*/ 6076108 h 60761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35390" h="6076108">
                  <a:moveTo>
                    <a:pt x="2635390" y="6076108"/>
                  </a:moveTo>
                  <a:lnTo>
                    <a:pt x="0" y="797"/>
                  </a:lnTo>
                  <a:lnTo>
                    <a:pt x="195615" y="0"/>
                  </a:lnTo>
                  <a:lnTo>
                    <a:pt x="1568590" y="1558537"/>
                  </a:lnTo>
                  <a:lnTo>
                    <a:pt x="2635390" y="6076108"/>
                  </a:ln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9" name="자유형 8"/>
            <p:cNvSpPr/>
            <p:nvPr/>
          </p:nvSpPr>
          <p:spPr>
            <a:xfrm>
              <a:off x="8617016" y="737400"/>
              <a:ext cx="543423" cy="2244786"/>
            </a:xfrm>
            <a:custGeom>
              <a:avLst/>
              <a:gdLst>
                <a:gd name="connsiteX0" fmla="*/ 0 w 1088572"/>
                <a:gd name="connsiteY0" fmla="*/ 0 h 4582886"/>
                <a:gd name="connsiteX1" fmla="*/ 1088572 w 1088572"/>
                <a:gd name="connsiteY1" fmla="*/ 1186543 h 4582886"/>
                <a:gd name="connsiteX2" fmla="*/ 1088572 w 1088572"/>
                <a:gd name="connsiteY2" fmla="*/ 4582886 h 4582886"/>
                <a:gd name="connsiteX3" fmla="*/ 0 w 1088572"/>
                <a:gd name="connsiteY3" fmla="*/ 0 h 4582886"/>
              </a:gdLst>
              <a:cxnLst>
                <a:cxn ang="0">
                  <a:pos x="connsiteX0" y="connsiteY0"/>
                </a:cxn>
                <a:cxn ang="0">
                  <a:pos x="connsiteX1" y="connsiteY1"/>
                </a:cxn>
                <a:cxn ang="0">
                  <a:pos x="connsiteX2" y="connsiteY2"/>
                </a:cxn>
                <a:cxn ang="0">
                  <a:pos x="connsiteX3" y="connsiteY3"/>
                </a:cxn>
              </a:cxnLst>
              <a:rect l="l" t="t" r="r" b="b"/>
              <a:pathLst>
                <a:path w="1088572" h="4582886">
                  <a:moveTo>
                    <a:pt x="0" y="0"/>
                  </a:moveTo>
                  <a:lnTo>
                    <a:pt x="1088572" y="1186543"/>
                  </a:lnTo>
                  <a:lnTo>
                    <a:pt x="1088572" y="4582886"/>
                  </a:lnTo>
                  <a:lnTo>
                    <a:pt x="0" y="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0" name="자유형 9"/>
            <p:cNvSpPr/>
            <p:nvPr/>
          </p:nvSpPr>
          <p:spPr>
            <a:xfrm>
              <a:off x="7956911" y="-1619"/>
              <a:ext cx="671047" cy="757711"/>
            </a:xfrm>
            <a:custGeom>
              <a:avLst/>
              <a:gdLst>
                <a:gd name="connsiteX0" fmla="*/ 1371600 w 1371600"/>
                <a:gd name="connsiteY0" fmla="*/ 1491343 h 1491343"/>
                <a:gd name="connsiteX1" fmla="*/ 1023257 w 1371600"/>
                <a:gd name="connsiteY1" fmla="*/ 0 h 1491343"/>
                <a:gd name="connsiteX2" fmla="*/ 0 w 1371600"/>
                <a:gd name="connsiteY2" fmla="*/ 0 h 1491343"/>
                <a:gd name="connsiteX3" fmla="*/ 1371600 w 1371600"/>
                <a:gd name="connsiteY3" fmla="*/ 1491343 h 1491343"/>
                <a:gd name="connsiteX0" fmla="*/ 1371600 w 1371600"/>
                <a:gd name="connsiteY0" fmla="*/ 1491343 h 1491343"/>
                <a:gd name="connsiteX1" fmla="*/ 1023257 w 1371600"/>
                <a:gd name="connsiteY1" fmla="*/ 0 h 1491343"/>
                <a:gd name="connsiteX2" fmla="*/ 0 w 1371600"/>
                <a:gd name="connsiteY2" fmla="*/ 0 h 1491343"/>
                <a:gd name="connsiteX3" fmla="*/ 1371600 w 1371600"/>
                <a:gd name="connsiteY3" fmla="*/ 1491343 h 1491343"/>
                <a:gd name="connsiteX0" fmla="*/ 1369988 w 1369988"/>
                <a:gd name="connsiteY0" fmla="*/ 1546919 h 1546919"/>
                <a:gd name="connsiteX1" fmla="*/ 1023257 w 1369988"/>
                <a:gd name="connsiteY1" fmla="*/ 0 h 1546919"/>
                <a:gd name="connsiteX2" fmla="*/ 0 w 1369988"/>
                <a:gd name="connsiteY2" fmla="*/ 0 h 1546919"/>
                <a:gd name="connsiteX3" fmla="*/ 1369988 w 1369988"/>
                <a:gd name="connsiteY3" fmla="*/ 1546919 h 1546919"/>
              </a:gdLst>
              <a:cxnLst>
                <a:cxn ang="0">
                  <a:pos x="connsiteX0" y="connsiteY0"/>
                </a:cxn>
                <a:cxn ang="0">
                  <a:pos x="connsiteX1" y="connsiteY1"/>
                </a:cxn>
                <a:cxn ang="0">
                  <a:pos x="connsiteX2" y="connsiteY2"/>
                </a:cxn>
                <a:cxn ang="0">
                  <a:pos x="connsiteX3" y="connsiteY3"/>
                </a:cxn>
              </a:cxnLst>
              <a:rect l="l" t="t" r="r" b="b"/>
              <a:pathLst>
                <a:path w="1369988" h="1546919">
                  <a:moveTo>
                    <a:pt x="1369988" y="1546919"/>
                  </a:moveTo>
                  <a:lnTo>
                    <a:pt x="1023257" y="0"/>
                  </a:lnTo>
                  <a:lnTo>
                    <a:pt x="0" y="0"/>
                  </a:lnTo>
                  <a:lnTo>
                    <a:pt x="1369988" y="1546919"/>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1" name="자유형 10"/>
            <p:cNvSpPr/>
            <p:nvPr/>
          </p:nvSpPr>
          <p:spPr>
            <a:xfrm>
              <a:off x="8455711" y="-1619"/>
              <a:ext cx="710060" cy="1329898"/>
            </a:xfrm>
            <a:custGeom>
              <a:avLst/>
              <a:gdLst>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0 w 1436914"/>
                <a:gd name="connsiteY4"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36914"/>
                <a:gd name="connsiteY0" fmla="*/ 0 h 2721429"/>
                <a:gd name="connsiteX1" fmla="*/ 326572 w 1436914"/>
                <a:gd name="connsiteY1" fmla="*/ 1534886 h 2721429"/>
                <a:gd name="connsiteX2" fmla="*/ 1436914 w 1436914"/>
                <a:gd name="connsiteY2" fmla="*/ 2721429 h 2721429"/>
                <a:gd name="connsiteX3" fmla="*/ 1415143 w 1436914"/>
                <a:gd name="connsiteY3" fmla="*/ 10886 h 2721429"/>
                <a:gd name="connsiteX4" fmla="*/ 1408793 w 1436914"/>
                <a:gd name="connsiteY4" fmla="*/ 6350 h 2721429"/>
                <a:gd name="connsiteX5" fmla="*/ 0 w 1436914"/>
                <a:gd name="connsiteY5" fmla="*/ 0 h 2721429"/>
                <a:gd name="connsiteX0" fmla="*/ 0 w 1449636"/>
                <a:gd name="connsiteY0" fmla="*/ 0 h 2715079"/>
                <a:gd name="connsiteX1" fmla="*/ 339294 w 1449636"/>
                <a:gd name="connsiteY1" fmla="*/ 1528536 h 2715079"/>
                <a:gd name="connsiteX2" fmla="*/ 1449636 w 1449636"/>
                <a:gd name="connsiteY2" fmla="*/ 2715079 h 2715079"/>
                <a:gd name="connsiteX3" fmla="*/ 1427865 w 1449636"/>
                <a:gd name="connsiteY3" fmla="*/ 4536 h 2715079"/>
                <a:gd name="connsiteX4" fmla="*/ 1421515 w 1449636"/>
                <a:gd name="connsiteY4" fmla="*/ 0 h 2715079"/>
                <a:gd name="connsiteX5" fmla="*/ 0 w 1449636"/>
                <a:gd name="connsiteY5" fmla="*/ 0 h 27150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636" h="2715079">
                  <a:moveTo>
                    <a:pt x="0" y="0"/>
                  </a:moveTo>
                  <a:lnTo>
                    <a:pt x="339294" y="1528536"/>
                  </a:lnTo>
                  <a:lnTo>
                    <a:pt x="1449636" y="2715079"/>
                  </a:lnTo>
                  <a:lnTo>
                    <a:pt x="1427865" y="4536"/>
                  </a:lnTo>
                  <a:lnTo>
                    <a:pt x="1421515" y="0"/>
                  </a:lnTo>
                  <a:lnTo>
                    <a:pt x="0" y="0"/>
                  </a:ln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2" name="자유형 11"/>
            <p:cNvSpPr/>
            <p:nvPr/>
          </p:nvSpPr>
          <p:spPr>
            <a:xfrm>
              <a:off x="7830097" y="-1619"/>
              <a:ext cx="1325010" cy="3644909"/>
            </a:xfrm>
            <a:custGeom>
              <a:avLst/>
              <a:gdLst>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86475 h 6867525"/>
                <a:gd name="connsiteX1" fmla="*/ 57150 w 2705100"/>
                <a:gd name="connsiteY1" fmla="*/ 0 h 6867525"/>
                <a:gd name="connsiteX2" fmla="*/ 49993 w 2705100"/>
                <a:gd name="connsiteY2" fmla="*/ 9525 h 6867525"/>
                <a:gd name="connsiteX3" fmla="*/ 0 w 2705100"/>
                <a:gd name="connsiteY3" fmla="*/ 9525 h 6867525"/>
                <a:gd name="connsiteX4" fmla="*/ 2295525 w 2705100"/>
                <a:gd name="connsiteY4" fmla="*/ 6858000 h 6867525"/>
                <a:gd name="connsiteX5" fmla="*/ 2695575 w 2705100"/>
                <a:gd name="connsiteY5" fmla="*/ 6867525 h 6867525"/>
                <a:gd name="connsiteX6" fmla="*/ 2705100 w 2705100"/>
                <a:gd name="connsiteY6" fmla="*/ 6086475 h 6867525"/>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86475 h 6867525"/>
                <a:gd name="connsiteX1" fmla="*/ 57150 w 2705100"/>
                <a:gd name="connsiteY1" fmla="*/ 0 h 6867525"/>
                <a:gd name="connsiteX2" fmla="*/ 0 w 2705100"/>
                <a:gd name="connsiteY2" fmla="*/ 9525 h 6867525"/>
                <a:gd name="connsiteX3" fmla="*/ 2295525 w 2705100"/>
                <a:gd name="connsiteY3" fmla="*/ 6858000 h 6867525"/>
                <a:gd name="connsiteX4" fmla="*/ 2695575 w 2705100"/>
                <a:gd name="connsiteY4" fmla="*/ 6867525 h 6867525"/>
                <a:gd name="connsiteX5" fmla="*/ 2705100 w 2705100"/>
                <a:gd name="connsiteY5" fmla="*/ 6086475 h 6867525"/>
                <a:gd name="connsiteX0" fmla="*/ 2705100 w 2705100"/>
                <a:gd name="connsiteY0" fmla="*/ 6076950 h 6858000"/>
                <a:gd name="connsiteX1" fmla="*/ 64280 w 2705100"/>
                <a:gd name="connsiteY1" fmla="*/ 0 h 6858000"/>
                <a:gd name="connsiteX2" fmla="*/ 0 w 2705100"/>
                <a:gd name="connsiteY2" fmla="*/ 0 h 6858000"/>
                <a:gd name="connsiteX3" fmla="*/ 2295525 w 2705100"/>
                <a:gd name="connsiteY3" fmla="*/ 6848475 h 6858000"/>
                <a:gd name="connsiteX4" fmla="*/ 2695575 w 2705100"/>
                <a:gd name="connsiteY4" fmla="*/ 6858000 h 6858000"/>
                <a:gd name="connsiteX5" fmla="*/ 2705100 w 2705100"/>
                <a:gd name="connsiteY5" fmla="*/ 6076950 h 6858000"/>
                <a:gd name="connsiteX0" fmla="*/ 2705100 w 2705100"/>
                <a:gd name="connsiteY0" fmla="*/ 6076950 h 6858000"/>
                <a:gd name="connsiteX1" fmla="*/ 64280 w 2705100"/>
                <a:gd name="connsiteY1" fmla="*/ 0 h 6858000"/>
                <a:gd name="connsiteX2" fmla="*/ 0 w 2705100"/>
                <a:gd name="connsiteY2" fmla="*/ 0 h 6858000"/>
                <a:gd name="connsiteX3" fmla="*/ 2695575 w 2705100"/>
                <a:gd name="connsiteY3" fmla="*/ 6858000 h 6858000"/>
                <a:gd name="connsiteX4" fmla="*/ 2705100 w 2705100"/>
                <a:gd name="connsiteY4" fmla="*/ 6076950 h 6858000"/>
                <a:gd name="connsiteX0" fmla="*/ 2705100 w 2705100"/>
                <a:gd name="connsiteY0" fmla="*/ 6076950 h 7441333"/>
                <a:gd name="connsiteX1" fmla="*/ 64280 w 2705100"/>
                <a:gd name="connsiteY1" fmla="*/ 0 h 7441333"/>
                <a:gd name="connsiteX2" fmla="*/ 0 w 2705100"/>
                <a:gd name="connsiteY2" fmla="*/ 0 h 7441333"/>
                <a:gd name="connsiteX3" fmla="*/ 2695576 w 2705100"/>
                <a:gd name="connsiteY3" fmla="*/ 7441333 h 7441333"/>
                <a:gd name="connsiteX4" fmla="*/ 2705100 w 2705100"/>
                <a:gd name="connsiteY4" fmla="*/ 6076950 h 7441333"/>
                <a:gd name="connsiteX0" fmla="*/ 2705100 w 2705100"/>
                <a:gd name="connsiteY0" fmla="*/ 6076950 h 7441333"/>
                <a:gd name="connsiteX1" fmla="*/ 64280 w 2705100"/>
                <a:gd name="connsiteY1" fmla="*/ 0 h 7441333"/>
                <a:gd name="connsiteX2" fmla="*/ 0 w 2705100"/>
                <a:gd name="connsiteY2" fmla="*/ 0 h 7441333"/>
                <a:gd name="connsiteX3" fmla="*/ 2695576 w 2705100"/>
                <a:gd name="connsiteY3" fmla="*/ 7441333 h 7441333"/>
                <a:gd name="connsiteX4" fmla="*/ 2705100 w 2705100"/>
                <a:gd name="connsiteY4" fmla="*/ 6076950 h 74413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7441333">
                  <a:moveTo>
                    <a:pt x="2705100" y="6076950"/>
                  </a:moveTo>
                  <a:lnTo>
                    <a:pt x="64280" y="0"/>
                  </a:lnTo>
                  <a:lnTo>
                    <a:pt x="0" y="0"/>
                  </a:lnTo>
                  <a:lnTo>
                    <a:pt x="2695576" y="7441333"/>
                  </a:lnTo>
                  <a:cubicBezTo>
                    <a:pt x="2698751" y="6986539"/>
                    <a:pt x="2701925" y="6531744"/>
                    <a:pt x="2705100" y="6076950"/>
                  </a:cubicBezTo>
                </a:path>
              </a:pathLst>
            </a:cu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세로 제목 1"/>
          <p:cNvSpPr>
            <a:spLocks noGrp="1"/>
          </p:cNvSpPr>
          <p:nvPr>
            <p:ph type="title" orient="vert" idx="0"/>
          </p:nvPr>
        </p:nvSpPr>
        <p:spPr>
          <a:xfrm>
            <a:off x="7172324" y="274638"/>
            <a:ext cx="1514475" cy="5851525"/>
          </a:xfrm>
        </p:spPr>
        <p:txBody>
          <a:bodyPr vert="eaVert"/>
          <a:lstStyle/>
          <a:p>
            <a:pPr lvl="0">
              <a:defRPr lang="ko-KR" altLang="en-US"/>
            </a:pPr>
            <a:r>
              <a:rPr lang="ko-KR" altLang="en-US"/>
              <a:t>마스터 제목 스타일 편집</a:t>
            </a:r>
            <a:endParaRPr lang="ko-KR" altLang="en-US"/>
          </a:p>
        </p:txBody>
      </p:sp>
      <p:sp>
        <p:nvSpPr>
          <p:cNvPr id="3" name="세로 텍스트 개체 틀 2"/>
          <p:cNvSpPr>
            <a:spLocks noGrp="1"/>
          </p:cNvSpPr>
          <p:nvPr>
            <p:ph type="body" orient="vert" idx="1"/>
          </p:nvPr>
        </p:nvSpPr>
        <p:spPr>
          <a:xfrm>
            <a:off x="457200" y="274638"/>
            <a:ext cx="6534150" cy="5851525"/>
          </a:xfrm>
        </p:spPr>
        <p:txBody>
          <a:bodyPr vert="eaVert"/>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날짜 개체 틀 3"/>
          <p:cNvSpPr>
            <a:spLocks noGrp="1"/>
          </p:cNvSpPr>
          <p:nvPr>
            <p:ph type="dt" sz="half" idx="10"/>
          </p:nvPr>
        </p:nvSpPr>
        <p:spPr/>
        <p:txBody>
          <a:bodyPr/>
          <a:lstStyle/>
          <a:p>
            <a:pPr>
              <a:defRPr lang="ko-KR" altLang="en-US"/>
            </a:pPr>
            <a:fld id="{16753771-9475-4309-9B2C-4F43EB0294C6}" type="datetime1">
              <a:rPr lang="ko-KR" altLang="en-US"/>
              <a:pPr>
                <a:defRPr lang="ko-KR" altLang="en-US"/>
              </a:pPr>
              <a:t>2019-09-30</a:t>
            </a:fld>
            <a:endParaRPr lang="en-US" altLang="en-US"/>
          </a:p>
        </p:txBody>
      </p:sp>
      <p:sp>
        <p:nvSpPr>
          <p:cNvPr id="5" name="바닥글 개체 틀 4"/>
          <p:cNvSpPr>
            <a:spLocks noGrp="1"/>
          </p:cNvSpPr>
          <p:nvPr>
            <p:ph type="ftr" sz="quarter" idx="11"/>
          </p:nvPr>
        </p:nvSpPr>
        <p:spPr/>
        <p:txBody>
          <a:bodyPr/>
          <a:lstStyle/>
          <a:p>
            <a:pPr>
              <a:defRPr lang="ko-KR" altLang="en-US"/>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날짜 개체 틀 3"/>
          <p:cNvSpPr>
            <a:spLocks noGrp="1"/>
          </p:cNvSpPr>
          <p:nvPr>
            <p:ph type="dt" sz="half" idx="10"/>
          </p:nvPr>
        </p:nvSpPr>
        <p:spPr/>
        <p:txBody>
          <a:bodyPr/>
          <a:lstStyle/>
          <a:p>
            <a:pPr>
              <a:defRPr lang="ko-KR" altLang="en-US"/>
            </a:pPr>
            <a:fld id="{EA2121F7-E20F-43B2-B3C6-C7E51EA698C5}" type="datetime1">
              <a:rPr lang="ko-KR" altLang="en-US"/>
              <a:pPr>
                <a:defRPr lang="ko-KR" altLang="en-US"/>
              </a:pPr>
              <a:t>2019-09-30</a:t>
            </a:fld>
            <a:endParaRPr lang="ko-KR" altLang="en-US"/>
          </a:p>
        </p:txBody>
      </p:sp>
      <p:sp>
        <p:nvSpPr>
          <p:cNvPr id="5" name="바닥글 개체 틀 4"/>
          <p:cNvSpPr>
            <a:spLocks noGrp="1"/>
          </p:cNvSpPr>
          <p:nvPr>
            <p:ph type="ftr" sz="quarter" idx="11"/>
          </p:nvPr>
        </p:nvSpPr>
        <p:spPr/>
        <p:txBody>
          <a:bodyPr/>
          <a:lstStyle/>
          <a:p>
            <a:pPr>
              <a:defRPr lang="ko-KR" altLang="en-US"/>
            </a:pPr>
            <a:r>
              <a:rPr lang="ko-KR" altLang="en-US"/>
              <a:t/>
            </a:r>
            <a:endParaRPr lang="ko-KR" altLang="en-US"/>
          </a:p>
        </p:txBody>
      </p:sp>
      <p:sp>
        <p:nvSpPr>
          <p:cNvPr id="6" name="슬라이드 번호 개체 틀 5"/>
          <p:cNvSpPr>
            <a:spLocks noGrp="1"/>
          </p:cNvSpPr>
          <p:nvPr>
            <p:ph type="sldNum" sz="quarter" idx="12"/>
          </p:nvPr>
        </p:nvSpPr>
        <p:spPr/>
        <p:txBody>
          <a:bodyPr/>
          <a:lstStyle/>
          <a:p>
            <a:pPr>
              <a:defRPr lang="ko-KR" altLang="en-US"/>
            </a:pPr>
            <a:fld id="{AD22CD3B-FDDF-4998-970C-76E6E0BEC65F}"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lang="ko-KR" altLang="en-US"/>
            </a:pPr>
            <a:fld id="{5DAC1609-63DC-4238-90D7-BDA4CCE7E5D2}" type="datetime1">
              <a:rPr lang="ko-KR" altLang="en-US"/>
              <a:pPr>
                <a:defRPr lang="ko-KR" altLang="en-US"/>
              </a:pPr>
              <a:t>2019-09-30</a:t>
            </a:fld>
            <a:endParaRPr lang="ko-KR" altLang="en-US"/>
          </a:p>
        </p:txBody>
      </p:sp>
      <p:sp>
        <p:nvSpPr>
          <p:cNvPr id="3" name="바닥글 개체 틀 2"/>
          <p:cNvSpPr>
            <a:spLocks noGrp="1"/>
          </p:cNvSpPr>
          <p:nvPr>
            <p:ph type="ftr" sz="quarter" idx="11"/>
          </p:nvPr>
        </p:nvSpPr>
        <p:spPr/>
        <p:txBody>
          <a:bodyPr/>
          <a:lstStyle/>
          <a:p>
            <a:pPr>
              <a:defRPr lang="ko-KR" altLang="en-US"/>
            </a:pPr>
            <a:r>
              <a:rPr lang="ko-KR" altLang="en-US"/>
              <a:t/>
            </a:r>
            <a:endParaRPr lang="ko-KR" altLang="en-US"/>
          </a:p>
        </p:txBody>
      </p:sp>
      <p:sp>
        <p:nvSpPr>
          <p:cNvPr id="4" name="슬라이드 번호 개체 틀 3"/>
          <p:cNvSpPr>
            <a:spLocks noGrp="1"/>
          </p:cNvSpPr>
          <p:nvPr>
            <p:ph type="sldNum" sz="quarter" idx="12"/>
          </p:nvPr>
        </p:nvSpPr>
        <p:spPr/>
        <p:txBody>
          <a:bodyPr/>
          <a:lstStyle/>
          <a:p>
            <a:pPr>
              <a:defRPr lang="ko-KR" altLang="en-US"/>
            </a:pPr>
            <a:fld id="{AD22CD3B-FDDF-4998-970C-76E6E0BEC65F}"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구역 머리글" type="secHead" preserve="1">
  <p:cSld name="구역 머리글">
    <p:spTree>
      <p:nvGrpSpPr>
        <p:cNvPr id="1" name=""/>
        <p:cNvGrpSpPr/>
        <p:nvPr/>
      </p:nvGrpSpPr>
      <p:grpSpPr>
        <a:xfrm>
          <a:off x="0" y="0"/>
          <a:ext cx="0" cy="0"/>
          <a:chOff x="0" y="0"/>
          <a:chExt cx="0" cy="0"/>
        </a:xfrm>
      </p:grpSpPr>
      <p:grpSp>
        <p:nvGrpSpPr>
          <p:cNvPr id="7" name="그룹 6"/>
          <p:cNvGrpSpPr/>
          <p:nvPr/>
        </p:nvGrpSpPr>
        <p:grpSpPr>
          <a:xfrm rot="0">
            <a:off x="-54864" y="3141915"/>
            <a:ext cx="9228785" cy="3716088"/>
            <a:chOff x="-28573" y="3141915"/>
            <a:chExt cx="9202494" cy="3716088"/>
          </a:xfrm>
        </p:grpSpPr>
        <p:sp>
          <p:nvSpPr>
            <p:cNvPr id="8" name="Freeform 11"/>
            <p:cNvSpPr/>
            <p:nvPr/>
          </p:nvSpPr>
          <p:spPr>
            <a:xfrm rot="10800000" flipH="1">
              <a:off x="13414" y="5642418"/>
              <a:ext cx="3665145" cy="1074154"/>
            </a:xfrm>
            <a:custGeom>
              <a:avLst/>
              <a:gdLst>
                <a:gd name="connsiteX0" fmla="*/ 0 w 2715"/>
                <a:gd name="connsiteY0" fmla="*/ 0 h 1458"/>
                <a:gd name="connsiteX1" fmla="*/ 0 w 2715"/>
                <a:gd name="connsiteY1" fmla="*/ 1458 h 1458"/>
                <a:gd name="connsiteX2" fmla="*/ 2715 w 2715"/>
                <a:gd name="connsiteY2" fmla="*/ 909 h 1458"/>
                <a:gd name="connsiteX3" fmla="*/ 0 w 2715"/>
                <a:gd name="connsiteY3" fmla="*/ 0 h 1458"/>
              </a:gdLst>
              <a:cxnLst>
                <a:cxn ang="0">
                  <a:pos x="connsiteX0" y="connsiteY0"/>
                </a:cxn>
                <a:cxn ang="0">
                  <a:pos x="connsiteX1" y="connsiteY1"/>
                </a:cxn>
                <a:cxn ang="0">
                  <a:pos x="connsiteX2" y="connsiteY2"/>
                </a:cxn>
                <a:cxn ang="0">
                  <a:pos x="connsiteX3" y="connsiteY3"/>
                </a:cxn>
              </a:cxnLst>
              <a:rect l="l" t="t" r="r" b="b"/>
              <a:pathLst>
                <a:path w="2715" h="1458">
                  <a:moveTo>
                    <a:pt x="0" y="0"/>
                  </a:moveTo>
                  <a:lnTo>
                    <a:pt x="0" y="1458"/>
                  </a:lnTo>
                  <a:lnTo>
                    <a:pt x="2715" y="909"/>
                  </a:lnTo>
                  <a:lnTo>
                    <a:pt x="0" y="0"/>
                  </a:lnTo>
                </a:path>
              </a:pathLst>
            </a:custGeom>
            <a:solidFill>
              <a:schemeClr val="accent3">
                <a:lumMod val="40000"/>
                <a:lumOff val="60000"/>
                <a:alpha val="39000"/>
              </a:schemeClr>
            </a:solidFill>
            <a:ln w="9525">
              <a:noFill/>
              <a:round/>
            </a:ln>
          </p:spPr>
          <p:txBody>
            <a:bodyPr anchor="ctr"/>
            <a:p>
              <a:pPr algn="ctr">
                <a:defRPr lang="ko-KR" altLang="en-US"/>
              </a:pPr>
              <a:endParaRPr lang="ko-KR" altLang="en-US"/>
            </a:p>
          </p:txBody>
        </p:sp>
        <p:sp>
          <p:nvSpPr>
            <p:cNvPr id="9" name="Freeform 15"/>
            <p:cNvSpPr/>
            <p:nvPr/>
          </p:nvSpPr>
          <p:spPr>
            <a:xfrm rot="10800000" flipH="1">
              <a:off x="8017" y="6050481"/>
              <a:ext cx="9154154" cy="807522"/>
            </a:xfrm>
            <a:custGeom>
              <a:avLst/>
              <a:gdLst>
                <a:gd name="connsiteX0" fmla="*/ 6774 w 6774"/>
                <a:gd name="connsiteY0" fmla="*/ 0 h 1097"/>
                <a:gd name="connsiteX1" fmla="*/ 0 w 6774"/>
                <a:gd name="connsiteY1" fmla="*/ 0 h 1097"/>
                <a:gd name="connsiteX2" fmla="*/ 0 w 6774"/>
                <a:gd name="connsiteY2" fmla="*/ 194 h 1097"/>
                <a:gd name="connsiteX3" fmla="*/ 2700 w 6774"/>
                <a:gd name="connsiteY3" fmla="*/ 1097 h 1097"/>
                <a:gd name="connsiteX4" fmla="*/ 6774 w 6774"/>
                <a:gd name="connsiteY4" fmla="*/ 282 h 1097"/>
                <a:gd name="connsiteX5" fmla="*/ 6774 w 6774"/>
                <a:gd name="connsiteY5" fmla="*/ 0 h 10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097">
                  <a:moveTo>
                    <a:pt x="6774" y="0"/>
                  </a:moveTo>
                  <a:lnTo>
                    <a:pt x="0" y="0"/>
                  </a:lnTo>
                  <a:lnTo>
                    <a:pt x="0" y="194"/>
                  </a:lnTo>
                  <a:lnTo>
                    <a:pt x="2700" y="1097"/>
                  </a:lnTo>
                  <a:lnTo>
                    <a:pt x="6774" y="282"/>
                  </a:lnTo>
                  <a:lnTo>
                    <a:pt x="6774" y="0"/>
                  </a:lnTo>
                </a:path>
              </a:pathLst>
            </a:custGeom>
            <a:solidFill>
              <a:schemeClr val="accent3">
                <a:alpha val="75000"/>
              </a:schemeClr>
            </a:solidFill>
            <a:ln w="9525">
              <a:noFill/>
              <a:round/>
            </a:ln>
          </p:spPr>
          <p:txBody>
            <a:bodyPr anchor="ctr"/>
            <a:p>
              <a:pPr algn="ctr">
                <a:defRPr lang="ko-KR" altLang="en-US"/>
              </a:pPr>
              <a:endParaRPr lang="ko-KR" altLang="en-US"/>
            </a:p>
          </p:txBody>
        </p:sp>
        <p:sp>
          <p:nvSpPr>
            <p:cNvPr id="10" name="자유형 9"/>
            <p:cNvSpPr/>
            <p:nvPr/>
          </p:nvSpPr>
          <p:spPr>
            <a:xfrm rot="10800000">
              <a:off x="3672466" y="5238365"/>
              <a:ext cx="5490588" cy="1410652"/>
            </a:xfrm>
            <a:custGeom>
              <a:avLst/>
              <a:gdLst>
                <a:gd name="connsiteX0" fmla="*/ 5486400 w 5486400"/>
                <a:gd name="connsiteY0" fmla="*/ 1085850 h 2571750"/>
                <a:gd name="connsiteX1" fmla="*/ 0 w 5486400"/>
                <a:gd name="connsiteY1" fmla="*/ 0 h 2571750"/>
                <a:gd name="connsiteX2" fmla="*/ 0 w 5486400"/>
                <a:gd name="connsiteY2" fmla="*/ 95250 h 2571750"/>
                <a:gd name="connsiteX3" fmla="*/ 923925 w 5486400"/>
                <a:gd name="connsiteY3" fmla="*/ 2571750 h 2571750"/>
                <a:gd name="connsiteX4" fmla="*/ 5486400 w 5486400"/>
                <a:gd name="connsiteY4" fmla="*/ 1085850 h 25717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571750">
                  <a:moveTo>
                    <a:pt x="5486400" y="1085850"/>
                  </a:moveTo>
                  <a:lnTo>
                    <a:pt x="0" y="0"/>
                  </a:lnTo>
                  <a:lnTo>
                    <a:pt x="0" y="95250"/>
                  </a:lnTo>
                  <a:lnTo>
                    <a:pt x="923925" y="2571750"/>
                  </a:lnTo>
                  <a:lnTo>
                    <a:pt x="5486400" y="1085850"/>
                  </a:lnTo>
                </a:path>
              </a:pathLst>
            </a:custGeom>
            <a:solidFill>
              <a:schemeClr val="accent1">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sp>
          <p:nvSpPr>
            <p:cNvPr id="11" name="자유형 10"/>
            <p:cNvSpPr/>
            <p:nvPr/>
          </p:nvSpPr>
          <p:spPr>
            <a:xfrm rot="10800000">
              <a:off x="8223873" y="5072085"/>
              <a:ext cx="931774" cy="1548196"/>
            </a:xfrm>
            <a:custGeom>
              <a:avLst/>
              <a:gdLst>
                <a:gd name="connsiteX0" fmla="*/ 0 w 571472"/>
                <a:gd name="connsiteY0" fmla="*/ 3000396 h 3000396"/>
                <a:gd name="connsiteX1" fmla="*/ 0 w 571472"/>
                <a:gd name="connsiteY1" fmla="*/ 0 h 3000396"/>
                <a:gd name="connsiteX2" fmla="*/ 571472 w 571472"/>
                <a:gd name="connsiteY2" fmla="*/ 3000396 h 3000396"/>
                <a:gd name="connsiteX3" fmla="*/ 0 w 571472"/>
                <a:gd name="connsiteY3" fmla="*/ 3000396 h 3000396"/>
                <a:gd name="connsiteX0" fmla="*/ 0 w 928630"/>
                <a:gd name="connsiteY0" fmla="*/ 3000396 h 3000396"/>
                <a:gd name="connsiteX1" fmla="*/ 0 w 928630"/>
                <a:gd name="connsiteY1" fmla="*/ 0 h 3000396"/>
                <a:gd name="connsiteX2" fmla="*/ 928630 w 928630"/>
                <a:gd name="connsiteY2" fmla="*/ 2500306 h 3000396"/>
                <a:gd name="connsiteX3" fmla="*/ 0 w 928630"/>
                <a:gd name="connsiteY3" fmla="*/ 3000396 h 3000396"/>
                <a:gd name="connsiteX0" fmla="*/ 9525 w 938155"/>
                <a:gd name="connsiteY0" fmla="*/ 3067050 h 3067050"/>
                <a:gd name="connsiteX1" fmla="*/ 0 w 938155"/>
                <a:gd name="connsiteY1" fmla="*/ 0 h 3067050"/>
                <a:gd name="connsiteX2" fmla="*/ 938155 w 938155"/>
                <a:gd name="connsiteY2" fmla="*/ 2566960 h 3067050"/>
                <a:gd name="connsiteX3" fmla="*/ 9525 w 938155"/>
                <a:gd name="connsiteY3" fmla="*/ 3067050 h 3067050"/>
                <a:gd name="connsiteX0" fmla="*/ 9525 w 928656"/>
                <a:gd name="connsiteY0" fmla="*/ 3067050 h 3067050"/>
                <a:gd name="connsiteX1" fmla="*/ 0 w 928656"/>
                <a:gd name="connsiteY1" fmla="*/ 0 h 3067050"/>
                <a:gd name="connsiteX2" fmla="*/ 928656 w 928656"/>
                <a:gd name="connsiteY2" fmla="*/ 2509813 h 3067050"/>
                <a:gd name="connsiteX3" fmla="*/ 9525 w 928656"/>
                <a:gd name="connsiteY3" fmla="*/ 3067050 h 3067050"/>
                <a:gd name="connsiteX0" fmla="*/ 9525 w 928656"/>
                <a:gd name="connsiteY0" fmla="*/ 2709836 h 2709836"/>
                <a:gd name="connsiteX1" fmla="*/ 0 w 928656"/>
                <a:gd name="connsiteY1" fmla="*/ 0 h 2709836"/>
                <a:gd name="connsiteX2" fmla="*/ 928656 w 928656"/>
                <a:gd name="connsiteY2" fmla="*/ 2509813 h 2709836"/>
                <a:gd name="connsiteX3" fmla="*/ 9525 w 928656"/>
                <a:gd name="connsiteY3" fmla="*/ 2709836 h 2709836"/>
                <a:gd name="connsiteX0" fmla="*/ 9525 w 928656"/>
                <a:gd name="connsiteY0" fmla="*/ 2781250 h 2781250"/>
                <a:gd name="connsiteX1" fmla="*/ 0 w 928656"/>
                <a:gd name="connsiteY1" fmla="*/ 0 h 2781250"/>
                <a:gd name="connsiteX2" fmla="*/ 928656 w 928656"/>
                <a:gd name="connsiteY2" fmla="*/ 2509813 h 2781250"/>
                <a:gd name="connsiteX3" fmla="*/ 9525 w 928656"/>
                <a:gd name="connsiteY3" fmla="*/ 2781250 h 2781250"/>
                <a:gd name="connsiteX0" fmla="*/ 9525 w 928656"/>
                <a:gd name="connsiteY0" fmla="*/ 2924102 h 2924102"/>
                <a:gd name="connsiteX1" fmla="*/ 0 w 928656"/>
                <a:gd name="connsiteY1" fmla="*/ 0 h 2924102"/>
                <a:gd name="connsiteX2" fmla="*/ 928656 w 928656"/>
                <a:gd name="connsiteY2" fmla="*/ 2509813 h 2924102"/>
                <a:gd name="connsiteX3" fmla="*/ 9525 w 928656"/>
                <a:gd name="connsiteY3" fmla="*/ 2924102 h 2924102"/>
                <a:gd name="connsiteX0" fmla="*/ 9525 w 931063"/>
                <a:gd name="connsiteY0" fmla="*/ 2924102 h 2924102"/>
                <a:gd name="connsiteX1" fmla="*/ 0 w 931063"/>
                <a:gd name="connsiteY1" fmla="*/ 0 h 2924102"/>
                <a:gd name="connsiteX2" fmla="*/ 931063 w 931063"/>
                <a:gd name="connsiteY2" fmla="*/ 2521723 h 2924102"/>
                <a:gd name="connsiteX3" fmla="*/ 9525 w 931063"/>
                <a:gd name="connsiteY3" fmla="*/ 2924102 h 2924102"/>
                <a:gd name="connsiteX0" fmla="*/ 0 w 931063"/>
                <a:gd name="connsiteY0" fmla="*/ 2805040 h 2805040"/>
                <a:gd name="connsiteX1" fmla="*/ 0 w 931063"/>
                <a:gd name="connsiteY1" fmla="*/ 0 h 2805040"/>
                <a:gd name="connsiteX2" fmla="*/ 931063 w 931063"/>
                <a:gd name="connsiteY2" fmla="*/ 2521723 h 2805040"/>
                <a:gd name="connsiteX3" fmla="*/ 0 w 931063"/>
                <a:gd name="connsiteY3" fmla="*/ 2805040 h 2805040"/>
                <a:gd name="connsiteX0" fmla="*/ 6350 w 931063"/>
                <a:gd name="connsiteY0" fmla="*/ 2822504 h 2822504"/>
                <a:gd name="connsiteX1" fmla="*/ 0 w 931063"/>
                <a:gd name="connsiteY1" fmla="*/ 0 h 2822504"/>
                <a:gd name="connsiteX2" fmla="*/ 931063 w 931063"/>
                <a:gd name="connsiteY2" fmla="*/ 2521723 h 2822504"/>
                <a:gd name="connsiteX3" fmla="*/ 6350 w 931063"/>
                <a:gd name="connsiteY3" fmla="*/ 2822504 h 2822504"/>
              </a:gdLst>
              <a:cxnLst>
                <a:cxn ang="0">
                  <a:pos x="connsiteX0" y="connsiteY0"/>
                </a:cxn>
                <a:cxn ang="0">
                  <a:pos x="connsiteX1" y="connsiteY1"/>
                </a:cxn>
                <a:cxn ang="0">
                  <a:pos x="connsiteX2" y="connsiteY2"/>
                </a:cxn>
                <a:cxn ang="0">
                  <a:pos x="connsiteX3" y="connsiteY3"/>
                </a:cxn>
              </a:cxnLst>
              <a:rect l="l" t="t" r="r" b="b"/>
              <a:pathLst>
                <a:path w="931063" h="2822504">
                  <a:moveTo>
                    <a:pt x="6350" y="2822504"/>
                  </a:moveTo>
                  <a:cubicBezTo>
                    <a:pt x="4233" y="1881669"/>
                    <a:pt x="2117" y="940835"/>
                    <a:pt x="0" y="0"/>
                  </a:cubicBezTo>
                  <a:lnTo>
                    <a:pt x="931063" y="2521723"/>
                  </a:lnTo>
                  <a:lnTo>
                    <a:pt x="6350" y="2822504"/>
                  </a:lnTo>
                </a:path>
              </a:pathLst>
            </a:custGeom>
            <a:solidFill>
              <a:schemeClr val="accent1">
                <a:alpha val="74000"/>
              </a:schemeClr>
            </a:solidFill>
            <a:ln w="9525">
              <a:noFill/>
              <a:round/>
            </a:ln>
          </p:spPr>
          <p:txBody>
            <a:bodyPr anchor="ctr"/>
            <a:p>
              <a:pPr algn="ctr">
                <a:defRPr lang="ko-KR" altLang="en-US"/>
              </a:pPr>
              <a:endParaRPr lang="ko-KR" altLang="en-US"/>
            </a:p>
          </p:txBody>
        </p:sp>
        <p:sp>
          <p:nvSpPr>
            <p:cNvPr id="12" name="자유형 11"/>
            <p:cNvSpPr/>
            <p:nvPr/>
          </p:nvSpPr>
          <p:spPr>
            <a:xfrm rot="16200000">
              <a:off x="2776226" y="337116"/>
              <a:ext cx="3592895" cy="9202494"/>
            </a:xfrm>
            <a:custGeom>
              <a:avLst/>
              <a:gdLst>
                <a:gd name="connsiteX0" fmla="*/ 0 w 500066"/>
                <a:gd name="connsiteY0" fmla="*/ 6858000 h 6858000"/>
                <a:gd name="connsiteX1" fmla="*/ 250033 w 500066"/>
                <a:gd name="connsiteY1" fmla="*/ 0 h 6858000"/>
                <a:gd name="connsiteX2" fmla="*/ 500066 w 500066"/>
                <a:gd name="connsiteY2" fmla="*/ 6858000 h 6858000"/>
                <a:gd name="connsiteX3" fmla="*/ 0 w 500066"/>
                <a:gd name="connsiteY3" fmla="*/ 6858000 h 6858000"/>
                <a:gd name="connsiteX0" fmla="*/ 1638757 w 2138823"/>
                <a:gd name="connsiteY0" fmla="*/ 6876288 h 6876288"/>
                <a:gd name="connsiteX1" fmla="*/ 0 w 2138823"/>
                <a:gd name="connsiteY1" fmla="*/ 0 h 6876288"/>
                <a:gd name="connsiteX2" fmla="*/ 2138823 w 2138823"/>
                <a:gd name="connsiteY2" fmla="*/ 6876288 h 6876288"/>
                <a:gd name="connsiteX3" fmla="*/ 1638757 w 2138823"/>
                <a:gd name="connsiteY3" fmla="*/ 6876288 h 6876288"/>
                <a:gd name="connsiteX0" fmla="*/ 1662729 w 2162795"/>
                <a:gd name="connsiteY0" fmla="*/ 6885432 h 6885432"/>
                <a:gd name="connsiteX1" fmla="*/ 0 w 2162795"/>
                <a:gd name="connsiteY1" fmla="*/ 0 h 6885432"/>
                <a:gd name="connsiteX2" fmla="*/ 2162795 w 2162795"/>
                <a:gd name="connsiteY2" fmla="*/ 6885432 h 6885432"/>
                <a:gd name="connsiteX3" fmla="*/ 1662729 w 2162795"/>
                <a:gd name="connsiteY3" fmla="*/ 6885432 h 6885432"/>
                <a:gd name="connsiteX0" fmla="*/ 1662729 w 3592895"/>
                <a:gd name="connsiteY0" fmla="*/ 6885432 h 6899132"/>
                <a:gd name="connsiteX1" fmla="*/ 0 w 3592895"/>
                <a:gd name="connsiteY1" fmla="*/ 0 h 6899132"/>
                <a:gd name="connsiteX2" fmla="*/ 3592895 w 3592895"/>
                <a:gd name="connsiteY2" fmla="*/ 6899132 h 6899132"/>
                <a:gd name="connsiteX3" fmla="*/ 1662729 w 3592895"/>
                <a:gd name="connsiteY3" fmla="*/ 6885432 h 6899132"/>
              </a:gdLst>
              <a:cxnLst>
                <a:cxn ang="0">
                  <a:pos x="connsiteX0" y="connsiteY0"/>
                </a:cxn>
                <a:cxn ang="0">
                  <a:pos x="connsiteX1" y="connsiteY1"/>
                </a:cxn>
                <a:cxn ang="0">
                  <a:pos x="connsiteX2" y="connsiteY2"/>
                </a:cxn>
                <a:cxn ang="0">
                  <a:pos x="connsiteX3" y="connsiteY3"/>
                </a:cxn>
              </a:cxnLst>
              <a:rect l="l" t="t" r="r" b="b"/>
              <a:pathLst>
                <a:path w="3592895" h="6899132">
                  <a:moveTo>
                    <a:pt x="1662729" y="6885432"/>
                  </a:moveTo>
                  <a:lnTo>
                    <a:pt x="0" y="0"/>
                  </a:lnTo>
                  <a:lnTo>
                    <a:pt x="3592895" y="6899132"/>
                  </a:lnTo>
                  <a:lnTo>
                    <a:pt x="1662729" y="6885432"/>
                  </a:lnTo>
                </a:path>
              </a:pathLst>
            </a:custGeom>
            <a:solidFill>
              <a:schemeClr val="accent3">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sp>
        <p:nvSpPr>
          <p:cNvPr id="2" name="제목 1"/>
          <p:cNvSpPr>
            <a:spLocks noGrp="1"/>
          </p:cNvSpPr>
          <p:nvPr>
            <p:ph type="title" idx="0"/>
          </p:nvPr>
        </p:nvSpPr>
        <p:spPr>
          <a:xfrm>
            <a:off x="571472" y="2357419"/>
            <a:ext cx="7772400" cy="928705"/>
          </a:xfrm>
        </p:spPr>
        <p:txBody>
          <a:bodyPr anchor="t"/>
          <a:lstStyle>
            <a:lvl1pPr algn="l">
              <a:defRPr sz="5400" b="0" cap="all"/>
            </a:lvl1pPr>
          </a:lstStyle>
          <a:p>
            <a:pPr lvl="0">
              <a:defRPr lang="ko-KR" altLang="en-US"/>
            </a:pPr>
            <a:r>
              <a:rPr lang="ko-KR" altLang="en-US"/>
              <a:t>마스터 제목 스타일 편집</a:t>
            </a:r>
            <a:endParaRPr lang="ko-KR" altLang="en-US"/>
          </a:p>
        </p:txBody>
      </p:sp>
      <p:sp>
        <p:nvSpPr>
          <p:cNvPr id="3" name="텍스트 개체 틀 2"/>
          <p:cNvSpPr>
            <a:spLocks noGrp="1"/>
          </p:cNvSpPr>
          <p:nvPr>
            <p:ph type="body" idx="1"/>
          </p:nvPr>
        </p:nvSpPr>
        <p:spPr>
          <a:xfrm>
            <a:off x="571472" y="1807030"/>
            <a:ext cx="7772400" cy="550390"/>
          </a:xfrm>
        </p:spPr>
        <p:txBody>
          <a:bodyPr anchor="b">
            <a:noAutofit/>
          </a:bodyPr>
          <a:lstStyle>
            <a:lvl1pPr marL="0" indent="0">
              <a:buNone/>
              <a:defRPr sz="24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endParaRPr lang="ko-KR" altLang="en-US"/>
          </a:p>
        </p:txBody>
      </p:sp>
      <p:sp>
        <p:nvSpPr>
          <p:cNvPr id="4" name="날짜 개체 틀 3"/>
          <p:cNvSpPr>
            <a:spLocks noGrp="1"/>
          </p:cNvSpPr>
          <p:nvPr>
            <p:ph type="dt" sz="half" idx="10"/>
          </p:nvPr>
        </p:nvSpPr>
        <p:spPr/>
        <p:txBody>
          <a:bodyPr/>
          <a:lstStyle/>
          <a:p>
            <a:pPr>
              <a:defRPr lang="ko-KR" altLang="en-US"/>
            </a:pPr>
            <a:fld id="{21794FCA-B30B-4B0B-A06E-872BCCC939B8}" type="datetime1">
              <a:rPr lang="ko-KR" altLang="en-US"/>
              <a:pPr>
                <a:defRPr lang="ko-KR" altLang="en-US"/>
              </a:pPr>
              <a:t>2019-09-30</a:t>
            </a:fld>
            <a:endParaRPr lang="en-US" altLang="en-US"/>
          </a:p>
        </p:txBody>
      </p:sp>
      <p:sp>
        <p:nvSpPr>
          <p:cNvPr id="5" name="바닥글 개체 틀 4"/>
          <p:cNvSpPr>
            <a:spLocks noGrp="1"/>
          </p:cNvSpPr>
          <p:nvPr>
            <p:ph type="ftr" sz="quarter" idx="11"/>
          </p:nvPr>
        </p:nvSpPr>
        <p:spPr/>
        <p:txBody>
          <a:bodyPr/>
          <a:lstStyle/>
          <a:p>
            <a:pPr>
              <a:defRPr lang="ko-KR" altLang="en-US"/>
            </a:pPr>
            <a:r>
              <a:rPr lang="en-US" altLang="en-US"/>
              <a:t/>
            </a:r>
            <a:endParaRPr lang="en-US" altLang="en-US"/>
          </a:p>
        </p:txBody>
      </p:sp>
      <p:sp>
        <p:nvSpPr>
          <p:cNvPr id="6" name="슬라이드 번호 개체 틀 5"/>
          <p:cNvSpPr>
            <a:spLocks noGrp="1"/>
          </p:cNvSpPr>
          <p:nvPr>
            <p:ph type="sldNum" sz="quarter" idx="12"/>
          </p:nvPr>
        </p:nvSpPr>
        <p:spPr/>
        <p:txBody>
          <a:bodyPr/>
          <a:lstStyle/>
          <a:p>
            <a:pPr>
              <a:defRPr lang="ko-KR" altLang="en-US"/>
            </a:pPr>
            <a:fld id="{DF28FB93-0A08-4E7D-8E63-9EFA29F1E093}" type="slidenum">
              <a:rPr lang="en-US" altLang="en-US"/>
              <a:pPr>
                <a:defRPr lang="ko-KR" altLang="en-US"/>
              </a:pPr>
              <a:t>‹#›</a:t>
            </a:fld>
            <a:endParaRPr lang="en-US"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2개" type="twoObj" preserve="1">
  <p:cSld name="제목 및 내용 2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5" name="날짜 개체 틀 4"/>
          <p:cNvSpPr>
            <a:spLocks noGrp="1"/>
          </p:cNvSpPr>
          <p:nvPr>
            <p:ph type="dt" sz="half" idx="10"/>
          </p:nvPr>
        </p:nvSpPr>
        <p:spPr/>
        <p:txBody>
          <a:bodyPr/>
          <a:lstStyle/>
          <a:p>
            <a:pPr>
              <a:defRPr lang="ko-KR" altLang="en-US"/>
            </a:pPr>
            <a:fld id="{82B4FBC9-0152-4321-B5AE-8A4D40C68623}" type="datetime1">
              <a:rPr lang="ko-KR" altLang="en-US"/>
              <a:pPr>
                <a:defRPr lang="ko-KR" altLang="en-US"/>
              </a:pPr>
              <a:t>2019-09-30</a:t>
            </a:fld>
            <a:endParaRPr lang="ko-KR" altLang="en-US"/>
          </a:p>
        </p:txBody>
      </p:sp>
      <p:sp>
        <p:nvSpPr>
          <p:cNvPr id="6" name="바닥글 개체 틀 5"/>
          <p:cNvSpPr>
            <a:spLocks noGrp="1"/>
          </p:cNvSpPr>
          <p:nvPr>
            <p:ph type="ftr" sz="quarter" idx="11"/>
          </p:nvPr>
        </p:nvSpPr>
        <p:spPr/>
        <p:txBody>
          <a:bodyPr/>
          <a:lstStyle/>
          <a:p>
            <a:pPr>
              <a:defRPr lang="ko-KR" altLang="en-US"/>
            </a:pPr>
            <a:r>
              <a:rPr lang="ko-KR" altLang="en-US"/>
              <a:t/>
            </a:r>
            <a:endParaRPr lang="ko-KR" altLang="en-US"/>
          </a:p>
        </p:txBody>
      </p:sp>
      <p:sp>
        <p:nvSpPr>
          <p:cNvPr id="7" name="슬라이드 번호 개체 틀 6"/>
          <p:cNvSpPr>
            <a:spLocks noGrp="1"/>
          </p:cNvSpPr>
          <p:nvPr>
            <p:ph type="sldNum" sz="quarter" idx="12"/>
          </p:nvPr>
        </p:nvSpPr>
        <p:spPr/>
        <p:txBody>
          <a:bodyPr/>
          <a:lstStyle/>
          <a:p>
            <a:pPr>
              <a:defRPr lang="ko-KR" altLang="en-US"/>
            </a:pPr>
            <a:fld id="{AD22CD3B-FDDF-4998-970C-76E6E0BEC65F}"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만" type="titleOnly" preserve="1">
  <p:cSld name="제목만">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pPr>
              <a:defRPr lang="ko-KR" altLang="en-US"/>
            </a:pPr>
            <a:fld id="{F5271060-A817-4E00-9021-886881503EBB}" type="datetime1">
              <a:rPr lang="ko-KR" altLang="en-US"/>
              <a:pPr>
                <a:defRPr lang="ko-KR" altLang="en-US"/>
              </a:pPr>
              <a:t>2019-09-30</a:t>
            </a:fld>
            <a:endParaRPr lang="ko-KR" altLang="en-US"/>
          </a:p>
        </p:txBody>
      </p:sp>
      <p:sp>
        <p:nvSpPr>
          <p:cNvPr id="4" name="바닥글 개체 틀 3"/>
          <p:cNvSpPr>
            <a:spLocks noGrp="1"/>
          </p:cNvSpPr>
          <p:nvPr>
            <p:ph type="ftr" sz="quarter" idx="11"/>
          </p:nvPr>
        </p:nvSpPr>
        <p:spPr/>
        <p:txBody>
          <a:bodyPr/>
          <a:lstStyle/>
          <a:p>
            <a:pPr>
              <a:defRPr lang="ko-KR" altLang="en-US"/>
            </a:pPr>
            <a:r>
              <a:rPr lang="ko-KR" altLang="en-US"/>
              <a:t/>
            </a:r>
            <a:endParaRPr lang="ko-KR" altLang="en-US"/>
          </a:p>
        </p:txBody>
      </p:sp>
      <p:sp>
        <p:nvSpPr>
          <p:cNvPr id="5" name="슬라이드 번호 개체 틀 4"/>
          <p:cNvSpPr>
            <a:spLocks noGrp="1"/>
          </p:cNvSpPr>
          <p:nvPr>
            <p:ph type="sldNum" sz="quarter" idx="12"/>
          </p:nvPr>
        </p:nvSpPr>
        <p:spPr/>
        <p:txBody>
          <a:bodyPr/>
          <a:lstStyle/>
          <a:p>
            <a:pPr>
              <a:defRPr lang="ko-KR" altLang="en-US"/>
            </a:pPr>
            <a:fld id="{AD22CD3B-FDDF-4998-970C-76E6E0BEC65F}" type="slidenum">
              <a:rPr lang="ko-KR" altLang="en-US"/>
              <a:pPr>
                <a:defRPr lang="ko-KR" altLang="en-US"/>
              </a:pPr>
              <a:t>‹#›</a:t>
            </a:fld>
            <a:endParaRPr lang="ko-KR" altLang="en-US"/>
          </a:p>
        </p:txBody>
      </p:sp>
      <p:sp>
        <p:nvSpPr>
          <p:cNvPr id="6" name="제목 개체 틀 1"/>
          <p:cNvSpPr>
            <a:spLocks noGrp="1"/>
          </p:cNvSpPr>
          <p:nvPr>
            <p:ph type="title" idx="0"/>
          </p:nvPr>
        </p:nvSpPr>
        <p:spPr>
          <a:xfrm>
            <a:off x="323850" y="123802"/>
            <a:ext cx="8477250" cy="939784"/>
          </a:xfrm>
          <a:prstGeom prst="rect">
            <a:avLst/>
          </a:prstGeom>
        </p:spPr>
        <p:txBody>
          <a:bodyPr vert="horz" lIns="91440" tIns="45720" rIns="91440" bIns="45720" anchor="ctr"/>
          <a:lstStyle/>
          <a:p>
            <a:pPr lvl="0">
              <a:defRPr lang="ko-KR" altLang="en-US"/>
            </a:pPr>
            <a:r>
              <a:rPr lang="ko-KR" altLang="en-US"/>
              <a:t>마스터 제목 스타일 편집</a:t>
            </a:r>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표"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lvl1pPr>
              <a:defRPr/>
            </a:lvl1pPr>
          </a:lstStyle>
          <a:p>
            <a:pPr lvl="0">
              <a:defRPr lang="ko-KR" altLang="en-US"/>
            </a:pPr>
            <a:r>
              <a:rPr lang="ko-KR" altLang="en-US"/>
              <a:t>마스터 제목 스타일 편집</a:t>
            </a:r>
            <a:endParaRPr lang="ko-KR" altLang="en-US"/>
          </a:p>
        </p:txBody>
      </p:sp>
      <p:sp>
        <p:nvSpPr>
          <p:cNvPr id="3" name="표 개체 틀 2"/>
          <p:cNvSpPr>
            <a:spLocks noGrp="1" noTextEdit="1"/>
          </p:cNvSpPr>
          <p:nvPr>
            <p:ph type="tbl" sz="quarter" idx="13"/>
          </p:nvPr>
        </p:nvSpPr>
        <p:spPr>
          <a:xfrm>
            <a:off x="456028" y="1214422"/>
            <a:ext cx="8229600" cy="4953841"/>
          </a:xfrm>
        </p:spPr>
        <p:txBody>
          <a:bodyPr/>
          <a:lstStyle>
            <a:lvl1pPr>
              <a:buNone/>
              <a:defRPr/>
            </a:lvl1pPr>
          </a:lstStyle>
          <a:p>
            <a:pPr lvl="0">
              <a:defRPr lang="ko-KR" altLang="en-US"/>
            </a:pPr>
            <a:r>
              <a:rPr lang="ko-KR" altLang="en-US"/>
              <a:t>표를 추가하려면 아이콘을 클릭하십시오</a:t>
            </a:r>
            <a:endParaRPr lang="ko-KR" altLang="en-US"/>
          </a:p>
        </p:txBody>
      </p:sp>
      <p:sp>
        <p:nvSpPr>
          <p:cNvPr id="7" name="날짜 개체 틀 3"/>
          <p:cNvSpPr>
            <a:spLocks noGrp="1"/>
          </p:cNvSpPr>
          <p:nvPr>
            <p:ph type="dt" sz="half" idx="2"/>
          </p:nvPr>
        </p:nvSpPr>
        <p:spPr>
          <a:xfrm>
            <a:off x="323850" y="6356350"/>
            <a:ext cx="2133600" cy="365125"/>
          </a:xfrm>
          <a:prstGeom prst="rect">
            <a:avLst/>
          </a:prstGeom>
        </p:spPr>
        <p:txBody>
          <a:bodyPr/>
          <a:lstStyle>
            <a:lvl1pPr>
              <a:defRPr>
                <a:solidFill>
                  <a:schemeClr val="bg2">
                    <a:lumMod val="25000"/>
                  </a:schemeClr>
                </a:solidFill>
              </a:defRPr>
            </a:lvl1pPr>
          </a:lstStyle>
          <a:p>
            <a:pPr>
              <a:defRPr lang="ko-KR" altLang="en-US"/>
            </a:pPr>
            <a:fld id="{47ABBE4F-A180-451B-976B-207E95DDA7FB}" type="datetime1">
              <a:rPr lang="ko-KR" altLang="en-US"/>
              <a:pPr>
                <a:defRPr lang="ko-KR" altLang="en-US"/>
              </a:pPr>
              <a:t>2019-09-30</a:t>
            </a:fld>
            <a:endParaRPr lang="ko-KR" altLang="en-US"/>
          </a:p>
        </p:txBody>
      </p:sp>
      <p:sp>
        <p:nvSpPr>
          <p:cNvPr id="8" name="바닥글 개체 틀 4"/>
          <p:cNvSpPr>
            <a:spLocks noGrp="1"/>
          </p:cNvSpPr>
          <p:nvPr>
            <p:ph type="ftr" sz="quarter" idx="3"/>
          </p:nvPr>
        </p:nvSpPr>
        <p:spPr>
          <a:xfrm>
            <a:off x="3124200" y="6356350"/>
            <a:ext cx="2895600" cy="365125"/>
          </a:xfrm>
          <a:prstGeom prst="rect">
            <a:avLst/>
          </a:prstGeom>
        </p:spPr>
        <p:txBody>
          <a:bodyPr/>
          <a:lstStyle>
            <a:lvl1pPr>
              <a:defRPr>
                <a:solidFill>
                  <a:schemeClr val="bg2">
                    <a:lumMod val="25000"/>
                  </a:schemeClr>
                </a:solidFill>
              </a:defRPr>
            </a:lvl1pPr>
          </a:lstStyle>
          <a:p>
            <a:pPr>
              <a:defRPr lang="ko-KR" altLang="en-US"/>
            </a:pPr>
            <a:r>
              <a:rPr lang="ko-KR" altLang="en-US"/>
              <a:t/>
            </a:r>
            <a:endParaRPr lang="ko-KR" altLang="en-US"/>
          </a:p>
        </p:txBody>
      </p:sp>
      <p:sp>
        <p:nvSpPr>
          <p:cNvPr id="9" name="슬라이드 번호 개체 틀 5"/>
          <p:cNvSpPr>
            <a:spLocks noGrp="1"/>
          </p:cNvSpPr>
          <p:nvPr>
            <p:ph type="sldNum" sz="quarter" idx="4"/>
          </p:nvPr>
        </p:nvSpPr>
        <p:spPr>
          <a:xfrm>
            <a:off x="6667500" y="6356350"/>
            <a:ext cx="2133600" cy="365125"/>
          </a:xfrm>
          <a:prstGeom prst="rect">
            <a:avLst/>
          </a:prstGeom>
        </p:spPr>
        <p:txBody>
          <a:bodyPr/>
          <a:lstStyle>
            <a:lvl1pPr>
              <a:defRPr>
                <a:solidFill>
                  <a:schemeClr val="bg2">
                    <a:lumMod val="25000"/>
                  </a:schemeClr>
                </a:solidFill>
              </a:defRPr>
            </a:lvl1pPr>
          </a:lstStyle>
          <a:p>
            <a:pPr>
              <a:defRPr lang="ko-KR" altLang="en-US"/>
            </a:pPr>
            <a:fld id="{AD22CD3B-FDDF-4998-970C-76E6E0BEC65F}"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matchingName="제목 및 내용 4개"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lvl="0">
              <a:defRPr lang="ko-KR" altLang="en-US"/>
            </a:pPr>
            <a:r>
              <a:rPr lang="ko-KR" altLang="en-US"/>
              <a:t>마스터 제목 스타일 편집</a:t>
            </a:r>
            <a:endParaRPr lang="ko-KR" altLang="en-US"/>
          </a:p>
        </p:txBody>
      </p:sp>
      <p:sp>
        <p:nvSpPr>
          <p:cNvPr id="3" name="내용 개체 틀 2"/>
          <p:cNvSpPr>
            <a:spLocks noGrp="1"/>
          </p:cNvSpPr>
          <p:nvPr>
            <p:ph sz="quarter" idx="1"/>
          </p:nvPr>
        </p:nvSpPr>
        <p:spPr>
          <a:xfrm>
            <a:off x="457200" y="1277872"/>
            <a:ext cx="4038600"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4" name="내용 개체 틀 3"/>
          <p:cNvSpPr>
            <a:spLocks noGrp="1"/>
          </p:cNvSpPr>
          <p:nvPr>
            <p:ph sz="quarter" idx="2"/>
          </p:nvPr>
        </p:nvSpPr>
        <p:spPr>
          <a:xfrm>
            <a:off x="4648200" y="1277872"/>
            <a:ext cx="4038600"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5" name="내용 개체 틀 4"/>
          <p:cNvSpPr>
            <a:spLocks noGrp="1"/>
          </p:cNvSpPr>
          <p:nvPr>
            <p:ph sz="quarter" idx="3"/>
          </p:nvPr>
        </p:nvSpPr>
        <p:spPr>
          <a:xfrm>
            <a:off x="456028" y="3786190"/>
            <a:ext cx="4038600"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6" name="내용 개체 틀 5"/>
          <p:cNvSpPr>
            <a:spLocks noGrp="1"/>
          </p:cNvSpPr>
          <p:nvPr>
            <p:ph sz="quarter" idx="4"/>
          </p:nvPr>
        </p:nvSpPr>
        <p:spPr>
          <a:xfrm>
            <a:off x="4647028" y="3786190"/>
            <a:ext cx="4038600" cy="23388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p:txBody>
      </p:sp>
      <p:sp>
        <p:nvSpPr>
          <p:cNvPr id="10" name="날짜 개체 틀 3"/>
          <p:cNvSpPr>
            <a:spLocks noGrp="1"/>
          </p:cNvSpPr>
          <p:nvPr>
            <p:ph type="dt" sz="half" idx="10"/>
          </p:nvPr>
        </p:nvSpPr>
        <p:spPr>
          <a:xfrm>
            <a:off x="323850" y="6356350"/>
            <a:ext cx="2133600" cy="365125"/>
          </a:xfrm>
          <a:prstGeom prst="rect">
            <a:avLst/>
          </a:prstGeom>
        </p:spPr>
        <p:txBody>
          <a:bodyPr/>
          <a:lstStyle>
            <a:lvl1pPr>
              <a:defRPr>
                <a:solidFill>
                  <a:schemeClr val="bg2">
                    <a:lumMod val="25000"/>
                  </a:schemeClr>
                </a:solidFill>
              </a:defRPr>
            </a:lvl1pPr>
          </a:lstStyle>
          <a:p>
            <a:pPr>
              <a:defRPr lang="ko-KR" altLang="en-US"/>
            </a:pPr>
            <a:fld id="{F0DB8ECF-E18C-4D8D-A7A0-FA2FABCA5290}" type="datetime1">
              <a:rPr lang="ko-KR" altLang="en-US"/>
              <a:pPr>
                <a:defRPr lang="ko-KR" altLang="en-US"/>
              </a:pPr>
              <a:t>2019-09-30</a:t>
            </a:fld>
            <a:endParaRPr lang="ko-KR" altLang="en-US"/>
          </a:p>
        </p:txBody>
      </p:sp>
      <p:sp>
        <p:nvSpPr>
          <p:cNvPr id="11" name="바닥글 개체 틀 4"/>
          <p:cNvSpPr>
            <a:spLocks noGrp="1"/>
          </p:cNvSpPr>
          <p:nvPr>
            <p:ph type="ftr" sz="quarter" idx="11"/>
          </p:nvPr>
        </p:nvSpPr>
        <p:spPr>
          <a:xfrm>
            <a:off x="3124200" y="6356350"/>
            <a:ext cx="2895600" cy="365125"/>
          </a:xfrm>
          <a:prstGeom prst="rect">
            <a:avLst/>
          </a:prstGeom>
        </p:spPr>
        <p:txBody>
          <a:bodyPr/>
          <a:lstStyle>
            <a:lvl1pPr>
              <a:defRPr>
                <a:solidFill>
                  <a:schemeClr val="bg2">
                    <a:lumMod val="25000"/>
                  </a:schemeClr>
                </a:solidFill>
              </a:defRPr>
            </a:lvl1pPr>
          </a:lstStyle>
          <a:p>
            <a:pPr>
              <a:defRPr lang="ko-KR" altLang="en-US"/>
            </a:pPr>
            <a:r>
              <a:rPr lang="ko-KR" altLang="en-US"/>
              <a:t/>
            </a:r>
            <a:endParaRPr lang="ko-KR" altLang="en-US"/>
          </a:p>
        </p:txBody>
      </p:sp>
      <p:sp>
        <p:nvSpPr>
          <p:cNvPr id="12" name="슬라이드 번호 개체 틀 5"/>
          <p:cNvSpPr>
            <a:spLocks noGrp="1"/>
          </p:cNvSpPr>
          <p:nvPr>
            <p:ph type="sldNum" sz="quarter" idx="12"/>
          </p:nvPr>
        </p:nvSpPr>
        <p:spPr>
          <a:xfrm>
            <a:off x="6667500" y="6356350"/>
            <a:ext cx="2133600" cy="365125"/>
          </a:xfrm>
          <a:prstGeom prst="rect">
            <a:avLst/>
          </a:prstGeom>
        </p:spPr>
        <p:txBody>
          <a:bodyPr/>
          <a:lstStyle>
            <a:lvl1pPr>
              <a:defRPr>
                <a:solidFill>
                  <a:schemeClr val="bg2">
                    <a:lumMod val="25000"/>
                  </a:schemeClr>
                </a:solidFill>
              </a:defRPr>
            </a:lvl1pPr>
          </a:lstStyle>
          <a:p>
            <a:pPr>
              <a:defRPr lang="ko-KR" altLang="en-US"/>
            </a:pPr>
            <a:fld id="{AD22CD3B-FDDF-4998-970C-76E6E0BEC65F}"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1" matchingName="그림 및 설명" type="picTx" preserve="1">
  <p:cSld name="그림 및 설명">
    <p:spTree>
      <p:nvGrpSpPr>
        <p:cNvPr id="1" name=""/>
        <p:cNvGrpSpPr/>
        <p:nvPr/>
      </p:nvGrpSpPr>
      <p:grpSpPr>
        <a:xfrm>
          <a:off x="0" y="0"/>
          <a:ext cx="0" cy="0"/>
          <a:chOff x="0" y="0"/>
          <a:chExt cx="0" cy="0"/>
        </a:xfrm>
      </p:grpSpPr>
      <p:sp>
        <p:nvSpPr>
          <p:cNvPr id="20" name="직각 삼각형 19"/>
          <p:cNvSpPr/>
          <p:nvPr/>
        </p:nvSpPr>
        <p:spPr>
          <a:xfrm rot="5400000">
            <a:off x="-3336373" y="3336373"/>
            <a:ext cx="6887028" cy="21428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ko-KR" altLang="en-US"/>
            </a:pPr>
            <a:endParaRPr lang="ko-KR" altLang="en-US"/>
          </a:p>
        </p:txBody>
      </p:sp>
      <p:grpSp>
        <p:nvGrpSpPr>
          <p:cNvPr id="21" name="그룹 20"/>
          <p:cNvGrpSpPr/>
          <p:nvPr/>
        </p:nvGrpSpPr>
        <p:grpSpPr>
          <a:xfrm rot="0" flipH="1">
            <a:off x="-1" y="0"/>
            <a:ext cx="9144001" cy="6858001"/>
            <a:chOff x="-1" y="0"/>
            <a:chExt cx="9144001" cy="6858001"/>
          </a:xfrm>
        </p:grpSpPr>
        <p:sp>
          <p:nvSpPr>
            <p:cNvPr id="22" name="Freeform 61"/>
            <p:cNvSpPr/>
            <p:nvPr/>
          </p:nvSpPr>
          <p:spPr>
            <a:xfrm>
              <a:off x="0" y="6184705"/>
              <a:ext cx="2309196" cy="673295"/>
            </a:xfrm>
            <a:custGeom>
              <a:avLst/>
              <a:gdLst>
                <a:gd name="connsiteX0" fmla="*/ 1754 w 1942"/>
                <a:gd name="connsiteY0" fmla="*/ 0 h 560"/>
                <a:gd name="connsiteX1" fmla="*/ 0 w 1942"/>
                <a:gd name="connsiteY1" fmla="*/ 367 h 560"/>
                <a:gd name="connsiteX2" fmla="*/ 0 w 1942"/>
                <a:gd name="connsiteY2" fmla="*/ 560 h 560"/>
                <a:gd name="connsiteX3" fmla="*/ 1942 w 1942"/>
                <a:gd name="connsiteY3" fmla="*/ 560 h 560"/>
                <a:gd name="connsiteX4" fmla="*/ 1754 w 1942"/>
                <a:gd name="connsiteY4" fmla="*/ 0 h 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560">
                  <a:moveTo>
                    <a:pt x="1754" y="0"/>
                  </a:moveTo>
                  <a:lnTo>
                    <a:pt x="0" y="367"/>
                  </a:lnTo>
                  <a:lnTo>
                    <a:pt x="0" y="560"/>
                  </a:lnTo>
                  <a:lnTo>
                    <a:pt x="1942" y="560"/>
                  </a:lnTo>
                  <a:cubicBezTo>
                    <a:pt x="1879" y="373"/>
                    <a:pt x="1817" y="187"/>
                    <a:pt x="1754" y="0"/>
                  </a:cubicBezTo>
                </a:path>
              </a:pathLst>
            </a:custGeom>
            <a:solidFill>
              <a:schemeClr val="accent2">
                <a:lumMod val="50000"/>
                <a:lumOff val="50000"/>
                <a:alpha val="20000"/>
              </a:schemeClr>
            </a:solidFill>
            <a:ln w="9525">
              <a:noFill/>
              <a:round/>
            </a:ln>
          </p:spPr>
          <p:txBody>
            <a:bodyPr anchor="ctr"/>
            <a:p>
              <a:pPr algn="ctr">
                <a:defRPr lang="ko-KR" altLang="en-US"/>
              </a:pPr>
              <a:endParaRPr lang="ko-KR" altLang="en-US"/>
            </a:p>
          </p:txBody>
        </p:sp>
        <p:grpSp>
          <p:nvGrpSpPr>
            <p:cNvPr id="23" name="그룹 105"/>
            <p:cNvGrpSpPr/>
            <p:nvPr/>
          </p:nvGrpSpPr>
          <p:grpSpPr>
            <a:xfrm rot="0">
              <a:off x="-1" y="0"/>
              <a:ext cx="9144001" cy="6858001"/>
              <a:chOff x="-1" y="0"/>
              <a:chExt cx="9144001" cy="6858001"/>
            </a:xfrm>
          </p:grpSpPr>
          <p:sp>
            <p:nvSpPr>
              <p:cNvPr id="24" name="Freeform 51"/>
              <p:cNvSpPr/>
              <p:nvPr/>
            </p:nvSpPr>
            <p:spPr>
              <a:xfrm>
                <a:off x="428023" y="0"/>
                <a:ext cx="2026194" cy="3135635"/>
              </a:xfrm>
              <a:custGeom>
                <a:avLst/>
                <a:gdLst/>
                <a:cxnLst>
                  <a:cxn ang="0">
                    <a:pos x="1704" y="0"/>
                  </a:cxn>
                  <a:cxn ang="0">
                    <a:pos x="0" y="0"/>
                  </a:cxn>
                  <a:cxn ang="0">
                    <a:pos x="711" y="2609"/>
                  </a:cxn>
                  <a:cxn ang="0">
                    <a:pos x="1704" y="0"/>
                  </a:cxn>
                </a:cxnLst>
                <a:rect l="0" t="0" r="r" b="b"/>
                <a:pathLst>
                  <a:path w="1704" h="2609">
                    <a:moveTo>
                      <a:pt x="1704" y="0"/>
                    </a:moveTo>
                    <a:lnTo>
                      <a:pt x="0" y="0"/>
                    </a:lnTo>
                    <a:lnTo>
                      <a:pt x="711" y="2609"/>
                    </a:lnTo>
                    <a:lnTo>
                      <a:pt x="1704" y="0"/>
                    </a:lnTo>
                  </a:path>
                </a:pathLst>
              </a:custGeom>
              <a:solidFill>
                <a:schemeClr val="accent1">
                  <a:lumMod val="40000"/>
                  <a:lumOff val="60000"/>
                  <a:alpha val="80000"/>
                </a:schemeClr>
              </a:solidFill>
              <a:ln w="9525">
                <a:noFill/>
                <a:round/>
              </a:ln>
            </p:spPr>
            <p:txBody>
              <a:bodyPr anchor="ctr"/>
              <a:p>
                <a:pPr algn="ctr">
                  <a:defRPr lang="ko-KR" altLang="en-US"/>
                </a:pPr>
                <a:endParaRPr lang="ko-KR" altLang="en-US"/>
              </a:p>
            </p:txBody>
          </p:sp>
          <p:sp>
            <p:nvSpPr>
              <p:cNvPr id="25" name="Freeform 53"/>
              <p:cNvSpPr/>
              <p:nvPr/>
            </p:nvSpPr>
            <p:spPr>
              <a:xfrm>
                <a:off x="6028605" y="4696234"/>
                <a:ext cx="3115394" cy="1976604"/>
              </a:xfrm>
              <a:custGeom>
                <a:avLst/>
                <a:gdLst>
                  <a:gd name="connsiteX0" fmla="*/ 2610 w 2610"/>
                  <a:gd name="connsiteY0" fmla="*/ 0 h 1645"/>
                  <a:gd name="connsiteX1" fmla="*/ 0 w 2610"/>
                  <a:gd name="connsiteY1" fmla="*/ 535 h 1645"/>
                  <a:gd name="connsiteX2" fmla="*/ 2610 w 2610"/>
                  <a:gd name="connsiteY2" fmla="*/ 1645 h 1645"/>
                  <a:gd name="connsiteX3" fmla="*/ 2610 w 2610"/>
                  <a:gd name="connsiteY3" fmla="*/ 0 h 1645"/>
                  <a:gd name="connsiteX0" fmla="*/ 2620 w 2620"/>
                  <a:gd name="connsiteY0" fmla="*/ 0 h 1645"/>
                  <a:gd name="connsiteX1" fmla="*/ 0 w 2620"/>
                  <a:gd name="connsiteY1" fmla="*/ 541 h 1645"/>
                  <a:gd name="connsiteX2" fmla="*/ 2620 w 2620"/>
                  <a:gd name="connsiteY2" fmla="*/ 1645 h 1645"/>
                  <a:gd name="connsiteX3" fmla="*/ 2620 w 2620"/>
                  <a:gd name="connsiteY3" fmla="*/ 0 h 1645"/>
                </a:gdLst>
                <a:cxnLst>
                  <a:cxn ang="0">
                    <a:pos x="connsiteX0" y="connsiteY0"/>
                  </a:cxn>
                  <a:cxn ang="0">
                    <a:pos x="connsiteX1" y="connsiteY1"/>
                  </a:cxn>
                  <a:cxn ang="0">
                    <a:pos x="connsiteX2" y="connsiteY2"/>
                  </a:cxn>
                  <a:cxn ang="0">
                    <a:pos x="connsiteX3" y="connsiteY3"/>
                  </a:cxn>
                </a:cxnLst>
                <a:rect l="l" t="t" r="r" b="b"/>
                <a:pathLst>
                  <a:path w="2620" h="1645">
                    <a:moveTo>
                      <a:pt x="2620" y="0"/>
                    </a:moveTo>
                    <a:lnTo>
                      <a:pt x="0" y="541"/>
                    </a:lnTo>
                    <a:lnTo>
                      <a:pt x="2620" y="1645"/>
                    </a:lnTo>
                    <a:lnTo>
                      <a:pt x="2620" y="0"/>
                    </a:lnTo>
                  </a:path>
                </a:pathLst>
              </a:custGeom>
              <a:solidFill>
                <a:schemeClr val="accent2">
                  <a:lumMod val="50000"/>
                  <a:lumOff val="50000"/>
                  <a:alpha val="20000"/>
                </a:schemeClr>
              </a:solidFill>
              <a:ln w="9525">
                <a:noFill/>
                <a:round/>
              </a:ln>
            </p:spPr>
            <p:txBody>
              <a:bodyPr anchor="ctr"/>
              <a:p>
                <a:pPr algn="ctr">
                  <a:defRPr lang="ko-KR" altLang="en-US"/>
                </a:pPr>
                <a:endParaRPr lang="ko-KR" altLang="en-US"/>
              </a:p>
            </p:txBody>
          </p:sp>
          <p:sp>
            <p:nvSpPr>
              <p:cNvPr id="26" name="Freeform 59"/>
              <p:cNvSpPr/>
              <p:nvPr/>
            </p:nvSpPr>
            <p:spPr>
              <a:xfrm>
                <a:off x="2089194" y="5345523"/>
                <a:ext cx="7054806" cy="1512478"/>
              </a:xfrm>
              <a:custGeom>
                <a:avLst/>
                <a:gdLst>
                  <a:gd name="connsiteX0" fmla="*/ 3491 w 5944"/>
                  <a:gd name="connsiteY0" fmla="*/ 0 h 1293"/>
                  <a:gd name="connsiteX1" fmla="*/ 0 w 5944"/>
                  <a:gd name="connsiteY1" fmla="*/ 743 h 1293"/>
                  <a:gd name="connsiteX2" fmla="*/ 194 w 5944"/>
                  <a:gd name="connsiteY2" fmla="*/ 1293 h 1293"/>
                  <a:gd name="connsiteX3" fmla="*/ 5944 w 5944"/>
                  <a:gd name="connsiteY3" fmla="*/ 1293 h 1293"/>
                  <a:gd name="connsiteX4" fmla="*/ 5944 w 5944"/>
                  <a:gd name="connsiteY4" fmla="*/ 1130 h 1293"/>
                  <a:gd name="connsiteX5" fmla="*/ 3491 w 5944"/>
                  <a:gd name="connsiteY5" fmla="*/ 0 h 1293"/>
                  <a:gd name="connsiteX0" fmla="*/ 3347 w 5944"/>
                  <a:gd name="connsiteY0" fmla="*/ 0 h 1264"/>
                  <a:gd name="connsiteX1" fmla="*/ 0 w 5944"/>
                  <a:gd name="connsiteY1" fmla="*/ 714 h 1264"/>
                  <a:gd name="connsiteX2" fmla="*/ 194 w 5944"/>
                  <a:gd name="connsiteY2" fmla="*/ 1264 h 1264"/>
                  <a:gd name="connsiteX3" fmla="*/ 5944 w 5944"/>
                  <a:gd name="connsiteY3" fmla="*/ 1264 h 1264"/>
                  <a:gd name="connsiteX4" fmla="*/ 5944 w 5944"/>
                  <a:gd name="connsiteY4" fmla="*/ 1101 h 1264"/>
                  <a:gd name="connsiteX5" fmla="*/ 3347 w 5944"/>
                  <a:gd name="connsiteY5" fmla="*/ 0 h 1264"/>
                  <a:gd name="connsiteX0" fmla="*/ 3323 w 5944"/>
                  <a:gd name="connsiteY0" fmla="*/ 0 h 1257"/>
                  <a:gd name="connsiteX1" fmla="*/ 0 w 5944"/>
                  <a:gd name="connsiteY1" fmla="*/ 707 h 1257"/>
                  <a:gd name="connsiteX2" fmla="*/ 194 w 5944"/>
                  <a:gd name="connsiteY2" fmla="*/ 1257 h 1257"/>
                  <a:gd name="connsiteX3" fmla="*/ 5944 w 5944"/>
                  <a:gd name="connsiteY3" fmla="*/ 1257 h 1257"/>
                  <a:gd name="connsiteX4" fmla="*/ 5944 w 5944"/>
                  <a:gd name="connsiteY4" fmla="*/ 1094 h 1257"/>
                  <a:gd name="connsiteX5" fmla="*/ 3323 w 5944"/>
                  <a:gd name="connsiteY5" fmla="*/ 0 h 1257"/>
                  <a:gd name="connsiteX0" fmla="*/ 3279 w 5900"/>
                  <a:gd name="connsiteY0" fmla="*/ 0 h 1257"/>
                  <a:gd name="connsiteX1" fmla="*/ 0 w 5900"/>
                  <a:gd name="connsiteY1" fmla="*/ 687 h 1257"/>
                  <a:gd name="connsiteX2" fmla="*/ 150 w 5900"/>
                  <a:gd name="connsiteY2" fmla="*/ 1257 h 1257"/>
                  <a:gd name="connsiteX3" fmla="*/ 5900 w 5900"/>
                  <a:gd name="connsiteY3" fmla="*/ 1257 h 1257"/>
                  <a:gd name="connsiteX4" fmla="*/ 5900 w 5900"/>
                  <a:gd name="connsiteY4" fmla="*/ 1094 h 1257"/>
                  <a:gd name="connsiteX5" fmla="*/ 3279 w 5900"/>
                  <a:gd name="connsiteY5" fmla="*/ 0 h 1257"/>
                  <a:gd name="connsiteX0" fmla="*/ 3314 w 5935"/>
                  <a:gd name="connsiteY0" fmla="*/ 0 h 1257"/>
                  <a:gd name="connsiteX1" fmla="*/ 0 w 5935"/>
                  <a:gd name="connsiteY1" fmla="*/ 695 h 1257"/>
                  <a:gd name="connsiteX2" fmla="*/ 185 w 5935"/>
                  <a:gd name="connsiteY2" fmla="*/ 1257 h 1257"/>
                  <a:gd name="connsiteX3" fmla="*/ 5935 w 5935"/>
                  <a:gd name="connsiteY3" fmla="*/ 1257 h 1257"/>
                  <a:gd name="connsiteX4" fmla="*/ 5935 w 5935"/>
                  <a:gd name="connsiteY4" fmla="*/ 1094 h 1257"/>
                  <a:gd name="connsiteX5" fmla="*/ 3314 w 5935"/>
                  <a:gd name="connsiteY5" fmla="*/ 0 h 12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5" h="1257">
                    <a:moveTo>
                      <a:pt x="3314" y="0"/>
                    </a:moveTo>
                    <a:lnTo>
                      <a:pt x="0" y="695"/>
                    </a:lnTo>
                    <a:cubicBezTo>
                      <a:pt x="51" y="884"/>
                      <a:pt x="134" y="1068"/>
                      <a:pt x="185" y="1257"/>
                    </a:cubicBezTo>
                    <a:lnTo>
                      <a:pt x="5935" y="1257"/>
                    </a:lnTo>
                    <a:lnTo>
                      <a:pt x="5935" y="1094"/>
                    </a:lnTo>
                    <a:lnTo>
                      <a:pt x="3314" y="0"/>
                    </a:lnTo>
                  </a:path>
                </a:pathLst>
              </a:custGeom>
              <a:solidFill>
                <a:schemeClr val="accent2">
                  <a:lumMod val="25000"/>
                  <a:lumOff val="75000"/>
                  <a:alpha val="32000"/>
                </a:schemeClr>
              </a:solidFill>
              <a:ln w="9525">
                <a:noFill/>
                <a:round/>
              </a:ln>
            </p:spPr>
            <p:txBody>
              <a:bodyPr anchor="ctr"/>
              <a:p>
                <a:pPr algn="ctr">
                  <a:defRPr lang="ko-KR" altLang="en-US"/>
                </a:pPr>
                <a:endParaRPr lang="ko-KR" altLang="en-US"/>
              </a:p>
            </p:txBody>
          </p:sp>
          <p:sp>
            <p:nvSpPr>
              <p:cNvPr id="27" name="Freeform 65"/>
              <p:cNvSpPr/>
              <p:nvPr/>
            </p:nvSpPr>
            <p:spPr>
              <a:xfrm>
                <a:off x="-1" y="0"/>
                <a:ext cx="1281830" cy="3138040"/>
              </a:xfrm>
              <a:custGeom>
                <a:avLst/>
                <a:gdLst/>
                <a:cxnLst>
                  <a:cxn ang="0">
                    <a:pos x="372" y="0"/>
                  </a:cxn>
                  <a:cxn ang="0">
                    <a:pos x="1" y="0"/>
                  </a:cxn>
                  <a:cxn ang="0">
                    <a:pos x="0" y="2121"/>
                  </a:cxn>
                  <a:cxn ang="0">
                    <a:pos x="1078" y="2609"/>
                  </a:cxn>
                  <a:cxn ang="0">
                    <a:pos x="372" y="0"/>
                  </a:cxn>
                </a:cxnLst>
                <a:rect l="0" t="0" r="r" b="b"/>
                <a:pathLst>
                  <a:path w="1078" h="2609">
                    <a:moveTo>
                      <a:pt x="372" y="0"/>
                    </a:moveTo>
                    <a:lnTo>
                      <a:pt x="1" y="0"/>
                    </a:lnTo>
                    <a:lnTo>
                      <a:pt x="0" y="2121"/>
                    </a:lnTo>
                    <a:lnTo>
                      <a:pt x="1078" y="2609"/>
                    </a:lnTo>
                    <a:lnTo>
                      <a:pt x="372" y="0"/>
                    </a:lnTo>
                  </a:path>
                </a:pathLst>
              </a:custGeom>
              <a:solidFill>
                <a:schemeClr val="accent1">
                  <a:alpha val="75000"/>
                </a:schemeClr>
              </a:solidFill>
              <a:ln w="9525">
                <a:noFill/>
                <a:round/>
              </a:ln>
            </p:spPr>
            <p:txBody>
              <a:bodyPr anchor="ctr"/>
              <a:p>
                <a:pPr algn="ctr">
                  <a:defRPr lang="ko-KR" altLang="en-US"/>
                </a:pPr>
                <a:endParaRPr lang="ko-KR" altLang="en-US"/>
              </a:p>
            </p:txBody>
          </p:sp>
          <p:sp>
            <p:nvSpPr>
              <p:cNvPr id="28" name="Freeform 67"/>
              <p:cNvSpPr/>
              <p:nvPr/>
            </p:nvSpPr>
            <p:spPr>
              <a:xfrm>
                <a:off x="0" y="3143248"/>
                <a:ext cx="2088010" cy="3477128"/>
              </a:xfrm>
              <a:custGeom>
                <a:avLst/>
                <a:gdLst>
                  <a:gd name="connsiteX0" fmla="*/ 1074 w 1779"/>
                  <a:gd name="connsiteY0" fmla="*/ 0 h 2893"/>
                  <a:gd name="connsiteX1" fmla="*/ 0 w 1779"/>
                  <a:gd name="connsiteY1" fmla="*/ 2893 h 2893"/>
                  <a:gd name="connsiteX2" fmla="*/ 1779 w 1779"/>
                  <a:gd name="connsiteY2" fmla="*/ 2604 h 2893"/>
                  <a:gd name="connsiteX3" fmla="*/ 1074 w 1779"/>
                  <a:gd name="connsiteY3" fmla="*/ 0 h 2893"/>
                  <a:gd name="connsiteX0" fmla="*/ 1074 w 1755"/>
                  <a:gd name="connsiteY0" fmla="*/ 0 h 2893"/>
                  <a:gd name="connsiteX1" fmla="*/ 0 w 1755"/>
                  <a:gd name="connsiteY1" fmla="*/ 2893 h 2893"/>
                  <a:gd name="connsiteX2" fmla="*/ 1755 w 1755"/>
                  <a:gd name="connsiteY2" fmla="*/ 2525 h 2893"/>
                  <a:gd name="connsiteX3" fmla="*/ 1074 w 1755"/>
                  <a:gd name="connsiteY3" fmla="*/ 0 h 2893"/>
                </a:gdLst>
                <a:cxnLst>
                  <a:cxn ang="0">
                    <a:pos x="connsiteX0" y="connsiteY0"/>
                  </a:cxn>
                  <a:cxn ang="0">
                    <a:pos x="connsiteX1" y="connsiteY1"/>
                  </a:cxn>
                  <a:cxn ang="0">
                    <a:pos x="connsiteX2" y="connsiteY2"/>
                  </a:cxn>
                  <a:cxn ang="0">
                    <a:pos x="connsiteX3" y="connsiteY3"/>
                  </a:cxn>
                </a:cxnLst>
                <a:rect l="l" t="t" r="r" b="b"/>
                <a:pathLst>
                  <a:path w="1755" h="2893">
                    <a:moveTo>
                      <a:pt x="1074" y="0"/>
                    </a:moveTo>
                    <a:lnTo>
                      <a:pt x="0" y="2893"/>
                    </a:lnTo>
                    <a:lnTo>
                      <a:pt x="1755" y="2525"/>
                    </a:lnTo>
                    <a:lnTo>
                      <a:pt x="1074" y="0"/>
                    </a:lnTo>
                  </a:path>
                </a:pathLst>
              </a:custGeom>
              <a:solidFill>
                <a:schemeClr val="accent2">
                  <a:lumMod val="50000"/>
                  <a:lumOff val="50000"/>
                  <a:alpha val="25000"/>
                </a:schemeClr>
              </a:solidFill>
              <a:ln w="9525">
                <a:noFill/>
                <a:round/>
              </a:ln>
            </p:spPr>
            <p:txBody>
              <a:bodyPr anchor="ctr"/>
              <a:p>
                <a:pPr algn="ctr">
                  <a:defRPr lang="ko-KR" altLang="en-US"/>
                </a:pPr>
                <a:endParaRPr lang="ko-KR" altLang="en-US"/>
              </a:p>
            </p:txBody>
          </p:sp>
          <p:sp>
            <p:nvSpPr>
              <p:cNvPr id="29" name="Freeform 69"/>
              <p:cNvSpPr/>
              <p:nvPr/>
            </p:nvSpPr>
            <p:spPr>
              <a:xfrm>
                <a:off x="1" y="2551106"/>
                <a:ext cx="1285398" cy="4121532"/>
              </a:xfrm>
              <a:custGeom>
                <a:avLst/>
                <a:gdLst>
                  <a:gd name="connsiteX0" fmla="*/ 0 w 1081"/>
                  <a:gd name="connsiteY0" fmla="*/ 0 h 3427"/>
                  <a:gd name="connsiteX1" fmla="*/ 0 w 1081"/>
                  <a:gd name="connsiteY1" fmla="*/ 3427 h 3427"/>
                  <a:gd name="connsiteX2" fmla="*/ 1081 w 1081"/>
                  <a:gd name="connsiteY2" fmla="*/ 490 h 3427"/>
                  <a:gd name="connsiteX3" fmla="*/ 0 w 1081"/>
                  <a:gd name="connsiteY3" fmla="*/ 0 h 3427"/>
                </a:gdLst>
                <a:cxnLst>
                  <a:cxn ang="0">
                    <a:pos x="connsiteX0" y="connsiteY0"/>
                  </a:cxn>
                  <a:cxn ang="0">
                    <a:pos x="connsiteX1" y="connsiteY1"/>
                  </a:cxn>
                  <a:cxn ang="0">
                    <a:pos x="connsiteX2" y="connsiteY2"/>
                  </a:cxn>
                  <a:cxn ang="0">
                    <a:pos x="connsiteX3" y="connsiteY3"/>
                  </a:cxn>
                </a:cxnLst>
                <a:rect l="l" t="t" r="r" b="b"/>
                <a:pathLst>
                  <a:path w="1081" h="3427">
                    <a:moveTo>
                      <a:pt x="0" y="0"/>
                    </a:moveTo>
                    <a:lnTo>
                      <a:pt x="0" y="3427"/>
                    </a:lnTo>
                    <a:lnTo>
                      <a:pt x="1081" y="490"/>
                    </a:lnTo>
                    <a:lnTo>
                      <a:pt x="0" y="0"/>
                    </a:lnTo>
                  </a:path>
                </a:pathLst>
              </a:custGeom>
              <a:solidFill>
                <a:schemeClr val="accent3">
                  <a:lumMod val="40000"/>
                  <a:lumOff val="60000"/>
                  <a:alpha val="50000"/>
                </a:schemeClr>
              </a:solidFill>
              <a:ln w="9525">
                <a:noFill/>
                <a:round/>
              </a:ln>
            </p:spPr>
            <p:txBody>
              <a:bodyPr anchor="ctr"/>
              <a:p>
                <a:pPr algn="ctr">
                  <a:defRPr lang="ko-KR" altLang="en-US"/>
                </a:pPr>
                <a:endParaRPr lang="ko-KR" altLang="en-US"/>
              </a:p>
            </p:txBody>
          </p:sp>
        </p:grpSp>
      </p:grpSp>
      <p:sp>
        <p:nvSpPr>
          <p:cNvPr id="2" name="제목 1"/>
          <p:cNvSpPr>
            <a:spLocks noGrp="1"/>
          </p:cNvSpPr>
          <p:nvPr>
            <p:ph type="title" idx="0"/>
          </p:nvPr>
        </p:nvSpPr>
        <p:spPr>
          <a:xfrm>
            <a:off x="714348" y="4772044"/>
            <a:ext cx="6510082" cy="566738"/>
          </a:xfrm>
        </p:spPr>
        <p:txBody>
          <a:bodyPr anchor="b"/>
          <a:lstStyle>
            <a:lvl1pPr algn="l">
              <a:defRPr sz="2000" b="0"/>
            </a:lvl1pPr>
          </a:lstStyle>
          <a:p>
            <a:pPr lvl="0">
              <a:defRPr lang="ko-KR" altLang="en-US"/>
            </a:pPr>
            <a:r>
              <a:rPr lang="ko-KR" altLang="en-US"/>
              <a:t>마스터 제목 스타일 편집</a:t>
            </a:r>
            <a:endParaRPr lang="ko-KR" altLang="en-US"/>
          </a:p>
        </p:txBody>
      </p:sp>
      <p:sp>
        <p:nvSpPr>
          <p:cNvPr id="3" name="그림 개체 틀 2"/>
          <p:cNvSpPr>
            <a:spLocks noGrp="1" noTextEdit="1"/>
          </p:cNvSpPr>
          <p:nvPr>
            <p:ph type="pic" idx="1"/>
          </p:nvPr>
        </p:nvSpPr>
        <p:spPr>
          <a:xfrm>
            <a:off x="714348" y="584219"/>
            <a:ext cx="65100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r>
              <a:rPr lang="ko-KR" altLang="en-US"/>
              <a:t>그림을 추가하려면 아이콘을 클릭하십시오</a:t>
            </a:r>
            <a:endParaRPr lang="ko-KR" altLang="en-US"/>
          </a:p>
        </p:txBody>
      </p:sp>
      <p:sp>
        <p:nvSpPr>
          <p:cNvPr id="4" name="텍스트 개체 틀 3"/>
          <p:cNvSpPr>
            <a:spLocks noGrp="1"/>
          </p:cNvSpPr>
          <p:nvPr>
            <p:ph type="body" sz="half" idx="2"/>
          </p:nvPr>
        </p:nvSpPr>
        <p:spPr>
          <a:xfrm>
            <a:off x="714348" y="5338782"/>
            <a:ext cx="651008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endParaRPr lang="ko-KR" altLang="en-US"/>
          </a:p>
        </p:txBody>
      </p:sp>
      <p:sp>
        <p:nvSpPr>
          <p:cNvPr id="18" name="날짜 개체 틀 3"/>
          <p:cNvSpPr>
            <a:spLocks noGrp="1"/>
          </p:cNvSpPr>
          <p:nvPr>
            <p:ph type="dt" sz="half" idx="10"/>
          </p:nvPr>
        </p:nvSpPr>
        <p:spPr>
          <a:xfrm>
            <a:off x="323850" y="6356350"/>
            <a:ext cx="2133600" cy="365125"/>
          </a:xfrm>
          <a:prstGeom prst="rect">
            <a:avLst/>
          </a:prstGeom>
        </p:spPr>
        <p:txBody>
          <a:bodyPr/>
          <a:lstStyle>
            <a:lvl1pPr>
              <a:defRPr>
                <a:solidFill>
                  <a:schemeClr val="bg2">
                    <a:lumMod val="25000"/>
                  </a:schemeClr>
                </a:solidFill>
              </a:defRPr>
            </a:lvl1pPr>
          </a:lstStyle>
          <a:p>
            <a:pPr>
              <a:defRPr lang="ko-KR" altLang="en-US"/>
            </a:pPr>
            <a:fld id="{8C9FE912-2C94-4152-970B-97CA7CEA7709}" type="datetime1">
              <a:rPr lang="ko-KR" altLang="en-US"/>
              <a:pPr>
                <a:defRPr lang="ko-KR" altLang="en-US"/>
              </a:pPr>
              <a:t>2019-09-30</a:t>
            </a:fld>
            <a:endParaRPr lang="ko-KR" altLang="en-US"/>
          </a:p>
        </p:txBody>
      </p:sp>
      <p:sp>
        <p:nvSpPr>
          <p:cNvPr id="19" name="바닥글 개체 틀 4"/>
          <p:cNvSpPr>
            <a:spLocks noGrp="1"/>
          </p:cNvSpPr>
          <p:nvPr>
            <p:ph type="ftr" sz="quarter" idx="3"/>
          </p:nvPr>
        </p:nvSpPr>
        <p:spPr>
          <a:xfrm>
            <a:off x="3124200" y="6356350"/>
            <a:ext cx="2895600" cy="365125"/>
          </a:xfrm>
          <a:prstGeom prst="rect">
            <a:avLst/>
          </a:prstGeom>
        </p:spPr>
        <p:txBody>
          <a:bodyPr/>
          <a:lstStyle>
            <a:lvl1pPr>
              <a:defRPr>
                <a:solidFill>
                  <a:schemeClr val="bg2">
                    <a:lumMod val="25000"/>
                  </a:schemeClr>
                </a:solidFill>
              </a:defRPr>
            </a:lvl1pPr>
          </a:lstStyle>
          <a:p>
            <a:pPr>
              <a:defRPr lang="ko-KR" altLang="en-US"/>
            </a:pPr>
            <a:r>
              <a:rPr lang="ko-KR" altLang="en-US"/>
              <a:t/>
            </a:r>
            <a:endParaRPr lang="ko-KR" altLang="en-US"/>
          </a:p>
        </p:txBody>
      </p:sp>
      <p:sp>
        <p:nvSpPr>
          <p:cNvPr id="30" name="슬라이드 번호 개체 틀 5"/>
          <p:cNvSpPr>
            <a:spLocks noGrp="1"/>
          </p:cNvSpPr>
          <p:nvPr>
            <p:ph type="sldNum" sz="quarter" idx="4"/>
          </p:nvPr>
        </p:nvSpPr>
        <p:spPr>
          <a:xfrm>
            <a:off x="6667500" y="6356350"/>
            <a:ext cx="2133600" cy="365125"/>
          </a:xfrm>
          <a:prstGeom prst="rect">
            <a:avLst/>
          </a:prstGeom>
        </p:spPr>
        <p:txBody>
          <a:bodyPr/>
          <a:lstStyle>
            <a:lvl1pPr>
              <a:defRPr>
                <a:solidFill>
                  <a:schemeClr val="bg2">
                    <a:lumMod val="25000"/>
                  </a:schemeClr>
                </a:solidFill>
              </a:defRPr>
            </a:lvl1pPr>
          </a:lstStyle>
          <a:p>
            <a:pPr>
              <a:defRPr lang="ko-KR" altLang="en-US"/>
            </a:pPr>
            <a:fld id="{AD22CD3B-FDDF-4998-970C-76E6E0BEC65F}" type="slidenum">
              <a:rPr lang="ko-KR" altLang="en-US"/>
              <a:pPr>
                <a:defRPr lang="ko-KR" altLang="en-US"/>
              </a:pPr>
              <a:t>‹#›</a:t>
            </a:fld>
            <a:endParaRPr lang="ko-KR" altLang="en-US"/>
          </a:p>
        </p:txBody>
      </p:sp>
    </p:spTree>
  </p:cSld>
  <p:clrMapOvr>
    <a:masterClrMapping/>
  </p:clrMapOvr>
  <p:transition xmlns:mc="http://schemas.openxmlformats.org/markup-compatibility/2006" xmlns:hp="http://schemas.haansoft.com/office/presentation/8.0" mc:Ignorable="hp" hp:hslDur="5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name="교차">
    <p:bg>
      <p:bgRef idx="1001">
        <a:schemeClr val="bg1"/>
      </p:bgRef>
    </p:bg>
    <p:spTree>
      <p:nvGrpSpPr>
        <p:cNvPr id="1" name=""/>
        <p:cNvGrpSpPr/>
        <p:nvPr/>
      </p:nvGrpSpPr>
      <p:grpSpPr>
        <a:xfrm>
          <a:off x="0" y="0"/>
          <a:ext cx="0" cy="0"/>
          <a:chOff x="0" y="0"/>
          <a:chExt cx="0" cy="0"/>
        </a:xfrm>
      </p:grpSpPr>
      <p:sp>
        <p:nvSpPr>
          <p:cNvPr id="100" name="Freeform 57"/>
          <p:cNvSpPr/>
          <p:nvPr/>
        </p:nvSpPr>
        <p:spPr>
          <a:xfrm>
            <a:off x="1299632" y="3147876"/>
            <a:ext cx="4731297" cy="3037101"/>
          </a:xfrm>
          <a:custGeom>
            <a:avLst/>
            <a:gdLst>
              <a:gd name="connsiteX0" fmla="*/ 0 w 4175"/>
              <a:gd name="connsiteY0" fmla="*/ 0 h 2538"/>
              <a:gd name="connsiteX1" fmla="*/ 12 w 4175"/>
              <a:gd name="connsiteY1" fmla="*/ 44 h 2538"/>
              <a:gd name="connsiteX2" fmla="*/ 685 w 4175"/>
              <a:gd name="connsiteY2" fmla="*/ 2538 h 2538"/>
              <a:gd name="connsiteX3" fmla="*/ 4175 w 4175"/>
              <a:gd name="connsiteY3" fmla="*/ 1923 h 2538"/>
              <a:gd name="connsiteX4" fmla="*/ 25 w 4175"/>
              <a:gd name="connsiteY4" fmla="*/ 11 h 2538"/>
              <a:gd name="connsiteX5" fmla="*/ 0 w 4175"/>
              <a:gd name="connsiteY5" fmla="*/ 0 h 2538"/>
              <a:gd name="connsiteX0" fmla="*/ 0 w 4003"/>
              <a:gd name="connsiteY0" fmla="*/ 0 h 2538"/>
              <a:gd name="connsiteX1" fmla="*/ 12 w 4003"/>
              <a:gd name="connsiteY1" fmla="*/ 44 h 2538"/>
              <a:gd name="connsiteX2" fmla="*/ 685 w 4003"/>
              <a:gd name="connsiteY2" fmla="*/ 2538 h 2538"/>
              <a:gd name="connsiteX3" fmla="*/ 4003 w 4003"/>
              <a:gd name="connsiteY3" fmla="*/ 1844 h 2538"/>
              <a:gd name="connsiteX4" fmla="*/ 25 w 4003"/>
              <a:gd name="connsiteY4" fmla="*/ 11 h 2538"/>
              <a:gd name="connsiteX5" fmla="*/ 0 w 4003"/>
              <a:gd name="connsiteY5" fmla="*/ 0 h 2538"/>
              <a:gd name="connsiteX0" fmla="*/ 0 w 4003"/>
              <a:gd name="connsiteY0" fmla="*/ 0 h 2538"/>
              <a:gd name="connsiteX1" fmla="*/ 685 w 4003"/>
              <a:gd name="connsiteY1" fmla="*/ 2538 h 2538"/>
              <a:gd name="connsiteX2" fmla="*/ 4003 w 4003"/>
              <a:gd name="connsiteY2" fmla="*/ 1844 h 2538"/>
              <a:gd name="connsiteX3" fmla="*/ 25 w 4003"/>
              <a:gd name="connsiteY3" fmla="*/ 11 h 2538"/>
              <a:gd name="connsiteX4" fmla="*/ 0 w 4003"/>
              <a:gd name="connsiteY4" fmla="*/ 0 h 2538"/>
              <a:gd name="connsiteX0" fmla="*/ 0 w 4003"/>
              <a:gd name="connsiteY0" fmla="*/ 0 h 2538"/>
              <a:gd name="connsiteX1" fmla="*/ 685 w 4003"/>
              <a:gd name="connsiteY1" fmla="*/ 2538 h 2538"/>
              <a:gd name="connsiteX2" fmla="*/ 4003 w 4003"/>
              <a:gd name="connsiteY2" fmla="*/ 1844 h 2538"/>
              <a:gd name="connsiteX3" fmla="*/ 25 w 4003"/>
              <a:gd name="connsiteY3" fmla="*/ 11 h 2538"/>
              <a:gd name="connsiteX4" fmla="*/ 0 w 4003"/>
              <a:gd name="connsiteY4" fmla="*/ 0 h 2538"/>
              <a:gd name="connsiteX0" fmla="*/ 553 w 4531"/>
              <a:gd name="connsiteY0" fmla="*/ 0 h 2527"/>
              <a:gd name="connsiteX1" fmla="*/ 1213 w 4531"/>
              <a:gd name="connsiteY1" fmla="*/ 2527 h 2527"/>
              <a:gd name="connsiteX2" fmla="*/ 4531 w 4531"/>
              <a:gd name="connsiteY2" fmla="*/ 1833 h 2527"/>
              <a:gd name="connsiteX3" fmla="*/ 553 w 4531"/>
              <a:gd name="connsiteY3" fmla="*/ 0 h 2527"/>
              <a:gd name="connsiteX0" fmla="*/ 3 w 3981"/>
              <a:gd name="connsiteY0" fmla="*/ 0 h 2527"/>
              <a:gd name="connsiteX1" fmla="*/ 663 w 3981"/>
              <a:gd name="connsiteY1" fmla="*/ 2527 h 2527"/>
              <a:gd name="connsiteX2" fmla="*/ 3981 w 3981"/>
              <a:gd name="connsiteY2" fmla="*/ 1833 h 2527"/>
              <a:gd name="connsiteX3" fmla="*/ 3 w 3981"/>
              <a:gd name="connsiteY3" fmla="*/ 0 h 2527"/>
              <a:gd name="connsiteX0" fmla="*/ 0 w 3978"/>
              <a:gd name="connsiteY0" fmla="*/ 0 h 2527"/>
              <a:gd name="connsiteX1" fmla="*/ 660 w 3978"/>
              <a:gd name="connsiteY1" fmla="*/ 2527 h 2527"/>
              <a:gd name="connsiteX2" fmla="*/ 3978 w 3978"/>
              <a:gd name="connsiteY2" fmla="*/ 1833 h 2527"/>
              <a:gd name="connsiteX3" fmla="*/ 0 w 3978"/>
              <a:gd name="connsiteY3" fmla="*/ 0 h 2527"/>
            </a:gdLst>
            <a:cxnLst>
              <a:cxn ang="0">
                <a:pos x="connsiteX0" y="connsiteY0"/>
              </a:cxn>
              <a:cxn ang="0">
                <a:pos x="connsiteX1" y="connsiteY1"/>
              </a:cxn>
              <a:cxn ang="0">
                <a:pos x="connsiteX2" y="connsiteY2"/>
              </a:cxn>
              <a:cxn ang="0">
                <a:pos x="connsiteX3" y="connsiteY3"/>
              </a:cxn>
            </a:cxnLst>
            <a:rect l="l" t="t" r="r" b="b"/>
            <a:pathLst>
              <a:path w="3978" h="2527">
                <a:moveTo>
                  <a:pt x="0" y="0"/>
                </a:moveTo>
                <a:cubicBezTo>
                  <a:pt x="90" y="449"/>
                  <a:pt x="484" y="1911"/>
                  <a:pt x="660" y="2527"/>
                </a:cubicBezTo>
                <a:lnTo>
                  <a:pt x="3978" y="1833"/>
                </a:lnTo>
                <a:lnTo>
                  <a:pt x="0" y="0"/>
                </a:lnTo>
              </a:path>
            </a:pathLst>
          </a:custGeom>
          <a:solidFill>
            <a:schemeClr val="accent4">
              <a:lumMod val="20000"/>
              <a:lumOff val="80000"/>
              <a:alpha val="26000"/>
            </a:schemeClr>
          </a:solidFill>
          <a:ln w="9525">
            <a:noFill/>
            <a:round/>
          </a:ln>
        </p:spPr>
        <p:txBody>
          <a:bodyPr anchor="ctr"/>
          <a:p>
            <a:pPr algn="ctr">
              <a:defRPr lang="ko-KR" altLang="en-US"/>
            </a:pPr>
            <a:endParaRPr lang="ko-KR" altLang="en-US"/>
          </a:p>
        </p:txBody>
      </p:sp>
      <p:grpSp>
        <p:nvGrpSpPr>
          <p:cNvPr id="107" name="그룹 106"/>
          <p:cNvGrpSpPr/>
          <p:nvPr/>
        </p:nvGrpSpPr>
        <p:grpSpPr>
          <a:xfrm rot="0">
            <a:off x="-1" y="0"/>
            <a:ext cx="9144001" cy="6858001"/>
            <a:chOff x="-1" y="0"/>
            <a:chExt cx="9144001" cy="6858001"/>
          </a:xfrm>
        </p:grpSpPr>
        <p:sp>
          <p:nvSpPr>
            <p:cNvPr id="102" name="Freeform 61"/>
            <p:cNvSpPr/>
            <p:nvPr/>
          </p:nvSpPr>
          <p:spPr>
            <a:xfrm>
              <a:off x="0" y="6184705"/>
              <a:ext cx="2309196" cy="673295"/>
            </a:xfrm>
            <a:custGeom>
              <a:avLst/>
              <a:gdLst>
                <a:gd name="connsiteX0" fmla="*/ 1754 w 1942"/>
                <a:gd name="connsiteY0" fmla="*/ 0 h 560"/>
                <a:gd name="connsiteX1" fmla="*/ 0 w 1942"/>
                <a:gd name="connsiteY1" fmla="*/ 367 h 560"/>
                <a:gd name="connsiteX2" fmla="*/ 0 w 1942"/>
                <a:gd name="connsiteY2" fmla="*/ 560 h 560"/>
                <a:gd name="connsiteX3" fmla="*/ 1942 w 1942"/>
                <a:gd name="connsiteY3" fmla="*/ 560 h 560"/>
                <a:gd name="connsiteX4" fmla="*/ 1754 w 1942"/>
                <a:gd name="connsiteY4" fmla="*/ 0 h 5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42" h="560">
                  <a:moveTo>
                    <a:pt x="1754" y="0"/>
                  </a:moveTo>
                  <a:lnTo>
                    <a:pt x="0" y="367"/>
                  </a:lnTo>
                  <a:lnTo>
                    <a:pt x="0" y="560"/>
                  </a:lnTo>
                  <a:lnTo>
                    <a:pt x="1942" y="560"/>
                  </a:lnTo>
                  <a:cubicBezTo>
                    <a:pt x="1879" y="373"/>
                    <a:pt x="1817" y="187"/>
                    <a:pt x="1754" y="0"/>
                  </a:cubicBezTo>
                </a:path>
              </a:pathLst>
            </a:custGeom>
            <a:solidFill>
              <a:srgbClr val="b6b8ba">
                <a:alpha val="15000"/>
              </a:srgbClr>
            </a:solidFill>
            <a:ln w="9525">
              <a:noFill/>
              <a:round/>
            </a:ln>
          </p:spPr>
          <p:txBody>
            <a:bodyPr anchor="ctr"/>
            <a:p>
              <a:pPr algn="ctr">
                <a:defRPr lang="ko-KR" altLang="en-US"/>
              </a:pPr>
              <a:endParaRPr lang="ko-KR" altLang="en-US"/>
            </a:p>
          </p:txBody>
        </p:sp>
        <p:grpSp>
          <p:nvGrpSpPr>
            <p:cNvPr id="106" name="그룹 105"/>
            <p:cNvGrpSpPr/>
            <p:nvPr/>
          </p:nvGrpSpPr>
          <p:grpSpPr>
            <a:xfrm rot="0">
              <a:off x="-1" y="0"/>
              <a:ext cx="9144001" cy="6858001"/>
              <a:chOff x="-1" y="0"/>
              <a:chExt cx="9144001" cy="6858001"/>
            </a:xfrm>
          </p:grpSpPr>
          <p:sp>
            <p:nvSpPr>
              <p:cNvPr id="98" name="Freeform 51"/>
              <p:cNvSpPr/>
              <p:nvPr/>
            </p:nvSpPr>
            <p:spPr>
              <a:xfrm>
                <a:off x="428023" y="0"/>
                <a:ext cx="2026194" cy="3135635"/>
              </a:xfrm>
              <a:custGeom>
                <a:avLst/>
                <a:gdLst/>
                <a:cxnLst>
                  <a:cxn ang="0">
                    <a:pos x="1704" y="0"/>
                  </a:cxn>
                  <a:cxn ang="0">
                    <a:pos x="0" y="0"/>
                  </a:cxn>
                  <a:cxn ang="0">
                    <a:pos x="711" y="2609"/>
                  </a:cxn>
                  <a:cxn ang="0">
                    <a:pos x="1704" y="0"/>
                  </a:cxn>
                </a:cxnLst>
                <a:rect l="0" t="0" r="r" b="b"/>
                <a:pathLst>
                  <a:path w="1704" h="2609">
                    <a:moveTo>
                      <a:pt x="1704" y="0"/>
                    </a:moveTo>
                    <a:lnTo>
                      <a:pt x="0" y="0"/>
                    </a:lnTo>
                    <a:lnTo>
                      <a:pt x="711" y="2609"/>
                    </a:lnTo>
                    <a:lnTo>
                      <a:pt x="1704" y="0"/>
                    </a:lnTo>
                  </a:path>
                </a:pathLst>
              </a:custGeom>
              <a:solidFill>
                <a:schemeClr val="accent1">
                  <a:lumMod val="20000"/>
                  <a:lumOff val="80000"/>
                  <a:alpha val="31000"/>
                </a:schemeClr>
              </a:solidFill>
              <a:ln w="9525">
                <a:noFill/>
                <a:round/>
              </a:ln>
            </p:spPr>
            <p:txBody>
              <a:bodyPr anchor="ctr"/>
              <a:p>
                <a:pPr algn="ctr">
                  <a:defRPr lang="ko-KR" altLang="en-US"/>
                </a:pPr>
                <a:endParaRPr lang="ko-KR" altLang="en-US"/>
              </a:p>
            </p:txBody>
          </p:sp>
          <p:sp>
            <p:nvSpPr>
              <p:cNvPr id="99" name="Freeform 53"/>
              <p:cNvSpPr/>
              <p:nvPr/>
            </p:nvSpPr>
            <p:spPr>
              <a:xfrm>
                <a:off x="6028605" y="4696234"/>
                <a:ext cx="3115394" cy="1976604"/>
              </a:xfrm>
              <a:custGeom>
                <a:avLst/>
                <a:gdLst>
                  <a:gd name="connsiteX0" fmla="*/ 2610 w 2610"/>
                  <a:gd name="connsiteY0" fmla="*/ 0 h 1645"/>
                  <a:gd name="connsiteX1" fmla="*/ 0 w 2610"/>
                  <a:gd name="connsiteY1" fmla="*/ 535 h 1645"/>
                  <a:gd name="connsiteX2" fmla="*/ 2610 w 2610"/>
                  <a:gd name="connsiteY2" fmla="*/ 1645 h 1645"/>
                  <a:gd name="connsiteX3" fmla="*/ 2610 w 2610"/>
                  <a:gd name="connsiteY3" fmla="*/ 0 h 1645"/>
                  <a:gd name="connsiteX0" fmla="*/ 2620 w 2620"/>
                  <a:gd name="connsiteY0" fmla="*/ 0 h 1645"/>
                  <a:gd name="connsiteX1" fmla="*/ 0 w 2620"/>
                  <a:gd name="connsiteY1" fmla="*/ 541 h 1645"/>
                  <a:gd name="connsiteX2" fmla="*/ 2620 w 2620"/>
                  <a:gd name="connsiteY2" fmla="*/ 1645 h 1645"/>
                  <a:gd name="connsiteX3" fmla="*/ 2620 w 2620"/>
                  <a:gd name="connsiteY3" fmla="*/ 0 h 1645"/>
                </a:gdLst>
                <a:cxnLst>
                  <a:cxn ang="0">
                    <a:pos x="connsiteX0" y="connsiteY0"/>
                  </a:cxn>
                  <a:cxn ang="0">
                    <a:pos x="connsiteX1" y="connsiteY1"/>
                  </a:cxn>
                  <a:cxn ang="0">
                    <a:pos x="connsiteX2" y="connsiteY2"/>
                  </a:cxn>
                  <a:cxn ang="0">
                    <a:pos x="connsiteX3" y="connsiteY3"/>
                  </a:cxn>
                </a:cxnLst>
                <a:rect l="l" t="t" r="r" b="b"/>
                <a:pathLst>
                  <a:path w="2620" h="1645">
                    <a:moveTo>
                      <a:pt x="2620" y="0"/>
                    </a:moveTo>
                    <a:lnTo>
                      <a:pt x="0" y="541"/>
                    </a:lnTo>
                    <a:lnTo>
                      <a:pt x="2620" y="1645"/>
                    </a:lnTo>
                    <a:lnTo>
                      <a:pt x="2620" y="0"/>
                    </a:lnTo>
                  </a:path>
                </a:pathLst>
              </a:custGeom>
              <a:solidFill>
                <a:srgbClr val="c6c8ca">
                  <a:alpha val="17000"/>
                </a:srgbClr>
              </a:solidFill>
              <a:ln w="9525">
                <a:noFill/>
                <a:round/>
              </a:ln>
            </p:spPr>
            <p:txBody>
              <a:bodyPr anchor="ctr"/>
              <a:p>
                <a:pPr algn="ctr">
                  <a:defRPr lang="ko-KR" altLang="en-US"/>
                </a:pPr>
                <a:endParaRPr lang="ko-KR" altLang="en-US"/>
              </a:p>
            </p:txBody>
          </p:sp>
          <p:sp>
            <p:nvSpPr>
              <p:cNvPr id="101" name="Freeform 59"/>
              <p:cNvSpPr/>
              <p:nvPr/>
            </p:nvSpPr>
            <p:spPr>
              <a:xfrm>
                <a:off x="2089194" y="5345523"/>
                <a:ext cx="7054806" cy="1512478"/>
              </a:xfrm>
              <a:custGeom>
                <a:avLst/>
                <a:gdLst>
                  <a:gd name="connsiteX0" fmla="*/ 3491 w 5944"/>
                  <a:gd name="connsiteY0" fmla="*/ 0 h 1293"/>
                  <a:gd name="connsiteX1" fmla="*/ 0 w 5944"/>
                  <a:gd name="connsiteY1" fmla="*/ 743 h 1293"/>
                  <a:gd name="connsiteX2" fmla="*/ 194 w 5944"/>
                  <a:gd name="connsiteY2" fmla="*/ 1293 h 1293"/>
                  <a:gd name="connsiteX3" fmla="*/ 5944 w 5944"/>
                  <a:gd name="connsiteY3" fmla="*/ 1293 h 1293"/>
                  <a:gd name="connsiteX4" fmla="*/ 5944 w 5944"/>
                  <a:gd name="connsiteY4" fmla="*/ 1130 h 1293"/>
                  <a:gd name="connsiteX5" fmla="*/ 3491 w 5944"/>
                  <a:gd name="connsiteY5" fmla="*/ 0 h 1293"/>
                  <a:gd name="connsiteX0" fmla="*/ 3347 w 5944"/>
                  <a:gd name="connsiteY0" fmla="*/ 0 h 1264"/>
                  <a:gd name="connsiteX1" fmla="*/ 0 w 5944"/>
                  <a:gd name="connsiteY1" fmla="*/ 714 h 1264"/>
                  <a:gd name="connsiteX2" fmla="*/ 194 w 5944"/>
                  <a:gd name="connsiteY2" fmla="*/ 1264 h 1264"/>
                  <a:gd name="connsiteX3" fmla="*/ 5944 w 5944"/>
                  <a:gd name="connsiteY3" fmla="*/ 1264 h 1264"/>
                  <a:gd name="connsiteX4" fmla="*/ 5944 w 5944"/>
                  <a:gd name="connsiteY4" fmla="*/ 1101 h 1264"/>
                  <a:gd name="connsiteX5" fmla="*/ 3347 w 5944"/>
                  <a:gd name="connsiteY5" fmla="*/ 0 h 1264"/>
                  <a:gd name="connsiteX0" fmla="*/ 3323 w 5944"/>
                  <a:gd name="connsiteY0" fmla="*/ 0 h 1257"/>
                  <a:gd name="connsiteX1" fmla="*/ 0 w 5944"/>
                  <a:gd name="connsiteY1" fmla="*/ 707 h 1257"/>
                  <a:gd name="connsiteX2" fmla="*/ 194 w 5944"/>
                  <a:gd name="connsiteY2" fmla="*/ 1257 h 1257"/>
                  <a:gd name="connsiteX3" fmla="*/ 5944 w 5944"/>
                  <a:gd name="connsiteY3" fmla="*/ 1257 h 1257"/>
                  <a:gd name="connsiteX4" fmla="*/ 5944 w 5944"/>
                  <a:gd name="connsiteY4" fmla="*/ 1094 h 1257"/>
                  <a:gd name="connsiteX5" fmla="*/ 3323 w 5944"/>
                  <a:gd name="connsiteY5" fmla="*/ 0 h 1257"/>
                  <a:gd name="connsiteX0" fmla="*/ 3279 w 5900"/>
                  <a:gd name="connsiteY0" fmla="*/ 0 h 1257"/>
                  <a:gd name="connsiteX1" fmla="*/ 0 w 5900"/>
                  <a:gd name="connsiteY1" fmla="*/ 687 h 1257"/>
                  <a:gd name="connsiteX2" fmla="*/ 150 w 5900"/>
                  <a:gd name="connsiteY2" fmla="*/ 1257 h 1257"/>
                  <a:gd name="connsiteX3" fmla="*/ 5900 w 5900"/>
                  <a:gd name="connsiteY3" fmla="*/ 1257 h 1257"/>
                  <a:gd name="connsiteX4" fmla="*/ 5900 w 5900"/>
                  <a:gd name="connsiteY4" fmla="*/ 1094 h 1257"/>
                  <a:gd name="connsiteX5" fmla="*/ 3279 w 5900"/>
                  <a:gd name="connsiteY5" fmla="*/ 0 h 1257"/>
                  <a:gd name="connsiteX0" fmla="*/ 3314 w 5935"/>
                  <a:gd name="connsiteY0" fmla="*/ 0 h 1257"/>
                  <a:gd name="connsiteX1" fmla="*/ 0 w 5935"/>
                  <a:gd name="connsiteY1" fmla="*/ 695 h 1257"/>
                  <a:gd name="connsiteX2" fmla="*/ 185 w 5935"/>
                  <a:gd name="connsiteY2" fmla="*/ 1257 h 1257"/>
                  <a:gd name="connsiteX3" fmla="*/ 5935 w 5935"/>
                  <a:gd name="connsiteY3" fmla="*/ 1257 h 1257"/>
                  <a:gd name="connsiteX4" fmla="*/ 5935 w 5935"/>
                  <a:gd name="connsiteY4" fmla="*/ 1094 h 1257"/>
                  <a:gd name="connsiteX5" fmla="*/ 3314 w 5935"/>
                  <a:gd name="connsiteY5" fmla="*/ 0 h 12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5" h="1257">
                    <a:moveTo>
                      <a:pt x="3314" y="0"/>
                    </a:moveTo>
                    <a:lnTo>
                      <a:pt x="0" y="695"/>
                    </a:lnTo>
                    <a:cubicBezTo>
                      <a:pt x="51" y="884"/>
                      <a:pt x="134" y="1068"/>
                      <a:pt x="185" y="1257"/>
                    </a:cubicBezTo>
                    <a:lnTo>
                      <a:pt x="5935" y="1257"/>
                    </a:lnTo>
                    <a:lnTo>
                      <a:pt x="5935" y="1094"/>
                    </a:lnTo>
                    <a:lnTo>
                      <a:pt x="3314" y="0"/>
                    </a:lnTo>
                  </a:path>
                </a:pathLst>
              </a:custGeom>
              <a:solidFill>
                <a:srgbClr val="b6b8ba">
                  <a:alpha val="6000"/>
                </a:srgbClr>
              </a:solidFill>
              <a:ln w="9525">
                <a:noFill/>
                <a:round/>
              </a:ln>
            </p:spPr>
            <p:txBody>
              <a:bodyPr anchor="ctr"/>
              <a:p>
                <a:pPr algn="ctr">
                  <a:defRPr lang="ko-KR" altLang="en-US"/>
                </a:pPr>
                <a:endParaRPr lang="ko-KR" altLang="en-US"/>
              </a:p>
            </p:txBody>
          </p:sp>
          <p:sp>
            <p:nvSpPr>
              <p:cNvPr id="103" name="Freeform 65"/>
              <p:cNvSpPr/>
              <p:nvPr/>
            </p:nvSpPr>
            <p:spPr>
              <a:xfrm>
                <a:off x="-1" y="0"/>
                <a:ext cx="1281830" cy="3138040"/>
              </a:xfrm>
              <a:custGeom>
                <a:avLst/>
                <a:gdLst/>
                <a:cxnLst>
                  <a:cxn ang="0">
                    <a:pos x="372" y="0"/>
                  </a:cxn>
                  <a:cxn ang="0">
                    <a:pos x="1" y="0"/>
                  </a:cxn>
                  <a:cxn ang="0">
                    <a:pos x="0" y="2121"/>
                  </a:cxn>
                  <a:cxn ang="0">
                    <a:pos x="1078" y="2609"/>
                  </a:cxn>
                  <a:cxn ang="0">
                    <a:pos x="372" y="0"/>
                  </a:cxn>
                </a:cxnLst>
                <a:rect l="0" t="0" r="r" b="b"/>
                <a:pathLst>
                  <a:path w="1078" h="2609">
                    <a:moveTo>
                      <a:pt x="372" y="0"/>
                    </a:moveTo>
                    <a:lnTo>
                      <a:pt x="1" y="0"/>
                    </a:lnTo>
                    <a:lnTo>
                      <a:pt x="0" y="2121"/>
                    </a:lnTo>
                    <a:lnTo>
                      <a:pt x="1078" y="2609"/>
                    </a:lnTo>
                    <a:lnTo>
                      <a:pt x="372" y="0"/>
                    </a:lnTo>
                  </a:path>
                </a:pathLst>
              </a:custGeom>
              <a:solidFill>
                <a:schemeClr val="accent1">
                  <a:lumMod val="40000"/>
                  <a:lumOff val="60000"/>
                  <a:alpha val="27000"/>
                </a:schemeClr>
              </a:solidFill>
              <a:ln w="9525">
                <a:noFill/>
                <a:round/>
              </a:ln>
            </p:spPr>
            <p:txBody>
              <a:bodyPr anchor="ctr"/>
              <a:p>
                <a:pPr algn="ctr">
                  <a:defRPr lang="ko-KR" altLang="en-US"/>
                </a:pPr>
                <a:endParaRPr lang="ko-KR" altLang="en-US"/>
              </a:p>
            </p:txBody>
          </p:sp>
          <p:sp>
            <p:nvSpPr>
              <p:cNvPr id="97" name="Freeform 69"/>
              <p:cNvSpPr/>
              <p:nvPr/>
            </p:nvSpPr>
            <p:spPr>
              <a:xfrm>
                <a:off x="1" y="2551106"/>
                <a:ext cx="1285398" cy="4121532"/>
              </a:xfrm>
              <a:custGeom>
                <a:avLst/>
                <a:gdLst>
                  <a:gd name="connsiteX0" fmla="*/ 0 w 1081"/>
                  <a:gd name="connsiteY0" fmla="*/ 0 h 3427"/>
                  <a:gd name="connsiteX1" fmla="*/ 0 w 1081"/>
                  <a:gd name="connsiteY1" fmla="*/ 3427 h 3427"/>
                  <a:gd name="connsiteX2" fmla="*/ 1081 w 1081"/>
                  <a:gd name="connsiteY2" fmla="*/ 490 h 3427"/>
                  <a:gd name="connsiteX3" fmla="*/ 0 w 1081"/>
                  <a:gd name="connsiteY3" fmla="*/ 0 h 3427"/>
                </a:gdLst>
                <a:cxnLst>
                  <a:cxn ang="0">
                    <a:pos x="connsiteX0" y="connsiteY0"/>
                  </a:cxn>
                  <a:cxn ang="0">
                    <a:pos x="connsiteX1" y="connsiteY1"/>
                  </a:cxn>
                  <a:cxn ang="0">
                    <a:pos x="connsiteX2" y="connsiteY2"/>
                  </a:cxn>
                  <a:cxn ang="0">
                    <a:pos x="connsiteX3" y="connsiteY3"/>
                  </a:cxn>
                </a:cxnLst>
                <a:rect l="l" t="t" r="r" b="b"/>
                <a:pathLst>
                  <a:path w="1081" h="3427">
                    <a:moveTo>
                      <a:pt x="0" y="0"/>
                    </a:moveTo>
                    <a:lnTo>
                      <a:pt x="0" y="3427"/>
                    </a:lnTo>
                    <a:lnTo>
                      <a:pt x="1081" y="490"/>
                    </a:lnTo>
                    <a:lnTo>
                      <a:pt x="0" y="0"/>
                    </a:lnTo>
                  </a:path>
                </a:pathLst>
              </a:custGeom>
              <a:solidFill>
                <a:schemeClr val="accent1">
                  <a:lumMod val="40000"/>
                  <a:lumOff val="60000"/>
                  <a:alpha val="8000"/>
                </a:schemeClr>
              </a:solidFill>
              <a:ln w="9525">
                <a:noFill/>
                <a:round/>
              </a:ln>
            </p:spPr>
            <p:txBody>
              <a:bodyPr anchor="ctr"/>
              <a:p>
                <a:pPr algn="ctr">
                  <a:defRPr lang="ko-KR" altLang="en-US"/>
                </a:pPr>
                <a:endParaRPr lang="ko-KR" altLang="en-US"/>
              </a:p>
            </p:txBody>
          </p:sp>
        </p:grpSp>
      </p:grpSp>
      <p:sp>
        <p:nvSpPr>
          <p:cNvPr id="2" name="제목 개체 틀 1"/>
          <p:cNvSpPr>
            <a:spLocks noGrp="1"/>
          </p:cNvSpPr>
          <p:nvPr>
            <p:ph type="title" idx="0"/>
          </p:nvPr>
        </p:nvSpPr>
        <p:spPr>
          <a:xfrm>
            <a:off x="323850" y="123802"/>
            <a:ext cx="8477250" cy="939784"/>
          </a:xfrm>
          <a:prstGeom prst="rect">
            <a:avLst/>
          </a:prstGeom>
        </p:spPr>
        <p:txBody>
          <a:bodyPr vert="horz" lIns="91440" tIns="45720" rIns="91440" bIns="45720" anchor="ctr"/>
          <a:lstStyle/>
          <a:p>
            <a:pPr lvl="0">
              <a:defRPr lang="ko-KR" altLang="en-US"/>
            </a:pPr>
            <a:r>
              <a:rPr lang="ko-KR" altLang="en-US"/>
              <a:t>마스터 제목 스타일 편집</a:t>
            </a:r>
            <a:endParaRPr lang="ko-KR" altLang="en-US"/>
          </a:p>
        </p:txBody>
      </p:sp>
      <p:sp>
        <p:nvSpPr>
          <p:cNvPr id="3" name="텍스트 개체 틀 2"/>
          <p:cNvSpPr>
            <a:spLocks noGrp="1"/>
          </p:cNvSpPr>
          <p:nvPr>
            <p:ph type="body" idx="1"/>
          </p:nvPr>
        </p:nvSpPr>
        <p:spPr>
          <a:xfrm>
            <a:off x="323850" y="1308100"/>
            <a:ext cx="8477250" cy="4960939"/>
          </a:xfrm>
          <a:prstGeom prst="rect">
            <a:avLst/>
          </a:prstGeom>
        </p:spPr>
        <p:txBody>
          <a:bodyPr vert="horz" lIns="91440" tIns="45720" rIns="91440" bIns="45720"/>
          <a:lstStyle/>
          <a:p>
            <a:pPr lvl="0">
              <a:defRPr lang="ko-KR" altLang="en-US"/>
            </a:pPr>
            <a:r>
              <a:rPr lang="ko-KR" altLang="en-US"/>
              <a:t>마스터 텍스트 스타일을 편집합니다</a:t>
            </a:r>
            <a:endParaRPr lang="ko-KR" altLang="en-US"/>
          </a:p>
          <a:p>
            <a:pPr lvl="1">
              <a:defRPr lang="ko-KR" altLang="en-US"/>
            </a:pPr>
            <a:r>
              <a:rPr lang="ko-KR" altLang="en-US"/>
              <a:t>둘째 수준</a:t>
            </a:r>
            <a:endParaRPr lang="ko-KR" altLang="en-US"/>
          </a:p>
          <a:p>
            <a:pPr lvl="2">
              <a:defRPr lang="ko-KR" altLang="en-US"/>
            </a:pPr>
            <a:r>
              <a:rPr lang="ko-KR" altLang="en-US"/>
              <a:t>셋째 수준</a:t>
            </a:r>
            <a:endParaRPr lang="ko-KR" altLang="en-US"/>
          </a:p>
          <a:p>
            <a:pPr lvl="3">
              <a:defRPr lang="ko-KR" altLang="en-US"/>
            </a:pPr>
            <a:r>
              <a:rPr lang="ko-KR" altLang="en-US"/>
              <a:t>넷째 수준</a:t>
            </a:r>
            <a:endParaRPr lang="ko-KR" altLang="en-US"/>
          </a:p>
          <a:p>
            <a:pPr lvl="4">
              <a:defRPr lang="ko-KR" altLang="en-US"/>
            </a:pPr>
            <a:r>
              <a:rPr lang="ko-KR" altLang="en-US"/>
              <a:t>다섯째 수준</a:t>
            </a:r>
            <a:endParaRPr lang="ko-KR" altLang="en-US"/>
          </a:p>
          <a:p>
            <a:pPr lvl="8">
              <a:defRPr lang="ko-KR" altLang="en-US"/>
            </a:pPr>
            <a:endParaRPr lang="en-US" altLang="ko-KR"/>
          </a:p>
        </p:txBody>
      </p:sp>
      <p:sp>
        <p:nvSpPr>
          <p:cNvPr id="4" name="날짜 개체 틀 3"/>
          <p:cNvSpPr>
            <a:spLocks noGrp="1"/>
          </p:cNvSpPr>
          <p:nvPr>
            <p:ph type="dt" sz="half" idx="2"/>
          </p:nvPr>
        </p:nvSpPr>
        <p:spPr>
          <a:xfrm>
            <a:off x="323850" y="6356350"/>
            <a:ext cx="2133600" cy="365125"/>
          </a:xfrm>
          <a:prstGeom prst="rect">
            <a:avLst/>
          </a:prstGeom>
        </p:spPr>
        <p:txBody>
          <a:bodyPr vert="horz" lIns="91440" tIns="45720" rIns="91440" bIns="45720" anchor="ctr"/>
          <a:lstStyle>
            <a:lvl1pPr algn="l">
              <a:defRPr sz="1200">
                <a:solidFill>
                  <a:schemeClr val="bg2">
                    <a:lumMod val="25000"/>
                  </a:schemeClr>
                </a:solidFill>
              </a:defRPr>
            </a:lvl1pPr>
          </a:lstStyle>
          <a:p>
            <a:pPr>
              <a:defRPr lang="ko-KR" altLang="en-US"/>
            </a:pPr>
            <a:fld id="{FD839B8E-F55D-4BF8-852C-25AF74D46B3E}" type="datetime1">
              <a:rPr lang="ko-KR" altLang="en-US"/>
              <a:pPr>
                <a:defRPr lang="ko-KR" altLang="en-US"/>
              </a:pPr>
              <a:t>2019-09-30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bg2">
                    <a:lumMod val="25000"/>
                  </a:schemeClr>
                </a:solidFill>
              </a:defRPr>
            </a:lvl1pPr>
          </a:lstStyle>
          <a:p>
            <a:pPr>
              <a:defRPr lang="ko-KR" altLang="en-US"/>
            </a:pPr>
            <a:r>
              <a:rPr lang="ko-KR" altLang="en-US"/>
              <a:t/>
            </a:r>
            <a:endParaRPr lang="ko-KR" altLang="en-US"/>
          </a:p>
        </p:txBody>
      </p:sp>
      <p:sp>
        <p:nvSpPr>
          <p:cNvPr id="6" name="슬라이드 번호 개체 틀 5"/>
          <p:cNvSpPr>
            <a:spLocks noGrp="1"/>
          </p:cNvSpPr>
          <p:nvPr>
            <p:ph type="sldNum" sz="quarter" idx="4"/>
          </p:nvPr>
        </p:nvSpPr>
        <p:spPr>
          <a:xfrm>
            <a:off x="6667500" y="6356350"/>
            <a:ext cx="2133600" cy="365125"/>
          </a:xfrm>
          <a:prstGeom prst="rect">
            <a:avLst/>
          </a:prstGeom>
        </p:spPr>
        <p:txBody>
          <a:bodyPr vert="horz" lIns="91440" tIns="45720" rIns="91440" bIns="45720" anchor="ctr"/>
          <a:lstStyle>
            <a:lvl1pPr algn="r">
              <a:defRPr sz="1200">
                <a:solidFill>
                  <a:schemeClr val="bg2">
                    <a:lumMod val="25000"/>
                  </a:schemeClr>
                </a:solidFill>
              </a:defRPr>
            </a:lvl1pPr>
          </a:lstStyle>
          <a:p>
            <a:pPr>
              <a:defRPr lang="ko-KR" altLang="en-US"/>
            </a:pPr>
            <a:fld id="{AD22CD3B-FDDF-4998-970C-76E6E0BEC65F}" type="slidenum">
              <a:rPr lang="ko-KR" altLang="en-US"/>
              <a:pPr>
                <a:defRPr lang="ko-KR" altLang="en-US"/>
              </a:pPr>
              <a:t>‹#›</a:t>
            </a:fld>
            <a:endParaRPr lang="ko-KR"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xmlns:mc="http://schemas.openxmlformats.org/markup-compatibility/2006" xmlns:hp="http://schemas.haansoft.com/office/presentation/8.0" mc:Ignorable="hp" hp:hslDur="500"/>
  <p:hf sldNum="0" hdr="0" ftr="0" dt="0"/>
  <p:txStyles>
    <p:titleStyle>
      <a:lvl1pPr algn="l" defTabSz="914400" rtl="0" eaLnBrk="1" latinLnBrk="1" hangingPunct="1">
        <a:spcBef>
          <a:spcPct val="0"/>
        </a:spcBef>
        <a:buNone/>
        <a:defRPr sz="3800" kern="1200">
          <a:solidFill>
            <a:schemeClr val="accent6"/>
          </a:solidFill>
          <a:latin typeface="+mj-lt"/>
          <a:ea typeface="+mj-ea"/>
          <a:cs typeface="+mj-cs"/>
        </a:defRPr>
      </a:lvl1pPr>
    </p:titleStyle>
    <p:bodyStyle>
      <a:lvl1pPr marL="266700" indent="-306700" algn="l" defTabSz="914400" rtl="0" eaLnBrk="1" latinLnBrk="1" hangingPunct="1">
        <a:spcBef>
          <a:spcPct val="20000"/>
        </a:spcBef>
        <a:buClr>
          <a:schemeClr val="bg2">
            <a:lumMod val="25000"/>
          </a:schemeClr>
        </a:buClr>
        <a:buSzPct val="80000"/>
        <a:buFont typeface="Wingdings 3"/>
        <a:buChar char=""/>
        <a:defRPr sz="2400" kern="1200">
          <a:solidFill>
            <a:schemeClr val="bg2">
              <a:lumMod val="25000"/>
            </a:schemeClr>
          </a:solidFill>
          <a:latin typeface="+mn-lt"/>
          <a:ea typeface="+mn-ea"/>
          <a:cs typeface="+mn-cs"/>
        </a:defRPr>
      </a:lvl1pPr>
      <a:lvl2pPr marL="447675" indent="-257175" algn="l" defTabSz="914400" rtl="0" eaLnBrk="1" latinLnBrk="1" hangingPunct="1">
        <a:spcBef>
          <a:spcPct val="20000"/>
        </a:spcBef>
        <a:buClr>
          <a:schemeClr val="bg2">
            <a:lumMod val="50000"/>
          </a:schemeClr>
        </a:buClr>
        <a:buFont typeface="Wingdings"/>
        <a:buChar char="§"/>
        <a:defRPr sz="2000" kern="1200">
          <a:solidFill>
            <a:schemeClr val="bg2">
              <a:lumMod val="50000"/>
            </a:schemeClr>
          </a:solidFill>
          <a:latin typeface="+mn-lt"/>
          <a:ea typeface="+mn-ea"/>
          <a:cs typeface="+mn-cs"/>
        </a:defRPr>
      </a:lvl2pPr>
      <a:lvl3pPr marL="628650" indent="-180975" algn="l" defTabSz="914400" rtl="0" eaLnBrk="1" latinLnBrk="1" hangingPunct="1">
        <a:spcBef>
          <a:spcPct val="20000"/>
        </a:spcBef>
        <a:buClr>
          <a:schemeClr val="bg2">
            <a:lumMod val="50000"/>
          </a:schemeClr>
        </a:buClr>
        <a:buFont typeface="Arial"/>
        <a:buChar char="•"/>
        <a:defRPr sz="1800" kern="1200">
          <a:solidFill>
            <a:schemeClr val="bg2">
              <a:lumMod val="50000"/>
            </a:schemeClr>
          </a:solidFill>
          <a:latin typeface="+mn-lt"/>
          <a:ea typeface="+mn-ea"/>
          <a:cs typeface="+mn-cs"/>
        </a:defRPr>
      </a:lvl3pPr>
      <a:lvl4pPr marL="809625" indent="-180975" algn="l" defTabSz="914400" rtl="0" eaLnBrk="1" latinLnBrk="1" hangingPunct="1">
        <a:spcBef>
          <a:spcPct val="20000"/>
        </a:spcBef>
        <a:buClr>
          <a:schemeClr val="bg2">
            <a:lumMod val="50000"/>
          </a:schemeClr>
        </a:buClr>
        <a:buFont typeface="Arial"/>
        <a:buChar char="–"/>
        <a:defRPr sz="1600" kern="1200">
          <a:solidFill>
            <a:schemeClr val="bg2">
              <a:lumMod val="50000"/>
            </a:schemeClr>
          </a:solidFill>
          <a:latin typeface="+mn-lt"/>
          <a:ea typeface="+mn-ea"/>
          <a:cs typeface="+mn-cs"/>
        </a:defRPr>
      </a:lvl4pPr>
      <a:lvl5pPr marL="990600" indent="-171450" algn="l" defTabSz="914400" rtl="0" eaLnBrk="1" latinLnBrk="1" hangingPunct="1">
        <a:spcBef>
          <a:spcPct val="20000"/>
        </a:spcBef>
        <a:buClr>
          <a:schemeClr val="bg2">
            <a:lumMod val="50000"/>
          </a:schemeClr>
        </a:buClr>
        <a:buFont typeface="Arial"/>
        <a:buChar char="»"/>
        <a:defRPr sz="1600" kern="1200">
          <a:solidFill>
            <a:schemeClr val="bg2">
              <a:lumMod val="50000"/>
            </a:schemeClr>
          </a:solidFill>
          <a:latin typeface="+mn-lt"/>
          <a:ea typeface="+mn-ea"/>
          <a:cs typeface="+mn-cs"/>
        </a:defRPr>
      </a:lvl5pPr>
      <a:lvl6pPr marL="1160463" indent="-173038" algn="l" defTabSz="914400" rtl="0" eaLnBrk="1" latinLnBrk="1" hangingPunct="1">
        <a:spcBef>
          <a:spcPct val="20000"/>
        </a:spcBef>
        <a:buClr>
          <a:schemeClr val="bg2">
            <a:lumMod val="50000"/>
          </a:schemeClr>
        </a:buClr>
        <a:buFont typeface="Lucida Sans Unicode"/>
        <a:buChar char="»"/>
        <a:defRPr sz="1600" kern="1200">
          <a:solidFill>
            <a:schemeClr val="bg2">
              <a:lumMod val="50000"/>
            </a:schemeClr>
          </a:solidFill>
          <a:latin typeface="+mn-lt"/>
          <a:ea typeface="+mn-ea"/>
          <a:cs typeface="+mn-cs"/>
        </a:defRPr>
      </a:lvl6pPr>
      <a:lvl7pPr marL="1349375" indent="-188913" algn="l" defTabSz="914400" rtl="0" eaLnBrk="1" latinLnBrk="1" hangingPunct="1">
        <a:spcBef>
          <a:spcPct val="20000"/>
        </a:spcBef>
        <a:buClr>
          <a:schemeClr val="bg2">
            <a:lumMod val="50000"/>
          </a:schemeClr>
        </a:buClr>
        <a:buFont typeface="Lucida Sans Unicode"/>
        <a:buChar char="»"/>
        <a:tabLst>
          <a:tab pos="1349375" algn="l"/>
        </a:tabLst>
        <a:defRPr sz="1600" kern="1200">
          <a:solidFill>
            <a:schemeClr val="bg2">
              <a:lumMod val="50000"/>
            </a:schemeClr>
          </a:solidFill>
          <a:latin typeface="+mn-lt"/>
          <a:ea typeface="+mn-ea"/>
          <a:cs typeface="+mn-cs"/>
        </a:defRPr>
      </a:lvl7pPr>
      <a:lvl8pPr marL="1524000" indent="-174625" algn="l" defTabSz="914400" rtl="0" eaLnBrk="1" latinLnBrk="1" hangingPunct="1">
        <a:spcBef>
          <a:spcPct val="20000"/>
        </a:spcBef>
        <a:buClr>
          <a:schemeClr val="bg2">
            <a:lumMod val="50000"/>
          </a:schemeClr>
        </a:buClr>
        <a:buFont typeface="Lucida Sans Unicode"/>
        <a:buChar char="»"/>
        <a:defRPr sz="1600" kern="1200">
          <a:solidFill>
            <a:schemeClr val="bg2">
              <a:lumMod val="50000"/>
            </a:schemeClr>
          </a:solidFill>
          <a:latin typeface="+mn-lt"/>
          <a:ea typeface="+mn-ea"/>
          <a:cs typeface="+mn-cs"/>
        </a:defRPr>
      </a:lvl8pPr>
      <a:lvl9pPr marL="1698625" indent="-174625" algn="l" defTabSz="914400" rtl="0" eaLnBrk="1" latinLnBrk="1" hangingPunct="1">
        <a:spcBef>
          <a:spcPct val="20000"/>
        </a:spcBef>
        <a:buClr>
          <a:schemeClr val="bg2">
            <a:lumMod val="50000"/>
          </a:schemeClr>
        </a:buClr>
        <a:buFont typeface="Lucida Sans Unicode"/>
        <a:buChar char="»"/>
        <a:defRPr sz="1600" kern="1200">
          <a:solidFill>
            <a:schemeClr val="bg2">
              <a:lumMod val="50000"/>
            </a:schemeClr>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 Id="rId3" Type="http://schemas.openxmlformats.org/officeDocument/2006/relationships/image" Target="../media/image7.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youtube.com/watch?v=VNvvCvwi-dI" TargetMode="Externa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0"/>
          </p:nvPr>
        </p:nvSpPr>
        <p:spPr/>
        <p:txBody>
          <a:bodyPr/>
          <a:lstStyle/>
          <a:p>
            <a:pPr>
              <a:defRPr lang="ko-KR" altLang="en-US"/>
            </a:pPr>
            <a:r>
              <a:rPr lang="ko-KR" altLang="en-US"/>
              <a:t>고대시대의 사회와 문화</a:t>
            </a:r>
            <a:endParaRPr lang="ko-KR" altLang="en-US"/>
          </a:p>
        </p:txBody>
      </p:sp>
      <p:sp>
        <p:nvSpPr>
          <p:cNvPr id="3" name="부제목 2"/>
          <p:cNvSpPr>
            <a:spLocks noGrp="1"/>
          </p:cNvSpPr>
          <p:nvPr>
            <p:ph type="subTitle" idx="1"/>
          </p:nvPr>
        </p:nvSpPr>
        <p:spPr/>
        <p:txBody>
          <a:bodyPr/>
          <a:lstStyle/>
          <a:p>
            <a:pPr algn="ctr">
              <a:defRPr lang="ko-KR" altLang="en-US"/>
            </a:pPr>
            <a:r>
              <a:rPr lang="ko-KR" altLang="en-US"/>
              <a:t>가마쿠라시대의 사회와 문화</a:t>
            </a:r>
            <a:endParaRPr lang="ko-KR" altLang="en-US"/>
          </a:p>
        </p:txBody>
      </p:sp>
      <p:sp>
        <p:nvSpPr>
          <p:cNvPr id="4" name="부제목 2"/>
          <p:cNvSpPr/>
          <p:nvPr/>
        </p:nvSpPr>
        <p:spPr>
          <a:xfrm>
            <a:off x="1920654" y="4761817"/>
            <a:ext cx="7223346" cy="467408"/>
          </a:xfrm>
          <a:prstGeom prst="rect">
            <a:avLst/>
          </a:prstGeom>
        </p:spPr>
        <p:txBody>
          <a:bodyPr vert="horz" lIns="91440" tIns="45720" rIns="91440" bIns="45720" anchor="ctr"/>
          <a:p>
            <a:pPr marL="0" indent="0" algn="r" defTabSz="914400" eaLnBrk="1" latinLnBrk="1" hangingPunct="1">
              <a:spcBef>
                <a:spcPct val="20000"/>
              </a:spcBef>
              <a:buClr>
                <a:schemeClr val="bg2">
                  <a:lumMod val="25000"/>
                </a:schemeClr>
              </a:buClr>
              <a:buSzPct val="80000"/>
              <a:buFont typeface="Wingdings 3"/>
              <a:buNone/>
              <a:defRPr lang="ko-KR" altLang="en-US"/>
            </a:pPr>
            <a:r>
              <a:rPr xmlns:mc="http://schemas.openxmlformats.org/markup-compatibility/2006" xmlns:hp="http://schemas.haansoft.com/office/presentation/8.0" lang="ko-KR" altLang="en-US" sz="2400" b="0" i="0" kern="1200" spc="5" mc:Ignorable="hp" hp:hslEmbossed="0">
                <a:solidFill>
                  <a:schemeClr val="bg2">
                    <a:lumMod val="50000"/>
                  </a:schemeClr>
                </a:solidFill>
                <a:latin typeface="+mn-lt"/>
                <a:ea typeface="+mn-ea"/>
                <a:cs typeface="+mn-cs"/>
              </a:rPr>
              <a:t>일본어일본학과 </a:t>
            </a:r>
            <a:endParaRPr xmlns:mc="http://schemas.openxmlformats.org/markup-compatibility/2006" xmlns:hp="http://schemas.haansoft.com/office/presentation/8.0" lang="ko-KR" altLang="en-US" sz="2400" b="0" i="0" kern="1200" spc="5" mc:Ignorable="hp" hp:hslEmbossed="0">
              <a:solidFill>
                <a:schemeClr val="bg2">
                  <a:lumMod val="50000"/>
                </a:schemeClr>
              </a:solidFill>
              <a:latin typeface="+mn-lt"/>
              <a:ea typeface="+mn-ea"/>
              <a:cs typeface="+mn-cs"/>
            </a:endParaRPr>
          </a:p>
          <a:p>
            <a:pPr marL="0" indent="0" algn="r" defTabSz="914400" eaLnBrk="1" latinLnBrk="1" hangingPunct="1">
              <a:spcBef>
                <a:spcPct val="20000"/>
              </a:spcBef>
              <a:buClr>
                <a:schemeClr val="bg2">
                  <a:lumMod val="25000"/>
                </a:schemeClr>
              </a:buClr>
              <a:buSzPct val="80000"/>
              <a:buFont typeface="Wingdings 3"/>
              <a:buNone/>
              <a:defRPr lang="ko-KR" altLang="en-US"/>
            </a:pPr>
            <a:r>
              <a:rPr xmlns:mc="http://schemas.openxmlformats.org/markup-compatibility/2006" xmlns:hp="http://schemas.haansoft.com/office/presentation/8.0" lang="ko-KR" altLang="en-US" sz="2400" b="0" i="0" kern="1200" spc="5" mc:Ignorable="hp" hp:hslEmbossed="0">
                <a:solidFill>
                  <a:schemeClr val="bg2">
                    <a:lumMod val="50000"/>
                  </a:schemeClr>
                </a:solidFill>
                <a:latin typeface="+mn-lt"/>
                <a:ea typeface="+mn-ea"/>
                <a:cs typeface="+mn-cs"/>
              </a:rPr>
              <a:t>21</a:t>
            </a:r>
            <a:r>
              <a:rPr xmlns:mc="http://schemas.openxmlformats.org/markup-compatibility/2006" xmlns:hp="http://schemas.haansoft.com/office/presentation/8.0" lang="en-US" altLang="ko-KR" sz="2400" b="0" i="0" kern="1200" spc="5" mc:Ignorable="hp" hp:hslEmbossed="0">
                <a:solidFill>
                  <a:schemeClr val="bg2">
                    <a:lumMod val="50000"/>
                  </a:schemeClr>
                </a:solidFill>
                <a:latin typeface="+mn-lt"/>
                <a:ea typeface="+mn-ea"/>
                <a:cs typeface="+mn-cs"/>
              </a:rPr>
              <a:t>xxxxx</a:t>
            </a:r>
            <a:r>
              <a:rPr xmlns:mc="http://schemas.openxmlformats.org/markup-compatibility/2006" xmlns:hp="http://schemas.haansoft.com/office/presentation/8.0" lang="ko-KR" altLang="en-US" sz="2400" b="0" i="0" kern="1200" spc="5" mc:Ignorable="hp" hp:hslEmbossed="0">
                <a:solidFill>
                  <a:schemeClr val="bg2">
                    <a:lumMod val="50000"/>
                  </a:schemeClr>
                </a:solidFill>
                <a:latin typeface="+mn-lt"/>
                <a:ea typeface="+mn-ea"/>
                <a:cs typeface="+mn-cs"/>
              </a:rPr>
              <a:t>8 이</a:t>
            </a:r>
            <a:r>
              <a:rPr xmlns:mc="http://schemas.openxmlformats.org/markup-compatibility/2006" xmlns:hp="http://schemas.haansoft.com/office/presentation/8.0" lang="en-US" altLang="ko-KR" sz="2400" b="0" i="0" kern="1200" spc="5" mc:Ignorable="hp" hp:hslEmbossed="0">
                <a:solidFill>
                  <a:schemeClr val="bg2">
                    <a:lumMod val="50000"/>
                  </a:schemeClr>
                </a:solidFill>
                <a:latin typeface="+mn-lt"/>
                <a:ea typeface="+mn-ea"/>
                <a:cs typeface="+mn-cs"/>
              </a:rPr>
              <a:t>x</a:t>
            </a:r>
            <a:r>
              <a:rPr xmlns:mc="http://schemas.openxmlformats.org/markup-compatibility/2006" xmlns:hp="http://schemas.haansoft.com/office/presentation/8.0" lang="ko-KR" altLang="en-US" sz="2400" b="0" i="0" kern="1200" spc="5" mc:Ignorable="hp" hp:hslEmbossed="0">
                <a:solidFill>
                  <a:schemeClr val="bg2">
                    <a:lumMod val="50000"/>
                  </a:schemeClr>
                </a:solidFill>
                <a:latin typeface="+mn-lt"/>
                <a:ea typeface="+mn-ea"/>
                <a:cs typeface="+mn-cs"/>
              </a:rPr>
              <a:t>형</a:t>
            </a:r>
            <a:endParaRPr xmlns:mc="http://schemas.openxmlformats.org/markup-compatibility/2006" xmlns:hp="http://schemas.haansoft.com/office/presentation/8.0" lang="ko-KR" altLang="en-US" sz="2400" b="0" i="0" kern="1200" spc="5" mc:Ignorable="hp" hp:hslEmbossed="0">
              <a:solidFill>
                <a:schemeClr val="bg2">
                  <a:lumMod val="50000"/>
                </a:schemeClr>
              </a:solidFill>
              <a:latin typeface="+mn-lt"/>
              <a:ea typeface="+mn-ea"/>
              <a:cs typeface="+mn-cs"/>
            </a:endParaRPr>
          </a:p>
        </p:txBody>
      </p:sp>
    </p:spTree>
  </p:cSld>
  <p:clrMapOvr>
    <a:masterClrMapping/>
  </p:clrMapOvr>
  <p:transition xmlns:mc="http://schemas.openxmlformats.org/markup-compatibility/2006" xmlns:hp="http://schemas.haansoft.com/office/presentation/8.0" mc:Ignorable="hp" hp:hslDur="500"/>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사무라이</a:t>
            </a:r>
            <a:endParaRPr lang="ko-KR" altLang="en-US"/>
          </a:p>
        </p:txBody>
      </p:sp>
      <p:sp>
        <p:nvSpPr>
          <p:cNvPr id="3" name="내용 개체 틀 2"/>
          <p:cNvSpPr>
            <a:spLocks noGrp="1"/>
          </p:cNvSpPr>
          <p:nvPr>
            <p:ph idx="1"/>
          </p:nvPr>
        </p:nvSpPr>
        <p:spPr/>
        <p:txBody>
          <a:bodyPr/>
          <a:lstStyle/>
          <a:p>
            <a:pPr lvl="1">
              <a:buNone/>
              <a:defRPr lang="ko-KR" altLang="en-US"/>
            </a:pPr>
            <a:r>
              <a:rPr lang="ko-KR" altLang="en-US"/>
              <a:t>어원은 헤이안시대 -가마쿠라시대에 본격화</a:t>
            </a:r>
            <a:endParaRPr lang="ko-KR" altLang="en-US"/>
          </a:p>
          <a:p>
            <a:pPr lvl="1">
              <a:buNone/>
              <a:defRPr lang="ko-KR" altLang="en-US"/>
            </a:pPr>
            <a:endParaRPr lang="ko-KR" altLang="en-US"/>
          </a:p>
          <a:p>
            <a:pPr lvl="1">
              <a:buNone/>
              <a:defRPr lang="ko-KR" altLang="en-US"/>
            </a:pPr>
            <a:endParaRPr lang="ko-KR" altLang="en-US"/>
          </a:p>
          <a:p>
            <a:pPr lvl="1">
              <a:buNone/>
              <a:defRPr lang="ko-KR" altLang="en-US"/>
            </a:pPr>
            <a:endParaRPr lang="ko-KR" altLang="en-US"/>
          </a:p>
          <a:p>
            <a:pPr lvl="1">
              <a:buNone/>
              <a:defRPr lang="ko-KR" altLang="en-US"/>
            </a:pPr>
            <a:r>
              <a:rPr lang="ko-KR" altLang="en-US"/>
              <a:t>봉건통치의 시작을 알리면서 결국 12세기 후반 1192년 미나모토(源)가문의 수장인 요리모토(賴朝)가 오늘날의 동경 근처인 가마쿠라에 幕府를 열고 무신정권을 정립하여 사무라이(武士道)가 압도하는 시대를 정립한다.</a:t>
            </a:r>
            <a:endParaRPr lang="ko-KR" altLang="en-US"/>
          </a:p>
          <a:p>
            <a:pPr>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
            </a:r>
            <a:endParaRPr lang="ko-KR" altLang="en-US"/>
          </a:p>
        </p:txBody>
      </p:sp>
      <p:sp>
        <p:nvSpPr>
          <p:cNvPr id="3" name="내용 개체 틀 2"/>
          <p:cNvSpPr>
            <a:spLocks noGrp="1"/>
          </p:cNvSpPr>
          <p:nvPr>
            <p:ph idx="1"/>
          </p:nvPr>
        </p:nvSpPr>
        <p:spPr>
          <a:xfrm>
            <a:off x="4788027" y="1308100"/>
            <a:ext cx="4013073" cy="4960939"/>
          </a:xfrm>
        </p:spPr>
        <p:txBody>
          <a:bodyPr/>
          <a:lstStyle/>
          <a:p>
            <a:pPr>
              <a:buNone/>
              <a:defRPr lang="ko-KR" altLang="en-US"/>
            </a:pPr>
            <a:r>
              <a:rPr lang="ko-KR" altLang="en-US"/>
              <a:t/>
            </a:r>
            <a:endParaRPr lang="ko-KR" altLang="en-US"/>
          </a:p>
        </p:txBody>
      </p:sp>
      <p:pic>
        <p:nvPicPr>
          <p:cNvPr id="4" name=""/>
          <p:cNvPicPr>
            <a:picLocks noChangeAspect="1"/>
          </p:cNvPicPr>
          <p:nvPr/>
        </p:nvPicPr>
        <p:blipFill rotWithShape="1">
          <a:blip r:embed="rId2"/>
          <a:stretch>
            <a:fillRect/>
          </a:stretch>
        </p:blipFill>
        <p:spPr>
          <a:xfrm>
            <a:off x="0" y="0"/>
            <a:ext cx="4584224" cy="6858000"/>
          </a:xfrm>
          <a:prstGeom prst="rect">
            <a:avLst/>
          </a:prstGeom>
        </p:spPr>
      </p:pic>
      <p:pic>
        <p:nvPicPr>
          <p:cNvPr id="5" name=""/>
          <p:cNvPicPr>
            <a:picLocks noChangeAspect="1"/>
          </p:cNvPicPr>
          <p:nvPr/>
        </p:nvPicPr>
        <p:blipFill rotWithShape="1">
          <a:blip r:embed="rId3"/>
          <a:stretch>
            <a:fillRect/>
          </a:stretch>
        </p:blipFill>
        <p:spPr>
          <a:xfrm>
            <a:off x="4572000" y="0"/>
            <a:ext cx="4552950" cy="685800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lgn="ctr">
              <a:defRPr lang="ko-KR" altLang="en-US"/>
            </a:pPr>
            <a:r>
              <a:rPr lang="ko-KR" altLang="en-US"/>
              <a:t>영상</a:t>
            </a:r>
            <a:endParaRPr lang="ko-KR" altLang="en-US"/>
          </a:p>
        </p:txBody>
      </p:sp>
      <p:sp>
        <p:nvSpPr>
          <p:cNvPr id="3" name="내용 개체 틀 2"/>
          <p:cNvSpPr>
            <a:spLocks noGrp="1"/>
          </p:cNvSpPr>
          <p:nvPr>
            <p:ph idx="1"/>
          </p:nvPr>
        </p:nvSpPr>
        <p:spPr/>
        <p:txBody>
          <a:bodyPr vert="horz" wrap="square" lIns="91440" tIns="45720" rIns="91440" bIns="45720" anchor="t">
            <a:noAutofit/>
          </a:bodyPr>
          <a:lstStyle/>
          <a:p>
            <a:pPr>
              <a:buNone/>
              <a:defRPr lang="ko-KR" altLang="en-US"/>
            </a:pPr>
            <a:r>
              <a:rPr lang="ko-KR" altLang="en-US" sz="2300" b="1">
                <a:solidFill>
                  <a:srgbClr val="000000"/>
                </a:solidFill>
                <a:hlinkClick r:id="rId2"/>
              </a:rPr>
              <a:t>https://www.youtube.com/watch?v=VNvvCvwi-d</a:t>
            </a:r>
            <a:r>
              <a:rPr lang="ko-KR" altLang="en-US" sz="2300">
                <a:solidFill>
                  <a:srgbClr val="000000"/>
                </a:solidFill>
                <a:hlinkClick r:id="rId2"/>
              </a:rPr>
              <a:t>I</a:t>
            </a:r>
            <a:endParaRPr lang="ko-KR" altLang="en-US">
              <a:solidFill>
                <a:srgbClr val="000000"/>
              </a:solidFill>
            </a:endParaRPr>
          </a:p>
          <a:p>
            <a:pPr>
              <a:buNone/>
              <a:defRPr lang="ko-KR" altLang="en-US"/>
            </a:pPr>
            <a:endParaRPr lang="ko-KR" altLang="en-US">
              <a:solidFill>
                <a:srgbClr val="000000"/>
              </a:solidFill>
            </a:endParaRPr>
          </a:p>
        </p:txBody>
      </p:sp>
    </p:spTree>
  </p:cSld>
  <p:clrMapOvr>
    <a:masterClrMapping/>
  </p:clrMapOvr>
  <p:transition xmlns:mc="http://schemas.openxmlformats.org/markup-compatibility/2006" xmlns:hp="http://schemas.haansoft.com/office/presentation/8.0" mc:Ignorable="hp" hp:hslDur="500"/>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333374" y="3209306"/>
            <a:ext cx="8477250" cy="939784"/>
          </a:xfrm>
        </p:spPr>
        <p:txBody>
          <a:bodyPr/>
          <a:lstStyle/>
          <a:p>
            <a:pPr algn="ctr">
              <a:defRPr lang="ko-KR" altLang="en-US"/>
            </a:pPr>
            <a:r>
              <a:rPr lang="ko-KR" altLang="en-US"/>
              <a:t>감사합니다</a:t>
            </a:r>
            <a:endParaRPr lang="ko-KR" altLang="en-US"/>
          </a:p>
        </p:txBody>
      </p:sp>
      <p:sp>
        <p:nvSpPr>
          <p:cNvPr id="3" name="내용 개체 틀 2"/>
          <p:cNvSpPr>
            <a:spLocks noGrp="1"/>
          </p:cNvSpPr>
          <p:nvPr>
            <p:ph idx="1"/>
          </p:nvPr>
        </p:nvSpPr>
        <p:spPr/>
        <p:txBody>
          <a:bodyPr/>
          <a:lstStyle/>
          <a:p>
            <a:pPr>
              <a:defRPr lang="ko-KR" altLang="en-US"/>
            </a:pPr>
            <a:r>
              <a:rPr lang="ko-KR" altLang="en-US"/>
              <a:t/>
            </a: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lgn="ctr">
              <a:defRPr lang="ko-KR" altLang="en-US"/>
            </a:pPr>
            <a:r>
              <a:rPr lang="ko-KR" altLang="en-US"/>
              <a:t>목차</a:t>
            </a:r>
            <a:endParaRPr lang="ko-KR" altLang="en-US"/>
          </a:p>
        </p:txBody>
      </p:sp>
      <p:sp>
        <p:nvSpPr>
          <p:cNvPr id="3" name="내용 개체 틀 2"/>
          <p:cNvSpPr>
            <a:spLocks noGrp="1"/>
          </p:cNvSpPr>
          <p:nvPr>
            <p:ph idx="1"/>
          </p:nvPr>
        </p:nvSpPr>
        <p:spPr/>
        <p:txBody>
          <a:bodyPr/>
          <a:lstStyle/>
          <a:p>
            <a:pPr>
              <a:buNone/>
              <a:defRPr lang="ko-KR" altLang="en-US"/>
            </a:pPr>
            <a:r>
              <a:rPr lang="ko-KR" altLang="en-US"/>
              <a:t>1역사	</a:t>
            </a:r>
            <a:endParaRPr lang="ko-KR" altLang="en-US"/>
          </a:p>
          <a:p>
            <a:pPr>
              <a:buNone/>
              <a:defRPr lang="ko-KR" altLang="en-US"/>
            </a:pPr>
            <a:r>
              <a:rPr lang="ko-KR" altLang="en-US"/>
              <a:t>2생활</a:t>
            </a:r>
            <a:endParaRPr lang="ko-KR" altLang="en-US"/>
          </a:p>
          <a:p>
            <a:pPr>
              <a:buNone/>
              <a:defRPr lang="ko-KR" altLang="en-US"/>
            </a:pPr>
            <a:r>
              <a:rPr lang="ko-KR" altLang="en-US"/>
              <a:t>3의복</a:t>
            </a:r>
            <a:endParaRPr lang="ko-KR" altLang="en-US"/>
          </a:p>
          <a:p>
            <a:pPr>
              <a:buNone/>
              <a:defRPr lang="ko-KR" altLang="en-US"/>
            </a:pPr>
            <a:r>
              <a:rPr lang="ko-KR" altLang="en-US"/>
              <a:t>    1)남성</a:t>
            </a:r>
            <a:endParaRPr lang="ko-KR" altLang="en-US"/>
          </a:p>
          <a:p>
            <a:pPr>
              <a:buNone/>
              <a:defRPr lang="ko-KR" altLang="en-US"/>
            </a:pPr>
            <a:r>
              <a:rPr lang="ko-KR" altLang="en-US"/>
              <a:t>    2)여성</a:t>
            </a:r>
            <a:endParaRPr lang="ko-KR" altLang="en-US"/>
          </a:p>
          <a:p>
            <a:pPr>
              <a:buNone/>
              <a:defRPr lang="ko-KR" altLang="en-US"/>
            </a:pPr>
            <a:r>
              <a:rPr lang="ko-KR" altLang="en-US"/>
              <a:t>4그림</a:t>
            </a:r>
            <a:endParaRPr lang="ko-KR" altLang="en-US"/>
          </a:p>
          <a:p>
            <a:pPr>
              <a:buNone/>
              <a:defRPr lang="ko-KR" altLang="en-US"/>
            </a:pPr>
            <a:r>
              <a:rPr lang="ko-KR" altLang="en-US"/>
              <a:t>5신궁 개방</a:t>
            </a:r>
            <a:endParaRPr lang="ko-KR" altLang="en-US"/>
          </a:p>
          <a:p>
            <a:pPr>
              <a:buNone/>
              <a:defRPr lang="ko-KR" altLang="en-US"/>
            </a:pPr>
            <a:r>
              <a:rPr lang="ko-KR" altLang="en-US"/>
              <a:t>6사무라이</a:t>
            </a:r>
            <a:endParaRPr lang="ko-KR" altLang="en-US"/>
          </a:p>
          <a:p>
            <a:pPr>
              <a:buNone/>
              <a:defRPr lang="ko-KR" altLang="en-US"/>
            </a:pPr>
            <a:r>
              <a:rPr lang="ko-KR" altLang="en-US"/>
              <a:t>7영상</a:t>
            </a:r>
            <a:endParaRPr lang="ko-KR" altLang="en-US"/>
          </a:p>
          <a:p>
            <a:pPr>
              <a:buNone/>
              <a:defRPr lang="ko-KR" altLang="en-US"/>
            </a:pP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lgn="ctr">
              <a:defRPr lang="ko-KR" altLang="en-US"/>
            </a:pPr>
            <a:r>
              <a:rPr lang="ko-KR" altLang="en-US"/>
              <a:t>가마쿠라 시대(1185~1333)</a:t>
            </a:r>
            <a:endParaRPr lang="ko-KR" altLang="en-US"/>
          </a:p>
        </p:txBody>
      </p:sp>
      <p:sp>
        <p:nvSpPr>
          <p:cNvPr id="3" name="내용 개체 틀 2"/>
          <p:cNvSpPr>
            <a:spLocks noGrp="1"/>
          </p:cNvSpPr>
          <p:nvPr>
            <p:ph idx="1"/>
          </p:nvPr>
        </p:nvSpPr>
        <p:spPr/>
        <p:txBody>
          <a:bodyPr/>
          <a:lstStyle/>
          <a:p>
            <a:pPr>
              <a:defRPr lang="ko-KR" altLang="en-US"/>
            </a:pPr>
            <a:r>
              <a:rPr lang="ko-KR" altLang="en-US"/>
              <a:t>가마쿠라 막부(鎌倉幕府)가 일본을 통치하던 시대. 1185년부터 1333년까지 가마쿠라에 막부가 있었기 때문에 이렇게 불린다.</a:t>
            </a:r>
            <a:endParaRPr lang="ko-KR" altLang="en-US"/>
          </a:p>
          <a:p>
            <a:pPr>
              <a:defRPr lang="ko-KR" altLang="en-US"/>
            </a:pPr>
            <a:r>
              <a:rPr lang="ko-KR" altLang="en-US"/>
              <a:t>미나모토노 요리토모가 타이라(헤이시, 平) 가문을 물리치고 일본 전국을 제패한 후, 각처에 수호를 설치하고 사가미국 가마쿠라에 막부를 설치하면서 가마쿠라 시대가 시작되었다.</a:t>
            </a:r>
            <a:endParaRPr lang="ko-KR" altLang="en-US"/>
          </a:p>
          <a:p>
            <a:pPr>
              <a:defRPr lang="ko-KR" altLang="en-US"/>
            </a:pPr>
            <a:r>
              <a:rPr lang="ko-KR" altLang="en-US"/>
              <a:t>집권가문의 성은 미나모토였으나 3대로 그치고 이후 호조씨가 가마쿠라 막부를 이끈다. 때문에 무로마치 막부나 에도 막부를 종종 쇼군의 성씨에 따른 아시카가 막부, 도쿠가와 막부라고 부르기도 하지만, 가마쿠라 막부를 미나모토 막부라고 부르는 경우는 별로 없다</a:t>
            </a:r>
            <a:endParaRPr lang="ko-KR" altLang="en-US"/>
          </a:p>
        </p:txBody>
      </p:sp>
    </p:spTree>
  </p:cSld>
  <p:clrMapOvr>
    <a:masterClrMapping/>
  </p:clrMapOvr>
  <p:transition xmlns:mc="http://schemas.openxmlformats.org/markup-compatibility/2006" xmlns:hp="http://schemas.haansoft.com/office/presentation/8.0" mc:Ignorable="hp" hp:hslDur="500"/>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lgn="ctr">
              <a:defRPr lang="ko-KR" altLang="en-US"/>
            </a:pPr>
            <a:r>
              <a:rPr lang="ko-KR" altLang="en-US"/>
              <a:t>남성 의복</a:t>
            </a:r>
            <a:endParaRPr lang="ko-KR" altLang="en-US"/>
          </a:p>
        </p:txBody>
      </p:sp>
      <p:sp>
        <p:nvSpPr>
          <p:cNvPr id="3" name="내용 개체 틀 2"/>
          <p:cNvSpPr>
            <a:spLocks noGrp="1"/>
          </p:cNvSpPr>
          <p:nvPr>
            <p:ph idx="1"/>
          </p:nvPr>
        </p:nvSpPr>
        <p:spPr/>
        <p:txBody>
          <a:bodyPr/>
          <a:lstStyle/>
          <a:p>
            <a:pPr>
              <a:defRPr lang="ko-KR" altLang="en-US"/>
            </a:pPr>
            <a:r>
              <a:rPr lang="ko-KR" altLang="en-US"/>
              <a:t/>
            </a:r>
            <a:endParaRPr lang="ko-KR" altLang="en-US"/>
          </a:p>
        </p:txBody>
      </p:sp>
      <p:pic>
        <p:nvPicPr>
          <p:cNvPr id="6" name=""/>
          <p:cNvPicPr>
            <a:picLocks noChangeAspect="1"/>
          </p:cNvPicPr>
          <p:nvPr/>
        </p:nvPicPr>
        <p:blipFill rotWithShape="1">
          <a:blip r:embed="rId2"/>
          <a:stretch>
            <a:fillRect/>
          </a:stretch>
        </p:blipFill>
        <p:spPr>
          <a:xfrm>
            <a:off x="4436364" y="1308099"/>
            <a:ext cx="4364736" cy="4960939"/>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lgn="ctr">
              <a:defRPr lang="ko-KR" altLang="en-US"/>
            </a:pPr>
            <a:r>
              <a:rPr lang="ko-KR" altLang="en-US"/>
              <a:t>여성 의복</a:t>
            </a:r>
            <a:endParaRPr lang="ko-KR" altLang="en-US"/>
          </a:p>
        </p:txBody>
      </p:sp>
      <p:sp>
        <p:nvSpPr>
          <p:cNvPr id="3" name="내용 개체 틀 2"/>
          <p:cNvSpPr>
            <a:spLocks noGrp="1"/>
          </p:cNvSpPr>
          <p:nvPr>
            <p:ph idx="1"/>
          </p:nvPr>
        </p:nvSpPr>
        <p:spPr/>
        <p:txBody>
          <a:bodyPr/>
          <a:lstStyle/>
          <a:p>
            <a:pPr>
              <a:buNone/>
              <a:defRPr lang="ko-KR" altLang="en-US"/>
            </a:pPr>
            <a:r>
              <a:rPr lang="ko-KR" altLang="en-US"/>
              <a:t>하카마 가마쿠라 시대초기의 정장</a:t>
            </a:r>
            <a:endParaRPr lang="ko-KR" altLang="en-US"/>
          </a:p>
        </p:txBody>
      </p:sp>
      <p:pic>
        <p:nvPicPr>
          <p:cNvPr id="4" name=""/>
          <p:cNvPicPr>
            <a:picLocks noChangeAspect="1"/>
          </p:cNvPicPr>
          <p:nvPr/>
        </p:nvPicPr>
        <p:blipFill rotWithShape="1">
          <a:blip r:embed="rId2"/>
          <a:stretch>
            <a:fillRect/>
          </a:stretch>
        </p:blipFill>
        <p:spPr>
          <a:xfrm>
            <a:off x="4572001" y="1308100"/>
            <a:ext cx="4229099" cy="4960939"/>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23850" y="404622"/>
            <a:ext cx="8477250" cy="5864417"/>
          </a:xfrm>
        </p:spPr>
        <p:txBody>
          <a:bodyPr/>
          <a:lstStyle/>
          <a:p>
            <a:pPr>
              <a:buNone/>
              <a:defRPr lang="ko-KR" altLang="en-US"/>
            </a:pPr>
            <a:r>
              <a:rPr lang="ko-KR" altLang="en-US" sz="2000"/>
              <a:t>                이세신궁</a:t>
            </a:r>
            <a:endParaRPr lang="ko-KR" altLang="en-US" sz="2000"/>
          </a:p>
          <a:p>
            <a:pPr>
              <a:buNone/>
              <a:defRPr lang="ko-KR" altLang="en-US"/>
            </a:pPr>
            <a:endParaRPr lang="ko-KR" altLang="en-US" sz="2000"/>
          </a:p>
          <a:p>
            <a:pPr>
              <a:buNone/>
              <a:defRPr lang="ko-KR" altLang="en-US"/>
            </a:pPr>
            <a:endParaRPr lang="ko-KR" altLang="en-US" sz="2000"/>
          </a:p>
          <a:p>
            <a:pPr>
              <a:buNone/>
              <a:defRPr lang="ko-KR" altLang="en-US"/>
            </a:pPr>
            <a:r>
              <a:rPr lang="ko-KR" altLang="en-US" sz="2000"/>
              <a:t>고대에는 천황 이외에는 기도를</a:t>
            </a:r>
            <a:endParaRPr lang="ko-KR" altLang="en-US" sz="2000"/>
          </a:p>
          <a:p>
            <a:pPr>
              <a:buNone/>
              <a:defRPr lang="ko-KR" altLang="en-US"/>
            </a:pPr>
            <a:r>
              <a:rPr lang="ko-KR" altLang="en-US" sz="2000"/>
              <a:t> 할 수 없는 신궁이었는데, 가마쿠라</a:t>
            </a:r>
            <a:endParaRPr lang="ko-KR" altLang="en-US" sz="2000"/>
          </a:p>
          <a:p>
            <a:pPr>
              <a:buNone/>
              <a:defRPr lang="ko-KR" altLang="en-US"/>
            </a:pPr>
            <a:r>
              <a:rPr lang="ko-KR" altLang="en-US" sz="2000"/>
              <a:t>시대 이후 일반인들의 참배도 많아</a:t>
            </a:r>
            <a:endParaRPr lang="ko-KR" altLang="en-US" sz="2000"/>
          </a:p>
          <a:p>
            <a:pPr>
              <a:buNone/>
              <a:defRPr lang="ko-KR" altLang="en-US"/>
            </a:pPr>
            <a:r>
              <a:rPr lang="ko-KR" altLang="en-US" sz="2000"/>
              <a:t>졌고 특히 에도시대에 들어오면 일</a:t>
            </a:r>
            <a:endParaRPr lang="ko-KR" altLang="en-US" sz="2000"/>
          </a:p>
          <a:p>
            <a:pPr>
              <a:buNone/>
              <a:defRPr lang="ko-KR" altLang="en-US"/>
            </a:pPr>
            <a:r>
              <a:rPr lang="ko-KR" altLang="en-US" sz="2000"/>
              <a:t>생에 한 번은 이세신궁에 참배해야</a:t>
            </a:r>
            <a:endParaRPr lang="ko-KR" altLang="en-US" sz="2000"/>
          </a:p>
          <a:p>
            <a:pPr>
              <a:buNone/>
              <a:defRPr lang="ko-KR" altLang="en-US"/>
            </a:pPr>
            <a:r>
              <a:rPr lang="ko-KR" altLang="en-US" sz="2000"/>
              <a:t> 한다는 풍습이 생겨나 부모나 주인</a:t>
            </a:r>
            <a:endParaRPr lang="ko-KR" altLang="en-US" sz="2000"/>
          </a:p>
          <a:p>
            <a:pPr>
              <a:buNone/>
              <a:defRPr lang="ko-KR" altLang="en-US"/>
            </a:pPr>
            <a:r>
              <a:rPr lang="ko-KR" altLang="en-US" sz="2000"/>
              <a:t>의 허락 없이 갑자기 이세신궁 참배</a:t>
            </a:r>
            <a:endParaRPr lang="ko-KR" altLang="en-US" sz="2000"/>
          </a:p>
          <a:p>
            <a:pPr>
              <a:buNone/>
              <a:defRPr lang="ko-KR" altLang="en-US"/>
            </a:pPr>
            <a:r>
              <a:rPr lang="ko-KR" altLang="en-US" sz="2000"/>
              <a:t>여행에 나서는 것이 유행했다.</a:t>
            </a:r>
            <a:endParaRPr lang="ko-KR" altLang="en-US" sz="2000"/>
          </a:p>
          <a:p>
            <a:pPr>
              <a:buNone/>
              <a:defRPr lang="ko-KR" altLang="en-US"/>
            </a:pPr>
            <a:endParaRPr lang="ko-KR" altLang="en-US" sz="2000"/>
          </a:p>
          <a:p>
            <a:pPr>
              <a:buNone/>
              <a:defRPr lang="ko-KR" altLang="en-US"/>
            </a:pPr>
            <a:endParaRPr lang="ko-KR" altLang="en-US" sz="2000"/>
          </a:p>
        </p:txBody>
      </p:sp>
      <p:pic>
        <p:nvPicPr>
          <p:cNvPr id="5" name=""/>
          <p:cNvPicPr>
            <a:picLocks noChangeAspect="1"/>
          </p:cNvPicPr>
          <p:nvPr/>
        </p:nvPicPr>
        <p:blipFill rotWithShape="1">
          <a:blip r:embed="rId2"/>
          <a:stretch>
            <a:fillRect/>
          </a:stretch>
        </p:blipFill>
        <p:spPr>
          <a:xfrm>
            <a:off x="3995927" y="404622"/>
            <a:ext cx="4805172" cy="5864417"/>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0" y="188594"/>
            <a:ext cx="4283964" cy="6208618"/>
          </a:xfrm>
        </p:spPr>
        <p:txBody>
          <a:bodyPr/>
          <a:lstStyle/>
          <a:p>
            <a:pPr>
              <a:buNone/>
              <a:defRPr lang="ko-KR" altLang="en-US"/>
            </a:pPr>
            <a:endParaRPr lang="ko-KR" altLang="en-US"/>
          </a:p>
          <a:p>
            <a:pPr>
              <a:buNone/>
              <a:defRPr lang="ko-KR" altLang="en-US"/>
            </a:pPr>
            <a:r>
              <a:rPr lang="ko-KR" altLang="en-US"/>
              <a:t>                  수묵화</a:t>
            </a:r>
            <a:endParaRPr lang="ko-KR" altLang="en-US"/>
          </a:p>
          <a:p>
            <a:pPr>
              <a:buNone/>
              <a:defRPr lang="ko-KR" altLang="en-US"/>
            </a:pPr>
            <a:endParaRPr lang="ko-KR" altLang="en-US"/>
          </a:p>
          <a:p>
            <a:pPr>
              <a:buNone/>
              <a:defRPr lang="ko-KR" altLang="en-US"/>
            </a:pPr>
            <a:r>
              <a:rPr lang="ko-KR" altLang="en-US"/>
              <a:t>수월관음상(水月觀音像)</a:t>
            </a:r>
            <a:endParaRPr lang="ko-KR" altLang="en-US"/>
          </a:p>
          <a:p>
            <a:pPr>
              <a:buNone/>
              <a:defRPr lang="ko-KR" altLang="en-US"/>
            </a:pPr>
            <a:endParaRPr lang="ko-KR" altLang="en-US"/>
          </a:p>
          <a:p>
            <a:pPr>
              <a:buNone/>
              <a:defRPr lang="ko-KR" altLang="en-US"/>
            </a:pPr>
            <a:r>
              <a:rPr lang="ko-KR" altLang="en-US"/>
              <a:t>본 그림의 선묘와 수묵의 표현에는 아직 불화 기법을 벗어나지 못한 변화기의 특색이 있다.</a:t>
            </a:r>
            <a:endParaRPr lang="ko-KR" altLang="en-US"/>
          </a:p>
          <a:p>
            <a:pPr>
              <a:buNone/>
              <a:defRPr lang="ko-KR" altLang="en-US"/>
            </a:pPr>
            <a:endParaRPr lang="ko-KR" altLang="en-US"/>
          </a:p>
        </p:txBody>
      </p:sp>
      <p:pic>
        <p:nvPicPr>
          <p:cNvPr id="6" name=""/>
          <p:cNvPicPr>
            <a:picLocks noChangeAspect="1"/>
          </p:cNvPicPr>
          <p:nvPr/>
        </p:nvPicPr>
        <p:blipFill rotWithShape="1">
          <a:blip r:embed="rId2"/>
          <a:stretch>
            <a:fillRect/>
          </a:stretch>
        </p:blipFill>
        <p:spPr>
          <a:xfrm>
            <a:off x="4283964" y="0"/>
            <a:ext cx="4860036" cy="6858000"/>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23850" y="332612"/>
            <a:ext cx="8477250" cy="5936426"/>
          </a:xfrm>
        </p:spPr>
        <p:txBody>
          <a:bodyPr/>
          <a:lstStyle/>
          <a:p>
            <a:pPr>
              <a:buNone/>
              <a:defRPr lang="ko-KR" altLang="en-US"/>
            </a:pPr>
            <a:r>
              <a:rPr lang="ko-KR" altLang="en-US"/>
              <a:t>    에마키(絵巻)</a:t>
            </a:r>
            <a:endParaRPr lang="ko-KR" altLang="en-US"/>
          </a:p>
          <a:p>
            <a:pPr>
              <a:buNone/>
              <a:defRPr lang="ko-KR" altLang="en-US"/>
            </a:pPr>
            <a:endParaRPr lang="ko-KR" altLang="en-US"/>
          </a:p>
          <a:p>
            <a:pPr>
              <a:buNone/>
              <a:defRPr lang="ko-KR" altLang="en-US"/>
            </a:pPr>
            <a:endParaRPr lang="ko-KR" altLang="en-US"/>
          </a:p>
          <a:p>
            <a:pPr>
              <a:buNone/>
              <a:defRPr lang="ko-KR" altLang="en-US"/>
            </a:pPr>
            <a:r>
              <a:rPr lang="ko-KR" altLang="en-US"/>
              <a:t>헤이안시대때부터 </a:t>
            </a:r>
            <a:endParaRPr lang="ko-KR" altLang="en-US"/>
          </a:p>
          <a:p>
            <a:pPr>
              <a:buNone/>
              <a:defRPr lang="ko-KR" altLang="en-US"/>
            </a:pPr>
            <a:r>
              <a:rPr lang="ko-KR" altLang="en-US"/>
              <a:t>번창한 에마키가</a:t>
            </a:r>
            <a:endParaRPr lang="ko-KR" altLang="en-US"/>
          </a:p>
          <a:p>
            <a:pPr>
              <a:buNone/>
              <a:defRPr lang="ko-KR" altLang="en-US"/>
            </a:pPr>
            <a:r>
              <a:rPr lang="ko-KR" altLang="en-US"/>
              <a:t>가마쿠라 시대에서</a:t>
            </a:r>
            <a:endParaRPr lang="ko-KR" altLang="en-US"/>
          </a:p>
          <a:p>
            <a:pPr>
              <a:buNone/>
              <a:defRPr lang="ko-KR" altLang="en-US"/>
            </a:pPr>
            <a:r>
              <a:rPr lang="ko-KR" altLang="en-US"/>
              <a:t>소재의 다양화와 더불</a:t>
            </a:r>
            <a:endParaRPr lang="ko-KR" altLang="en-US"/>
          </a:p>
          <a:p>
            <a:pPr>
              <a:buNone/>
              <a:defRPr lang="ko-KR" altLang="en-US"/>
            </a:pPr>
            <a:r>
              <a:rPr lang="ko-KR" altLang="en-US"/>
              <a:t>어 양적으로도 많이</a:t>
            </a:r>
            <a:endParaRPr lang="ko-KR" altLang="en-US"/>
          </a:p>
          <a:p>
            <a:pPr>
              <a:buNone/>
              <a:defRPr lang="ko-KR" altLang="en-US"/>
            </a:pPr>
            <a:r>
              <a:rPr lang="ko-KR" altLang="en-US"/>
              <a:t>제작되어 황금기를 </a:t>
            </a:r>
            <a:endParaRPr lang="ko-KR" altLang="en-US"/>
          </a:p>
          <a:p>
            <a:pPr>
              <a:buNone/>
              <a:defRPr lang="ko-KR" altLang="en-US"/>
            </a:pPr>
            <a:r>
              <a:rPr lang="ko-KR" altLang="en-US"/>
              <a:t>맞이함</a:t>
            </a:r>
            <a:endParaRPr lang="ko-KR" altLang="en-US"/>
          </a:p>
        </p:txBody>
      </p:sp>
      <p:pic>
        <p:nvPicPr>
          <p:cNvPr id="4" name=""/>
          <p:cNvPicPr>
            <a:picLocks noChangeAspect="1"/>
          </p:cNvPicPr>
          <p:nvPr/>
        </p:nvPicPr>
        <p:blipFill rotWithShape="1">
          <a:blip r:embed="rId2"/>
          <a:stretch>
            <a:fillRect/>
          </a:stretch>
        </p:blipFill>
        <p:spPr>
          <a:xfrm>
            <a:off x="3086100" y="332612"/>
            <a:ext cx="5715000" cy="5936427"/>
          </a:xfrm>
          <a:prstGeom prst="rect">
            <a:avLst/>
          </a:prstGeom>
        </p:spPr>
      </p:pic>
    </p:spTree>
  </p:cSld>
  <p:clrMapOvr>
    <a:masterClrMapping/>
  </p:clrMapOvr>
  <p:transition xmlns:mc="http://schemas.openxmlformats.org/markup-compatibility/2006" xmlns:hp="http://schemas.haansoft.com/office/presentation/8.0" mc:Ignorable="hp" hp:hslDur="500"/>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p:txBody>
          <a:bodyPr/>
          <a:lstStyle/>
          <a:p>
            <a:pPr>
              <a:defRPr lang="ko-KR" altLang="en-US"/>
            </a:pPr>
            <a:r>
              <a:rPr lang="ko-KR" altLang="en-US"/>
              <a:t>가마쿠라 시대의 생활</a:t>
            </a:r>
            <a:endParaRPr lang="ko-KR" altLang="en-US"/>
          </a:p>
        </p:txBody>
      </p:sp>
      <p:sp>
        <p:nvSpPr>
          <p:cNvPr id="3" name="내용 개체 틀 2"/>
          <p:cNvSpPr>
            <a:spLocks noGrp="1"/>
          </p:cNvSpPr>
          <p:nvPr>
            <p:ph idx="1"/>
          </p:nvPr>
        </p:nvSpPr>
        <p:spPr/>
        <p:txBody>
          <a:bodyPr/>
          <a:lstStyle/>
          <a:p>
            <a:pPr>
              <a:buNone/>
              <a:defRPr lang="ko-KR" altLang="en-US"/>
            </a:pPr>
            <a:r>
              <a:rPr lang="ko-KR" altLang="en-US"/>
              <a:t>가마쿠라 시대의 무사들은 평소 장원이나 국아령이 있는 농촌에 거주하면서, 지토나 장관(莊官)직을 맡고 있었다. 그들은 자기 집 주위에 호를 파거나 흙으로 벽을 쌓고, 문 위에는 초소를 설치하고 방패나 화살 등 무기를 준비하여 비상시에 대비했다.</a:t>
            </a:r>
            <a:endParaRPr lang="ko-KR" altLang="en-US"/>
          </a:p>
          <a:p>
            <a:pPr>
              <a:buNone/>
              <a:defRPr lang="ko-KR" altLang="en-US"/>
            </a:pPr>
            <a:endParaRPr lang="ko-KR" altLang="en-US"/>
          </a:p>
          <a:p>
            <a:pPr>
              <a:buNone/>
              <a:defRPr lang="ko-KR" altLang="en-US"/>
            </a:pPr>
            <a:r>
              <a:rPr lang="ko-KR" altLang="en-US"/>
              <a:t> 저택 주위에 있는 논과 밭은 게닌(下人)·쇼주(所從)라고 불리는 예속 농민들이 경작하게 했고, </a:t>
            </a:r>
            <a:endParaRPr lang="ko-KR" altLang="en-US"/>
          </a:p>
          <a:p>
            <a:pPr>
              <a:buNone/>
              <a:defRPr lang="ko-KR" altLang="en-US"/>
            </a:pPr>
            <a:endParaRPr lang="ko-KR" altLang="en-US"/>
          </a:p>
          <a:p>
            <a:pPr>
              <a:buNone/>
              <a:defRPr lang="ko-KR" altLang="en-US"/>
            </a:pPr>
            <a:r>
              <a:rPr lang="ko-KR" altLang="en-US"/>
              <a:t>지토에 임명된 고케닌 중에는 장원 영주와 대립하여 연공을 바치지 않고 토지를 빼앗거나 농민들을 게닌으로 삼는 자도 있었다.</a:t>
            </a:r>
            <a:endParaRPr lang="ko-KR" altLang="en-US"/>
          </a:p>
        </p:txBody>
      </p:sp>
    </p:spTree>
  </p:cSld>
  <p:clrMapOvr>
    <a:masterClrMapping/>
  </p:clrMapOvr>
  <p:transition xmlns:mc="http://schemas.openxmlformats.org/markup-compatibility/2006" xmlns:hp="http://schemas.haansoft.com/office/presentation/8.0" mc:Ignorable="hp" hp:hslDur="500"/>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name="교차">
  <a:themeElements>
    <a:clrScheme name="교차">
      <a:dk1>
        <a:srgbClr val="264c72"/>
      </a:dk1>
      <a:lt1>
        <a:srgbClr val="ffffff"/>
      </a:lt1>
      <a:dk2>
        <a:srgbClr val="347775"/>
      </a:dk2>
      <a:lt2>
        <a:srgbClr val="d7d7d7"/>
      </a:lt2>
      <a:accent1>
        <a:srgbClr val="63a6a4"/>
      </a:accent1>
      <a:accent2>
        <a:srgbClr val="323232"/>
      </a:accent2>
      <a:accent3>
        <a:srgbClr val="9d9c9c"/>
      </a:accent3>
      <a:accent4>
        <a:srgbClr val="c1c0c0"/>
      </a:accent4>
      <a:accent5>
        <a:srgbClr val="e5e4e4"/>
      </a:accent5>
      <a:accent6>
        <a:srgbClr val="716340"/>
      </a:accent6>
      <a:hlink>
        <a:srgbClr val="f9f1d3"/>
      </a:hlink>
      <a:folHlink>
        <a:srgbClr val="e2cdb0"/>
      </a:folHlink>
    </a:clrScheme>
    <a:fontScheme name="교차">
      <a:majorFont>
        <a:latin typeface="Arial"/>
        <a:ea typeface="한컴 윤고딕 240"/>
        <a:cs typeface=""/>
      </a:majorFont>
      <a:minorFont>
        <a:latin typeface="Arial"/>
        <a:ea typeface="한컴 윤고딕 230"/>
        <a:cs typeface=""/>
      </a:minorFont>
    </a:fontScheme>
    <a:fmtScheme name="교차">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path path="rect">
            <a:fillToRect l="100000" t="100000" r="100000" b="100000"/>
          </a:path>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reflection blurRad="12700" stA="26000" endPos="28000" dist="38100" dir="5400000" sy="-100000" rotWithShape="0"/>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100000"/>
                <a:shade val="80000"/>
                <a:hueMod val="100000"/>
                <a:satMod val="100000"/>
              </a:schemeClr>
            </a:gs>
            <a:gs pos="100000">
              <a:schemeClr val="phClr">
                <a:shade val="30000"/>
                <a:satMod val="80000"/>
              </a:schemeClr>
            </a:gs>
          </a:gsLst>
          <a:lin ang="5400000" scaled="0"/>
        </a:gradFill>
        <a:gradFill rotWithShape="1">
          <a:gsLst>
            <a:gs pos="0">
              <a:schemeClr val="phClr">
                <a:tint val="100000"/>
                <a:satMod val="100000"/>
              </a:schemeClr>
            </a:gs>
            <a:gs pos="100000">
              <a:schemeClr val="phClr">
                <a:shade val="50000"/>
                <a:satMod val="7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425</ep:Words>
  <ep:PresentationFormat>화면 슬라이드 쇼(4:3)</ep:PresentationFormat>
  <ep:Paragraphs>25</ep:Paragraphs>
  <ep:Slides>13</ep:Slides>
  <ep:Notes>0</ep:Notes>
  <ep:TotalTime>0</ep:TotalTime>
  <ep:HiddenSlides>0</ep:HiddenSlides>
  <ep:MMClips>0</ep:MMClips>
  <ep:HeadingPairs>
    <vt:vector size="4" baseType="variant">
      <vt:variant>
        <vt:lpstr>테마</vt:lpstr>
      </vt:variant>
      <vt:variant>
        <vt:i4>1</vt:i4>
      </vt:variant>
      <vt:variant>
        <vt:lpstr>슬라이드 제목</vt:lpstr>
      </vt:variant>
      <vt:variant>
        <vt:i4>13</vt:i4>
      </vt:variant>
    </vt:vector>
  </ep:HeadingPairs>
  <ep:TitlesOfParts>
    <vt:vector size="14" baseType="lpstr">
      <vt:lpstr>교차</vt:lpstr>
      <vt:lpstr>고대시대의 사회와 문화</vt:lpstr>
      <vt:lpstr>목차</vt:lpstr>
      <vt:lpstr>슬라이드 3</vt:lpstr>
      <vt:lpstr>가마쿠라 시대(1185~1333)</vt:lpstr>
      <vt:lpstr>남성 의복</vt:lpstr>
      <vt:lpstr>여성 의복</vt:lpstr>
      <vt:lpstr>슬라이드 7</vt:lpstr>
      <vt:lpstr>슬라이드 8</vt:lpstr>
      <vt:lpstr>가마쿠라 시대의 생활</vt:lpstr>
      <vt:lpstr>사무라이</vt:lpstr>
      <vt:lpstr>슬라이드 11</vt:lpstr>
      <vt:lpstr>슬라이드 12</vt:lpstr>
      <vt:lpstr>영상</vt:lpstr>
    </vt:vector>
  </ep:TitlesOfParts>
  <ep:HyperlinkBase/>
  <ep:Application>Hancom Office Hanshow 2014</ep:Application>
  <ep:AppVersion>0900.0000.01</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2019-09-30T09:30:21.829</dcterms:created>
  <dc:creator>wolf</dc:creator>
  <cp:lastModifiedBy>wolf</cp:lastModifiedBy>
  <dcterms:modified xsi:type="dcterms:W3CDTF">2019-09-30T13:30:19.353</dcterms:modified>
  <cp:revision>24</cp:revision>
  <dc:title>고대시대의 사회와 문화</dc:title>
</cp:coreProperties>
</file>