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7"/>
  </p:notesMasterIdLst>
  <p:sldIdLst>
    <p:sldId id="336" r:id="rId2"/>
    <p:sldId id="337" r:id="rId3"/>
    <p:sldId id="338" r:id="rId4"/>
    <p:sldId id="339" r:id="rId5"/>
    <p:sldId id="340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3" d="100"/>
          <a:sy n="53" d="100"/>
        </p:scale>
        <p:origin x="72" y="7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7CC040-66FF-40D4-A487-A580D3DF0585}" type="datetimeFigureOut">
              <a:rPr lang="ko-KR" altLang="en-US" smtClean="0"/>
              <a:t>2019-09-29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2F6C3-0CD9-4852-82C1-711FC6E0710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0658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914400" y="2130440"/>
            <a:ext cx="103632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940A130E-E3B8-4EBE-931F-81B26B8448AA}" type="datetime1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>
                <a:defRPr lang="ko-KR" altLang="en-US"/>
              </a:pPr>
              <a:t>2019-09-29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800C6A38-4290-41DD-B95C-4155372FD4A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>
                <a:defRPr lang="ko-KR" altLang="en-US"/>
              </a:pPr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250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D422D86A-5F52-4165-8473-F1B836277586}" type="datetime1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>
                <a:defRPr lang="ko-KR" altLang="en-US"/>
              </a:pPr>
              <a:t>2019-09-29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>
                <a:defRPr lang="ko-KR" altLang="en-US"/>
              </a:pPr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52314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11785600" y="274653"/>
            <a:ext cx="36576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12800" y="274653"/>
            <a:ext cx="107696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D422D86A-5F52-4165-8473-F1B836277586}" type="datetime1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>
                <a:defRPr lang="ko-KR" altLang="en-US"/>
              </a:pPr>
              <a:t>2019-09-29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>
                <a:defRPr lang="ko-KR" altLang="en-US"/>
              </a:pPr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1743349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4953836A-82A3-4C8B-9D31-CD724F3673ED}" type="datetime1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>
                <a:defRPr lang="ko-KR" altLang="en-US"/>
              </a:pPr>
              <a:t>2019-09-29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>
                <a:defRPr lang="ko-KR" altLang="en-US"/>
              </a:pPr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868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63084" y="440691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60728D28-603B-4EFC-80F8-17E5E9107035}" type="datetime1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>
                <a:defRPr lang="ko-KR" altLang="en-US"/>
              </a:pPr>
              <a:t>2019-09-29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>
                <a:defRPr lang="ko-KR" altLang="en-US"/>
              </a:pPr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405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128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2296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D422D86A-5F52-4165-8473-F1B836277586}" type="datetime1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>
                <a:defRPr lang="ko-KR" altLang="en-US"/>
              </a:pPr>
              <a:t>2019-09-29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>
                <a:defRPr lang="ko-KR" altLang="en-US"/>
              </a:pPr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372608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9337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9337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D422D86A-5F52-4165-8473-F1B836277586}" type="datetime1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>
                <a:defRPr lang="ko-KR" altLang="en-US"/>
              </a:pPr>
              <a:t>2019-09-29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>
                <a:defRPr lang="ko-KR" altLang="en-US"/>
              </a:pPr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26980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5E0DA496-7307-4E8B-88DE-CB97B48BAB6F}" type="datetime1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>
                <a:defRPr lang="ko-KR" altLang="en-US"/>
              </a:pPr>
              <a:t>2019-09-29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>
                <a:defRPr lang="ko-KR" altLang="en-US"/>
              </a:pPr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686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AD2EBAF6-36D0-4DD8-B695-D4C1B37E35D6}" type="datetime1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>
                <a:defRPr lang="ko-KR" altLang="en-US"/>
              </a:pPr>
              <a:t>2019-09-29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>
                <a:defRPr lang="ko-KR" altLang="en-US"/>
              </a:pPr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425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766733" y="27306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D422D86A-5F52-4165-8473-F1B836277586}" type="datetime1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>
                <a:defRPr lang="ko-KR" altLang="en-US"/>
              </a:pPr>
              <a:t>2019-09-29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>
                <a:defRPr lang="ko-KR" altLang="en-US"/>
              </a:pPr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12685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D422D86A-5F52-4165-8473-F1B836277586}" type="datetime1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>
                <a:defRPr lang="ko-KR" altLang="en-US"/>
              </a:pPr>
              <a:t>2019-09-29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>
                <a:defRPr lang="ko-KR" altLang="en-US"/>
              </a:pPr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276140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0000"/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09600" y="635636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 latinLnBrk="1">
              <a:defRPr lang="ko-KR" altLang="en-US"/>
            </a:pPr>
            <a:fld id="{D422D86A-5F52-4165-8473-F1B836277586}" type="datetime1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defTabSz="914400" latinLnBrk="1">
                <a:defRPr lang="ko-KR" altLang="en-US"/>
              </a:pPr>
              <a:t>2019-09-29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165600" y="635636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 latinLnBrk="1">
              <a:defRPr lang="ko-KR" altLang="en-US"/>
            </a:pPr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737600" y="635636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 latinLnBrk="1">
              <a:defRPr lang="ko-KR" altLang="en-US"/>
            </a:pPr>
            <a:fld id="{AD22CD3B-FDDF-4998-970C-76E6E0BEC65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defTabSz="914400" latinLnBrk="1">
                <a:defRPr lang="ko-KR" altLang="en-US"/>
              </a:pPr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210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sldNum="0"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hyperlink" Target="http://dokdomemorial.or.kr/" TargetMode="External"/><Relationship Id="rId4" Type="http://schemas.openxmlformats.org/officeDocument/2006/relationships/hyperlink" Target="http://www.dokdofoundation.or.kr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>
            <a:extLst>
              <a:ext uri="{FF2B5EF4-FFF2-40B4-BE49-F238E27FC236}">
                <a16:creationId xmlns:a16="http://schemas.microsoft.com/office/drawing/2014/main" id="{B065D89C-A4FF-4D72-9224-24B29078267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856453" y="1052669"/>
            <a:ext cx="10712307" cy="4176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9686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6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694985" y="939283"/>
            <a:ext cx="9721555" cy="180874"/>
          </a:xfrm>
          <a:prstGeom prst="rect">
            <a:avLst/>
          </a:prstGeom>
        </p:spPr>
      </p:pic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142903" y="28577"/>
            <a:ext cx="1741636" cy="1302639"/>
          </a:xfrm>
          <a:prstGeom prst="rect">
            <a:avLst/>
          </a:prstGeom>
        </p:spPr>
      </p:pic>
      <p:sp>
        <p:nvSpPr>
          <p:cNvPr id="5" name="직사각형 5"/>
          <p:cNvSpPr/>
          <p:nvPr/>
        </p:nvSpPr>
        <p:spPr>
          <a:xfrm>
            <a:off x="694987" y="260607"/>
            <a:ext cx="637468" cy="792099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ko-KR" altLang="en-US"/>
            </a:pPr>
            <a:r>
              <a:rPr kumimoji="0" lang="ko-KR" altLang="en-US" sz="4400" b="1" i="0" u="none" strike="noStrike" kern="1200" cap="none" spc="5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문체부 훈민정음체"/>
                <a:ea typeface="문체부 훈민정음체"/>
                <a:cs typeface="+mn-cs"/>
              </a:rPr>
              <a:t>1</a:t>
            </a:r>
          </a:p>
        </p:txBody>
      </p:sp>
      <p:sp>
        <p:nvSpPr>
          <p:cNvPr id="7" name=" 6"/>
          <p:cNvSpPr>
            <a:spLocks noGrp="1"/>
          </p:cNvSpPr>
          <p:nvPr/>
        </p:nvSpPr>
        <p:spPr>
          <a:xfrm>
            <a:off x="1751946" y="117001"/>
            <a:ext cx="9359585" cy="939784"/>
          </a:xfrm>
        </p:spPr>
        <p:txBody>
          <a:bodyPr vert="horz" lIns="91440" tIns="45720" rIns="91440" bIns="45720" anchor="ctr"/>
          <a:lstStyle>
            <a:lvl1pPr marL="0" indent="0" algn="l" defTabSz="232257" rtl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 kumimoji="0" sz="3800" b="0" i="0" u="none" strike="noStrike" kern="1200" cap="none" spc="0" normalizeH="0" baseline="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232257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800" b="0" i="0" u="none" strike="noStrike" kern="1200" cap="none" spc="0" normalizeH="0" baseline="0" noProof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j-cs"/>
              </a:rPr>
              <a:t>독도의용수비대의 활약</a:t>
            </a:r>
          </a:p>
        </p:txBody>
      </p:sp>
      <p:sp>
        <p:nvSpPr>
          <p:cNvPr id="8" name=" 7"/>
          <p:cNvSpPr>
            <a:spLocks noGrp="1"/>
          </p:cNvSpPr>
          <p:nvPr/>
        </p:nvSpPr>
        <p:spPr>
          <a:xfrm>
            <a:off x="431216" y="1719790"/>
            <a:ext cx="11663905" cy="3712717"/>
          </a:xfrm>
        </p:spPr>
        <p:txBody>
          <a:bodyPr vert="horz" lIns="91440" tIns="45720" rIns="91440" bIns="45720"/>
          <a:lstStyle>
            <a:lvl1pPr marL="266700" indent="-306700" algn="l" defTabSz="232257" rtl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bg2">
                  <a:lumMod val="25000"/>
                </a:schemeClr>
              </a:buClr>
              <a:buSzPct val="80000"/>
              <a:buFont typeface="Wingdings 3"/>
              <a:buChar char=""/>
              <a:defRPr kumimoji="0" sz="2400" b="0" i="0" u="none" strike="noStrike" kern="1200" cap="none" spc="0" normalizeH="0" baseline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marL="266700" marR="0" lvl="0" indent="-306700" algn="l" defTabSz="232257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EECE1">
                  <a:lumMod val="25000"/>
                </a:srgbClr>
              </a:buClr>
              <a:buSzPct val="80000"/>
              <a:buFont typeface="Wingdings 3"/>
              <a:buChar char=""/>
              <a:tabLst/>
              <a:defRPr/>
            </a:pPr>
            <a:r>
              <a:rPr kumimoji="0" lang="ko-KR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EEECE1">
                    <a:lumMod val="25000"/>
                  </a:srgb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일본의 독도 불법 점거 저지</a:t>
            </a:r>
            <a:r>
              <a:rPr kumimoji="0" lang="en-US" altLang="ko-KR" sz="2400" b="0" i="0" u="none" strike="noStrike" kern="1200" cap="none" spc="0" normalizeH="0" baseline="0" noProof="0">
                <a:ln>
                  <a:noFill/>
                </a:ln>
                <a:solidFill>
                  <a:srgbClr val="EEECE1">
                    <a:lumMod val="25000"/>
                  </a:srgb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,</a:t>
            </a:r>
            <a:r>
              <a:rPr kumimoji="0" lang="ko-KR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EEECE1">
                    <a:lumMod val="25000"/>
                  </a:srgb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 한국의 실효적 지배의 근거 마련</a:t>
            </a:r>
          </a:p>
          <a:p>
            <a:pPr marL="0" marR="0" lvl="0" indent="0" algn="l" defTabSz="232257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EECE1">
                  <a:lumMod val="25000"/>
                </a:srgbClr>
              </a:buClr>
              <a:buSzPct val="80000"/>
              <a:buFont typeface="Wingdings 3"/>
              <a:buNone/>
              <a:tabLst/>
              <a:defRPr/>
            </a:pPr>
            <a:endParaRPr kumimoji="0" lang="en-US" altLang="ko-KR" sz="2400" b="0" i="0" u="none" strike="noStrike" kern="1200" cap="none" spc="0" normalizeH="0" baseline="0" noProof="0">
              <a:ln>
                <a:noFill/>
              </a:ln>
              <a:solidFill>
                <a:srgbClr val="EEECE1">
                  <a:lumMod val="25000"/>
                </a:srgbClr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  <a:p>
            <a:pPr marL="0" marR="0" lvl="0" indent="0" algn="l" defTabSz="232257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EECE1">
                  <a:lumMod val="25000"/>
                </a:srgbClr>
              </a:buClr>
              <a:buSzPct val="80000"/>
              <a:buFont typeface="Wingdings 3"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>
                <a:ln>
                  <a:noFill/>
                </a:ln>
                <a:solidFill>
                  <a:srgbClr val="EEECE1">
                    <a:lumMod val="25000"/>
                  </a:srgb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   =</a:t>
            </a:r>
            <a:r>
              <a:rPr kumimoji="0" lang="ko-KR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EEECE1">
                    <a:lumMod val="25000"/>
                  </a:srgb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독도가 한국 영토임을 증거함</a:t>
            </a:r>
          </a:p>
          <a:p>
            <a:pPr marL="0" marR="0" lvl="0" indent="0" algn="l" defTabSz="232257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EECE1">
                  <a:lumMod val="25000"/>
                </a:srgbClr>
              </a:buClr>
              <a:buSzPct val="80000"/>
              <a:buFont typeface="Wingdings 3"/>
              <a:buNone/>
              <a:tabLst/>
              <a:defRPr/>
            </a:pPr>
            <a:endParaRPr kumimoji="0" lang="ko-KR" altLang="en-US" sz="2400" b="0" i="0" u="none" strike="noStrike" kern="1200" cap="none" spc="0" normalizeH="0" baseline="0" noProof="0">
              <a:ln>
                <a:noFill/>
              </a:ln>
              <a:solidFill>
                <a:srgbClr val="EEECE1">
                  <a:lumMod val="25000"/>
                </a:srgbClr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  <a:p>
            <a:pPr marL="266700" marR="0" lvl="0" indent="-306700" algn="l" defTabSz="232257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EECE1">
                  <a:lumMod val="25000"/>
                </a:srgbClr>
              </a:buClr>
              <a:buSzPct val="80000"/>
              <a:buFont typeface="Wingdings 3"/>
              <a:buChar char=""/>
              <a:tabLst/>
              <a:defRPr/>
            </a:pPr>
            <a:r>
              <a:rPr kumimoji="0" lang="en-US" altLang="ko-KR" sz="2400" b="0" i="0" u="none" strike="noStrike" kern="1200" cap="none" spc="0" normalizeH="0" baseline="0" noProof="0">
                <a:ln>
                  <a:noFill/>
                </a:ln>
                <a:solidFill>
                  <a:srgbClr val="EEECE1">
                    <a:lumMod val="25000"/>
                  </a:srgb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*</a:t>
            </a:r>
            <a:r>
              <a:rPr kumimoji="0" lang="ko-KR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EEECE1">
                    <a:lumMod val="25000"/>
                  </a:srgb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독도 영토 주권을 단절없이 수호</a:t>
            </a:r>
            <a:r>
              <a:rPr kumimoji="0" lang="en-US" altLang="ko-KR" sz="2400" b="0" i="0" u="none" strike="noStrike" kern="1200" cap="none" spc="0" normalizeH="0" baseline="0" noProof="0">
                <a:ln>
                  <a:noFill/>
                </a:ln>
                <a:solidFill>
                  <a:srgbClr val="EEECE1">
                    <a:lumMod val="25000"/>
                  </a:srgb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*</a:t>
            </a:r>
          </a:p>
          <a:p>
            <a:pPr marL="266700" marR="0" lvl="0" indent="-306700" algn="l" defTabSz="232257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EECE1">
                  <a:lumMod val="25000"/>
                </a:srgbClr>
              </a:buClr>
              <a:buSzPct val="80000"/>
              <a:buFont typeface="Wingdings 3"/>
              <a:buChar char=""/>
              <a:tabLst/>
              <a:defRPr/>
            </a:pPr>
            <a:endParaRPr kumimoji="0" lang="ko-KR" altLang="en-US" sz="2400" b="0" i="0" u="none" strike="noStrike" kern="1200" cap="none" spc="0" normalizeH="0" baseline="0" noProof="0">
              <a:ln>
                <a:noFill/>
              </a:ln>
              <a:solidFill>
                <a:srgbClr val="EEECE1">
                  <a:lumMod val="25000"/>
                </a:srgbClr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  <a:p>
            <a:pPr marL="266700" marR="0" lvl="0" indent="-306700" algn="l" defTabSz="232257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EECE1">
                  <a:lumMod val="25000"/>
                </a:srgbClr>
              </a:buClr>
              <a:buSzPct val="80000"/>
              <a:buFont typeface="Wingdings 3"/>
              <a:buChar char=""/>
              <a:tabLst/>
              <a:defRPr/>
            </a:pPr>
            <a:endParaRPr kumimoji="0" lang="ko-KR" altLang="en-US" sz="2400" b="0" i="0" u="none" strike="noStrike" kern="1200" cap="none" spc="0" normalizeH="0" baseline="0" noProof="0">
              <a:ln>
                <a:noFill/>
              </a:ln>
              <a:solidFill>
                <a:srgbClr val="EEECE1">
                  <a:lumMod val="25000"/>
                </a:srgbClr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  <a:p>
            <a:pPr marL="266700" marR="0" lvl="0" indent="-306700" algn="l" defTabSz="232257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EECE1">
                  <a:lumMod val="25000"/>
                </a:srgbClr>
              </a:buClr>
              <a:buSzPct val="80000"/>
              <a:buFont typeface="Wingdings 3"/>
              <a:buChar char=""/>
              <a:tabLst/>
              <a:defRPr/>
            </a:pPr>
            <a:endParaRPr kumimoji="0" lang="ko-KR" altLang="en-US" sz="2400" b="0" i="0" u="none" strike="noStrike" kern="1200" cap="none" spc="0" normalizeH="0" baseline="0" noProof="0">
              <a:ln>
                <a:noFill/>
              </a:ln>
              <a:solidFill>
                <a:srgbClr val="EEECE1">
                  <a:lumMod val="25000"/>
                </a:srgbClr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86938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6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694985" y="939283"/>
            <a:ext cx="9721555" cy="180874"/>
          </a:xfrm>
          <a:prstGeom prst="rect">
            <a:avLst/>
          </a:prstGeom>
        </p:spPr>
      </p:pic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142903" y="28577"/>
            <a:ext cx="1741636" cy="1302639"/>
          </a:xfrm>
          <a:prstGeom prst="rect">
            <a:avLst/>
          </a:prstGeom>
        </p:spPr>
      </p:pic>
      <p:sp>
        <p:nvSpPr>
          <p:cNvPr id="5" name="직사각형 5"/>
          <p:cNvSpPr/>
          <p:nvPr/>
        </p:nvSpPr>
        <p:spPr>
          <a:xfrm>
            <a:off x="694987" y="260607"/>
            <a:ext cx="637468" cy="792099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ko-KR" altLang="en-US"/>
            </a:pPr>
            <a:r>
              <a:rPr kumimoji="0" lang="ko-KR" altLang="en-US" sz="4400" b="1" i="0" u="none" strike="noStrike" kern="1200" cap="none" spc="5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문체부 훈민정음체"/>
                <a:ea typeface="문체부 훈민정음체"/>
                <a:cs typeface="+mn-cs"/>
              </a:rPr>
              <a:t>1</a:t>
            </a:r>
          </a:p>
        </p:txBody>
      </p:sp>
      <p:sp>
        <p:nvSpPr>
          <p:cNvPr id="7" name=" 6"/>
          <p:cNvSpPr>
            <a:spLocks noGrp="1"/>
          </p:cNvSpPr>
          <p:nvPr/>
        </p:nvSpPr>
        <p:spPr>
          <a:xfrm>
            <a:off x="1679389" y="95395"/>
            <a:ext cx="8495465" cy="939784"/>
          </a:xfrm>
        </p:spPr>
        <p:txBody>
          <a:bodyPr vert="horz" lIns="91440" tIns="45720" rIns="91440" bIns="45720" anchor="ctr"/>
          <a:lstStyle>
            <a:lvl1pPr marL="0" indent="0" algn="l" defTabSz="232257" rtl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 kumimoji="0" sz="3800" b="0" i="0" u="none" strike="noStrike" kern="1200" cap="none" spc="0" normalizeH="0" baseline="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232257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800" b="0" i="0" u="none" strike="noStrike" kern="1200" cap="none" spc="0" normalizeH="0" baseline="0" noProof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j-cs"/>
              </a:rPr>
              <a:t>우리가 본받을점과 소망</a:t>
            </a:r>
          </a:p>
        </p:txBody>
      </p:sp>
      <p:sp>
        <p:nvSpPr>
          <p:cNvPr id="8" name=" 7"/>
          <p:cNvSpPr>
            <a:spLocks noGrp="1"/>
          </p:cNvSpPr>
          <p:nvPr/>
        </p:nvSpPr>
        <p:spPr>
          <a:xfrm>
            <a:off x="696109" y="1706721"/>
            <a:ext cx="10799785" cy="3954047"/>
          </a:xfrm>
        </p:spPr>
        <p:txBody>
          <a:bodyPr vert="horz" lIns="91440" tIns="45720" rIns="91440" bIns="45720"/>
          <a:lstStyle>
            <a:lvl1pPr marL="266700" indent="-306700" algn="l" defTabSz="232257" rtl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bg2">
                  <a:lumMod val="25000"/>
                </a:schemeClr>
              </a:buClr>
              <a:buSzPct val="80000"/>
              <a:buFont typeface="Wingdings 3"/>
              <a:buChar char=""/>
              <a:defRPr kumimoji="0" sz="2400" b="0" i="0" u="none" strike="noStrike" kern="1200" cap="none" spc="0" normalizeH="0" baseline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marL="266700" marR="0" lvl="0" indent="-306700" algn="l" defTabSz="232257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EECE1">
                  <a:lumMod val="25000"/>
                </a:srgbClr>
              </a:buClr>
              <a:buSzPct val="80000"/>
              <a:buFont typeface="Wingdings 3"/>
              <a:buChar char=""/>
              <a:tabLst/>
              <a:defRPr/>
            </a:pPr>
            <a:r>
              <a:rPr kumimoji="0" lang="ko-KR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EEECE1">
                    <a:lumMod val="25000"/>
                  </a:srgb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애국심 고양</a:t>
            </a:r>
            <a:r>
              <a:rPr kumimoji="0" lang="en-US" altLang="ko-KR" sz="2400" b="0" i="0" u="none" strike="noStrike" kern="1200" cap="none" spc="0" normalizeH="0" baseline="0" noProof="0">
                <a:ln>
                  <a:noFill/>
                </a:ln>
                <a:solidFill>
                  <a:srgbClr val="EEECE1">
                    <a:lumMod val="25000"/>
                  </a:srgb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,</a:t>
            </a:r>
            <a:r>
              <a:rPr kumimoji="0" lang="ko-KR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EEECE1">
                    <a:lumMod val="25000"/>
                  </a:srgb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 자주의식 제고</a:t>
            </a:r>
            <a:r>
              <a:rPr kumimoji="0" lang="en-US" altLang="ko-KR" sz="2400" b="0" i="0" u="none" strike="noStrike" kern="1200" cap="none" spc="0" normalizeH="0" baseline="0" noProof="0">
                <a:ln>
                  <a:noFill/>
                </a:ln>
                <a:solidFill>
                  <a:srgbClr val="EEECE1">
                    <a:lumMod val="25000"/>
                  </a:srgb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,</a:t>
            </a:r>
            <a:r>
              <a:rPr kumimoji="0" lang="ko-KR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EEECE1">
                    <a:lumMod val="25000"/>
                  </a:srgb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 국민 단결</a:t>
            </a:r>
            <a:r>
              <a:rPr kumimoji="0" lang="en-US" altLang="ko-KR" sz="2400" b="0" i="0" u="none" strike="noStrike" kern="1200" cap="none" spc="0" normalizeH="0" baseline="0" noProof="0">
                <a:ln>
                  <a:noFill/>
                </a:ln>
                <a:solidFill>
                  <a:srgbClr val="EEECE1">
                    <a:lumMod val="25000"/>
                  </a:srgb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,</a:t>
            </a:r>
            <a:r>
              <a:rPr kumimoji="0" lang="ko-KR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EEECE1">
                    <a:lumMod val="25000"/>
                  </a:srgb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 민족 결속</a:t>
            </a:r>
          </a:p>
          <a:p>
            <a:pPr marL="0" marR="0" lvl="0" indent="0" algn="l" defTabSz="232257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EECE1">
                  <a:lumMod val="25000"/>
                </a:srgbClr>
              </a:buClr>
              <a:buSzPct val="80000"/>
              <a:buFont typeface="Wingdings 3"/>
              <a:buNone/>
              <a:tabLst/>
              <a:defRPr/>
            </a:pPr>
            <a:endParaRPr kumimoji="0" lang="ko-KR" altLang="en-US" sz="2400" b="0" i="0" u="none" strike="noStrike" kern="1200" cap="none" spc="0" normalizeH="0" baseline="0" noProof="0">
              <a:ln>
                <a:noFill/>
              </a:ln>
              <a:solidFill>
                <a:srgbClr val="EEECE1">
                  <a:lumMod val="25000"/>
                </a:srgbClr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  <a:p>
            <a:pPr marL="266700" marR="0" lvl="0" indent="-306700" algn="l" defTabSz="232257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EECE1">
                  <a:lumMod val="25000"/>
                </a:srgbClr>
              </a:buClr>
              <a:buSzPct val="80000"/>
              <a:buFont typeface="Wingdings 3"/>
              <a:buChar char=""/>
              <a:tabLst/>
              <a:defRPr/>
            </a:pPr>
            <a:r>
              <a:rPr kumimoji="0" lang="ko-KR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EEECE1">
                    <a:lumMod val="25000"/>
                  </a:srgb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헌신</a:t>
            </a:r>
            <a:r>
              <a:rPr kumimoji="0" lang="en-US" altLang="ko-KR" sz="2400" b="0" i="0" u="none" strike="noStrike" kern="1200" cap="none" spc="0" normalizeH="0" baseline="0" noProof="0">
                <a:ln>
                  <a:noFill/>
                </a:ln>
                <a:solidFill>
                  <a:srgbClr val="EEECE1">
                    <a:lumMod val="25000"/>
                  </a:srgb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,</a:t>
            </a:r>
            <a:r>
              <a:rPr kumimoji="0" lang="ko-KR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EEECE1">
                    <a:lumMod val="25000"/>
                  </a:srgb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 희생</a:t>
            </a:r>
            <a:r>
              <a:rPr kumimoji="0" lang="en-US" altLang="ko-KR" sz="2400" b="0" i="0" u="none" strike="noStrike" kern="1200" cap="none" spc="0" normalizeH="0" baseline="0" noProof="0">
                <a:ln>
                  <a:noFill/>
                </a:ln>
                <a:solidFill>
                  <a:srgbClr val="EEECE1">
                    <a:lumMod val="25000"/>
                  </a:srgb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,</a:t>
            </a:r>
            <a:r>
              <a:rPr kumimoji="0" lang="ko-KR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EEECE1">
                    <a:lumMod val="25000"/>
                  </a:srgb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 나라와 겨례 사랑</a:t>
            </a:r>
          </a:p>
          <a:p>
            <a:pPr marL="0" marR="0" lvl="0" indent="0" algn="l" defTabSz="232257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EECE1">
                  <a:lumMod val="25000"/>
                </a:srgbClr>
              </a:buClr>
              <a:buSzPct val="80000"/>
              <a:buFont typeface="Wingdings 3"/>
              <a:buNone/>
              <a:tabLst/>
              <a:defRPr/>
            </a:pPr>
            <a:endParaRPr kumimoji="0" lang="ko-KR" altLang="en-US" sz="2400" b="0" i="0" u="none" strike="noStrike" kern="1200" cap="none" spc="0" normalizeH="0" baseline="0" noProof="0">
              <a:ln>
                <a:noFill/>
              </a:ln>
              <a:solidFill>
                <a:srgbClr val="EEECE1">
                  <a:lumMod val="25000"/>
                </a:srgbClr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  <a:p>
            <a:pPr marL="266700" marR="0" lvl="0" indent="-306700" algn="l" defTabSz="232257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EECE1">
                  <a:lumMod val="25000"/>
                </a:srgbClr>
              </a:buClr>
              <a:buSzPct val="80000"/>
              <a:buFont typeface="Wingdings 3"/>
              <a:buChar char=""/>
              <a:tabLst/>
              <a:defRPr/>
            </a:pPr>
            <a:r>
              <a:rPr kumimoji="0" lang="ko-KR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EEECE1">
                    <a:lumMod val="25000"/>
                  </a:srgb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과도한 국가 의존 지양</a:t>
            </a:r>
          </a:p>
          <a:p>
            <a:pPr marL="0" marR="0" lvl="0" indent="0" algn="l" defTabSz="232257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EECE1">
                  <a:lumMod val="25000"/>
                </a:srgbClr>
              </a:buClr>
              <a:buSzPct val="80000"/>
              <a:buFont typeface="Wingdings 3"/>
              <a:buNone/>
              <a:tabLst/>
              <a:defRPr/>
            </a:pPr>
            <a:endParaRPr kumimoji="0" lang="ko-KR" altLang="en-US" sz="2400" b="0" i="0" u="none" strike="noStrike" kern="1200" cap="none" spc="0" normalizeH="0" baseline="0" noProof="0">
              <a:ln>
                <a:noFill/>
              </a:ln>
              <a:solidFill>
                <a:srgbClr val="EEECE1">
                  <a:lumMod val="25000"/>
                </a:srgbClr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  <a:p>
            <a:pPr marL="266700" marR="0" lvl="0" indent="-306700" algn="l" defTabSz="232257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EECE1">
                  <a:lumMod val="25000"/>
                </a:srgbClr>
              </a:buClr>
              <a:buSzPct val="80000"/>
              <a:buFont typeface="Wingdings 3"/>
              <a:buChar char=""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맑은 고딕"/>
                <a:ea typeface="+mn-ea"/>
                <a:cs typeface="+mn-cs"/>
                <a:hlinkClick r:id="rId4"/>
              </a:rPr>
              <a:t>http://www.dokdofoundation.or.kr/</a:t>
            </a: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맑은 고딕"/>
              <a:ea typeface="+mn-ea"/>
              <a:cs typeface="+mn-cs"/>
            </a:endParaRPr>
          </a:p>
          <a:p>
            <a:pPr marL="266700" marR="0" lvl="0" indent="-306700" algn="l" defTabSz="232257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EECE1">
                  <a:lumMod val="25000"/>
                </a:srgbClr>
              </a:buClr>
              <a:buSzPct val="80000"/>
              <a:buFont typeface="Wingdings 3"/>
              <a:buChar char=""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EEECE1">
                    <a:lumMod val="25000"/>
                  </a:srgbClr>
                </a:solidFill>
                <a:effectLst/>
                <a:uLnTx/>
                <a:uFillTx/>
                <a:latin typeface="맑은 고딕"/>
                <a:ea typeface="+mn-ea"/>
                <a:cs typeface="+mn-cs"/>
                <a:hlinkClick r:id="rId5"/>
              </a:rPr>
              <a:t>http://dokdomemorial.or.kr/</a:t>
            </a: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EEECE1">
                  <a:lumMod val="25000"/>
                </a:srgbClr>
              </a:solidFill>
              <a:effectLst/>
              <a:uLnTx/>
              <a:uFillTx/>
              <a:latin typeface="맑은 고딕"/>
              <a:ea typeface="+mn-ea"/>
              <a:cs typeface="+mn-cs"/>
            </a:endParaRPr>
          </a:p>
          <a:p>
            <a:pPr marL="266700" marR="0" lvl="0" indent="-306700" algn="l" defTabSz="232257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EECE1">
                  <a:lumMod val="25000"/>
                </a:srgbClr>
              </a:buClr>
              <a:buSzPct val="80000"/>
              <a:buFont typeface="Wingdings 3"/>
              <a:buChar char=""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EEECE1">
                  <a:lumMod val="25000"/>
                </a:srgbClr>
              </a:solidFill>
              <a:effectLst/>
              <a:uLnTx/>
              <a:uFillTx/>
              <a:latin typeface="맑은 고딕"/>
              <a:ea typeface="+mn-ea"/>
              <a:cs typeface="+mn-cs"/>
            </a:endParaRPr>
          </a:p>
          <a:p>
            <a:pPr marL="266700" marR="0" lvl="0" indent="-306700" algn="l" defTabSz="232257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EECE1">
                  <a:lumMod val="25000"/>
                </a:srgbClr>
              </a:buClr>
              <a:buSzPct val="80000"/>
              <a:buFont typeface="Wingdings 3"/>
              <a:buChar char=""/>
              <a:tabLst/>
              <a:defRPr/>
            </a:pPr>
            <a:endParaRPr kumimoji="0" lang="ko-KR" altLang="en-US" sz="2400" b="0" i="0" u="none" strike="noStrike" kern="1200" cap="none" spc="0" normalizeH="0" baseline="0" noProof="0">
              <a:ln>
                <a:noFill/>
              </a:ln>
              <a:solidFill>
                <a:srgbClr val="EEECE1">
                  <a:lumMod val="25000"/>
                </a:srgbClr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 rotWithShape="1">
          <a:blip r:embed="rId6"/>
          <a:stretch>
            <a:fillRect/>
          </a:stretch>
        </p:blipFill>
        <p:spPr>
          <a:xfrm>
            <a:off x="1013719" y="1268703"/>
            <a:ext cx="3556000" cy="4392065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 rotWithShape="1">
          <a:blip r:embed="rId7"/>
          <a:stretch>
            <a:fillRect/>
          </a:stretch>
        </p:blipFill>
        <p:spPr>
          <a:xfrm>
            <a:off x="5603092" y="274319"/>
            <a:ext cx="5892800" cy="6309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4063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6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694985" y="939283"/>
            <a:ext cx="9721555" cy="180874"/>
          </a:xfrm>
          <a:prstGeom prst="rect">
            <a:avLst/>
          </a:prstGeom>
        </p:spPr>
      </p:pic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142903" y="28577"/>
            <a:ext cx="1741636" cy="1302639"/>
          </a:xfrm>
          <a:prstGeom prst="rect">
            <a:avLst/>
          </a:prstGeom>
        </p:spPr>
      </p:pic>
      <p:sp>
        <p:nvSpPr>
          <p:cNvPr id="5" name="직사각형 5"/>
          <p:cNvSpPr/>
          <p:nvPr/>
        </p:nvSpPr>
        <p:spPr>
          <a:xfrm>
            <a:off x="694987" y="260607"/>
            <a:ext cx="637468" cy="792099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ko-KR" altLang="en-US"/>
            </a:pPr>
            <a:r>
              <a:rPr kumimoji="0" lang="ko-KR" altLang="en-US" sz="4400" b="1" i="0" u="none" strike="noStrike" kern="1200" cap="none" spc="5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문체부 훈민정음체"/>
                <a:ea typeface="문체부 훈민정음체"/>
                <a:cs typeface="+mn-cs"/>
              </a:rPr>
              <a:t>1</a:t>
            </a:r>
          </a:p>
        </p:txBody>
      </p:sp>
      <p:sp>
        <p:nvSpPr>
          <p:cNvPr id="7" name=" 6">
            <a:extLst>
              <a:ext uri="{FF2B5EF4-FFF2-40B4-BE49-F238E27FC236}">
                <a16:creationId xmlns:a16="http://schemas.microsoft.com/office/drawing/2014/main" id="{1662E86C-C4DA-4A88-A4F7-44DFCA965852}"/>
              </a:ext>
            </a:extLst>
          </p:cNvPr>
          <p:cNvSpPr>
            <a:spLocks noGrp="1"/>
          </p:cNvSpPr>
          <p:nvPr/>
        </p:nvSpPr>
        <p:spPr>
          <a:xfrm>
            <a:off x="1736483" y="186761"/>
            <a:ext cx="7247292" cy="939784"/>
          </a:xfrm>
        </p:spPr>
        <p:txBody>
          <a:bodyPr vert="horz" lIns="91440" tIns="45720" rIns="91440" bIns="45720" anchor="ctr"/>
          <a:lstStyle>
            <a:lvl1pPr marL="0" indent="0" algn="l" defTabSz="232257" rtl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 kumimoji="0" sz="3800" b="0" i="0" u="none" strike="noStrike" kern="1200" cap="none" spc="0" normalizeH="0" baseline="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232257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800" b="0" i="0" u="none" strike="noStrike" kern="1200" cap="none" spc="0" normalizeH="0" baseline="0" noProof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j-cs"/>
              </a:rPr>
              <a:t>조사한 자료들의 출처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3234318-8C1F-40B2-94F0-69645069F80D}"/>
              </a:ext>
            </a:extLst>
          </p:cNvPr>
          <p:cNvSpPr txBox="1"/>
          <p:nvPr/>
        </p:nvSpPr>
        <p:spPr>
          <a:xfrm>
            <a:off x="158232" y="1196693"/>
            <a:ext cx="11906197" cy="5357877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 defTabSz="232257" rtl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defRPr kumimoji="0" sz="1800" b="0" i="0" u="none" strike="noStrike" kern="1200" cap="none" spc="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just" defTabSz="232257" rtl="0" eaLnBrk="1" fontAlgn="auto" latinLnBrk="1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독도의용수비대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굴림"/>
              <a:ea typeface="굴림"/>
              <a:cs typeface="+mn-cs"/>
            </a:endParaRPr>
          </a:p>
          <a:p>
            <a:pPr marL="0" marR="0" lvl="0" indent="0" algn="just" defTabSz="232257" rtl="0" eaLnBrk="1" fontAlgn="auto" latinLnBrk="1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o.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독도문제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개론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(1955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년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,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외교문제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총서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제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11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호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,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외무부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정무국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)o.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독도의용군수비대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(1985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년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,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국가보훈처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,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국가유공자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생활수기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홍순칠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응모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)</a:t>
            </a:r>
          </a:p>
          <a:p>
            <a:pPr marL="0" marR="0" lvl="0" indent="0" algn="just" defTabSz="232257" rtl="0" eaLnBrk="1" fontAlgn="auto" latin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-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무명용사의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훈장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(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수기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,1985,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신원문화사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,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수필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당선작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모음집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175-239) </a:t>
            </a:r>
          </a:p>
          <a:p>
            <a:pPr marL="0" marR="0" lvl="0" indent="0" algn="just" defTabSz="232257" rtl="0" eaLnBrk="1" fontAlgn="auto" latin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o. 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이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땅이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뉘 땅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인데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!(1997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년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,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혜안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,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월간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학부모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기고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원고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모음집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)</a:t>
            </a:r>
          </a:p>
          <a:p>
            <a:pPr marL="0" marR="0" lvl="0" indent="0" algn="just" defTabSz="232257" rtl="0" eaLnBrk="1" fontAlgn="auto" latin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-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독도에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숨은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사연들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(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「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월간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학부모」에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1977-1985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년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홍순칠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기고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)</a:t>
            </a:r>
          </a:p>
          <a:p>
            <a:pPr marL="0" marR="0" lvl="0" indent="0" algn="just" defTabSz="232257" rtl="0" eaLnBrk="1" fontAlgn="auto" latin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o.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생존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독도의용수비대원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증언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(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영상자료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, 2011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년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,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정원도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,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이규현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,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하자진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,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최부업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,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김영복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,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이필영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,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유원식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,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박영희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,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오일환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9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명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,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서기종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인터뷰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자료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)</a:t>
            </a:r>
          </a:p>
          <a:p>
            <a:pPr marL="0" marR="0" lvl="0" indent="0" algn="just" defTabSz="232257" rtl="0" eaLnBrk="1" fontAlgn="auto" latin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o.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울릉군지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(2007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년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,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鬱陵郡誌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편찬위원회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)</a:t>
            </a:r>
          </a:p>
          <a:p>
            <a:pPr marL="0" marR="0" lvl="0" indent="0" algn="just" defTabSz="232257" rtl="0" eaLnBrk="1" fontAlgn="auto" latin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o.</a:t>
            </a:r>
            <a:r>
              <a:rPr kumimoji="0" sz="1000" b="0" i="0" u="none" strike="noStrike" kern="1200" cap="none" spc="-2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독도의용수비대의</a:t>
            </a:r>
            <a:r>
              <a:rPr kumimoji="0" sz="1000" b="0" i="0" u="none" strike="noStrike" kern="1200" cap="none" spc="-2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-2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독도주둔</a:t>
            </a:r>
            <a:r>
              <a:rPr kumimoji="0" sz="1000" b="0" i="0" u="none" strike="noStrike" kern="1200" cap="none" spc="-2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-2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활약과</a:t>
            </a:r>
            <a:r>
              <a:rPr kumimoji="0" sz="1000" b="0" i="0" u="none" strike="noStrike" kern="1200" cap="none" spc="-2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그 </a:t>
            </a:r>
            <a:r>
              <a:rPr kumimoji="0" sz="1000" b="0" i="0" u="none" strike="noStrike" kern="1200" cap="none" spc="-2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국제법적</a:t>
            </a:r>
            <a:r>
              <a:rPr kumimoji="0" sz="1000" b="0" i="0" u="none" strike="noStrike" kern="1200" cap="none" spc="-2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-2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고찰</a:t>
            </a:r>
            <a:r>
              <a:rPr kumimoji="0" lang="en-US" sz="1000" b="0" i="0" u="none" strike="noStrike" kern="1200" cap="none" spc="-2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(2007</a:t>
            </a:r>
            <a:r>
              <a:rPr kumimoji="0" sz="1000" b="0" i="0" u="none" strike="noStrike" kern="1200" cap="none" spc="-2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년</a:t>
            </a:r>
            <a:r>
              <a:rPr kumimoji="0" lang="en-US" sz="1000" b="0" i="0" u="none" strike="noStrike" kern="1200" cap="none" spc="-2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, </a:t>
            </a:r>
            <a:r>
              <a:rPr kumimoji="0" sz="1000" b="0" i="0" u="none" strike="noStrike" kern="1200" cap="none" spc="-2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독도조사연구학회장</a:t>
            </a:r>
            <a:endParaRPr kumimoji="0" sz="1000" b="0" i="0" u="none" strike="noStrike" kern="1200" cap="none" spc="-2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굴림"/>
              <a:ea typeface="굴림"/>
              <a:cs typeface="+mn-cs"/>
            </a:endParaRPr>
          </a:p>
          <a:p>
            <a:pPr marL="0" marR="0" lvl="0" indent="0" algn="just" defTabSz="232257" rtl="0" eaLnBrk="1" fontAlgn="auto" latin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나홍주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저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)</a:t>
            </a:r>
          </a:p>
          <a:p>
            <a:pPr marL="0" marR="0" lvl="0" indent="0" algn="just" defTabSz="232257" rtl="0" eaLnBrk="1" fontAlgn="auto" latin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o.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독도의용수비대의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실효적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지배와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국가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관할권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(2009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년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본회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학술회의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,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동북아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</a:p>
          <a:p>
            <a:pPr marL="0" marR="0" lvl="0" indent="0" algn="just" defTabSz="232257" rtl="0" eaLnBrk="1" fontAlgn="auto" latin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역사재단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,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유하영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)</a:t>
            </a:r>
          </a:p>
          <a:p>
            <a:pPr marL="0" marR="0" lvl="0" indent="0" algn="just" defTabSz="232257" rtl="0" eaLnBrk="1" fontAlgn="auto" latin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o.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독도의용수비대의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국토수호정신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고찰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(2009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년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본회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학술회의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, 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전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독도조사연구학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회장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나홍주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)</a:t>
            </a:r>
            <a:endParaRPr kumimoji="0" lang="ko-KR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굴림"/>
              <a:ea typeface="굴림"/>
              <a:cs typeface="+mn-cs"/>
            </a:endParaRPr>
          </a:p>
          <a:p>
            <a:pPr marL="0" marR="0" lvl="0" indent="0" algn="just" defTabSz="232257" rtl="0" eaLnBrk="1" fontAlgn="auto" latin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o. </a:t>
            </a:r>
            <a:r>
              <a:rPr kumimoji="0" lang="ko-KR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독도의용수비대의 활동사항과 의의</a:t>
            </a:r>
            <a:r>
              <a:rPr kumimoji="0" lang="en-US" altLang="ko-KR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(2009</a:t>
            </a:r>
            <a:r>
              <a:rPr kumimoji="0" lang="ko-KR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년 본회 학술회의</a:t>
            </a:r>
            <a:r>
              <a:rPr kumimoji="0" lang="en-US" altLang="ko-KR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, </a:t>
            </a:r>
            <a:r>
              <a:rPr kumimoji="0" lang="ko-KR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향토사학자</a:t>
            </a:r>
            <a:r>
              <a:rPr kumimoji="0" lang="en-US" altLang="ko-KR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, </a:t>
            </a:r>
            <a:r>
              <a:rPr kumimoji="0" lang="ko-KR" alt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이예균</a:t>
            </a:r>
            <a:r>
              <a:rPr kumimoji="0" lang="en-US" altLang="ko-KR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)</a:t>
            </a:r>
          </a:p>
          <a:p>
            <a:pPr marL="0" marR="0" lvl="0" indent="0" algn="just" defTabSz="232257" rtl="0" eaLnBrk="1" fontAlgn="auto" latin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o.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독도의용수비대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정신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계승을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위한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제안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(2009.5.15,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영남대학교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독도연구소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김호동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교수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)</a:t>
            </a:r>
          </a:p>
          <a:p>
            <a:pPr marL="0" marR="0" lvl="0" indent="0" algn="just" defTabSz="232257" rtl="0" eaLnBrk="1" fontAlgn="auto" latin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o.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독도의용수비대의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활동에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대한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법적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고찰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(2010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년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5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월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,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독도논총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제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5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권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,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이동원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) </a:t>
            </a:r>
          </a:p>
          <a:p>
            <a:pPr marL="0" marR="0" lvl="0" indent="0" algn="just" defTabSz="232257" rtl="0" eaLnBrk="1" fontAlgn="auto" latin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o.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독도의용수비대의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활동시기에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대한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재검토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(2011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년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,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내일을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여는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역사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, 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여름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43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호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김윤배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,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김점구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,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한성민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)</a:t>
            </a:r>
          </a:p>
          <a:p>
            <a:pPr marL="0" marR="0" lvl="0" indent="0" algn="just" defTabSz="232257" rtl="0" eaLnBrk="1" fontAlgn="auto" latin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o.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독도를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보는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한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눈금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차이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(2006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년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,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영남대학교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민족문화연구소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)  o.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독도의용수비대와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국제법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(1998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년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,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명지대학교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김명기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저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)</a:t>
            </a:r>
          </a:p>
          <a:p>
            <a:pPr marL="0" marR="0" lvl="0" indent="0" algn="just" defTabSz="232257" rtl="0" eaLnBrk="1" fontAlgn="auto" latin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o.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독도특수연구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(2011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년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,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독도조사연구회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,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법학박사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엄정일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저</a:t>
            </a:r>
            <a:r>
              <a:rPr kumimoji="0" lang="en-US" altLang="ko-KR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) 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o.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독도비사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(1996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년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,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일본인이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말하는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독도는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한국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땅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,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이즈미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마사히꼬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저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)</a:t>
            </a:r>
          </a:p>
          <a:p>
            <a:pPr marL="0" marR="0" lvl="0" indent="0" algn="just" defTabSz="232257" rtl="0" eaLnBrk="1" fontAlgn="auto" latin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o.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독도의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진실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(2009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년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,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전석근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대령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저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)  o.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영예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수여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(1966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년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,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국무회의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제출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안건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자료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)   o.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낱낱이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파헤친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독도사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(2009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년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,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김종식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편저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)</a:t>
            </a:r>
          </a:p>
          <a:p>
            <a:pPr marL="0" marR="0" lvl="0" indent="0" algn="just" defTabSz="232257" rtl="0" eaLnBrk="1" fontAlgn="auto" latin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o.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동아일보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,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경향신문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,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조선일보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,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세계일보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,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매일신문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,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연합뉴스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,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한겨레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,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월간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조선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오마이뉴스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.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신동아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,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주간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동아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, 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인터뷰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365 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등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보도자료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(1952-2011)</a:t>
            </a:r>
          </a:p>
          <a:p>
            <a:pPr marL="0" marR="0" lvl="0" indent="0" algn="just" defTabSz="232257" rtl="0" eaLnBrk="1" fontAlgn="auto" latin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o.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독도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, 130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문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130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답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(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월간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조선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별책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부록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, 2011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년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,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신용하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교수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)   o. 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국립경찰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50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년사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(1996.10.15,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경우장학회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)</a:t>
            </a:r>
          </a:p>
          <a:p>
            <a:pPr marL="0" marR="0" lvl="0" indent="0" algn="just" defTabSz="232257" rtl="0" eaLnBrk="1" fontAlgn="auto" latin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o.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독도를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부탁해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(2011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년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,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전국사회교과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연구회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)</a:t>
            </a:r>
          </a:p>
          <a:p>
            <a:pPr marL="0" marR="0" lvl="0" indent="0" algn="just" defTabSz="232257" rtl="0" eaLnBrk="1" fontAlgn="auto" latin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o.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독도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(2005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년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,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박인식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,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대원사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)</a:t>
            </a:r>
            <a:r>
              <a:rPr kumimoji="0" lang="ko-KR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o.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독도수비대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(1978.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도큐멘타리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,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김교식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저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,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서문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홍순칠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생전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작성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)</a:t>
            </a:r>
            <a:r>
              <a:rPr kumimoji="0" lang="ko-KR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굴림"/>
              <a:ea typeface="굴림"/>
              <a:cs typeface="+mn-cs"/>
            </a:endParaRPr>
          </a:p>
          <a:p>
            <a:pPr marL="0" marR="0" lvl="0" indent="0" algn="just" defTabSz="232257" rtl="0" eaLnBrk="1" fontAlgn="auto" latin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o. 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아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,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독도수비대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(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실화소설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, 2005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년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,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극작가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김교식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저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)</a:t>
            </a:r>
            <a:r>
              <a:rPr kumimoji="0" lang="ko-KR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o.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독도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평전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(2001.12.18,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김탁환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저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)</a:t>
            </a:r>
          </a:p>
          <a:p>
            <a:pPr marL="0" marR="0" lvl="0" indent="0" algn="just" defTabSz="232257" rtl="0" eaLnBrk="1" fontAlgn="auto" latin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o.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독도는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왜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우리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땅인가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?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국제적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고증사례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(2001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년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,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한국방송인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동우회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)</a:t>
            </a:r>
            <a:r>
              <a:rPr kumimoji="0" lang="ko-KR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      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o.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독도실록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1905 (2012.2.23,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예영준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) </a:t>
            </a:r>
            <a:r>
              <a:rPr kumimoji="0" lang="ko-KR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       </a:t>
            </a:r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굴림"/>
              <a:ea typeface="굴림"/>
              <a:cs typeface="+mn-cs"/>
            </a:endParaRPr>
          </a:p>
          <a:p>
            <a:pPr marL="0" marR="0" lvl="0" indent="0" algn="just" defTabSz="232257" rtl="0" eaLnBrk="1" fontAlgn="auto" latin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o. 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제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6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회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한민족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독도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사랑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발표회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(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팜플렛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, 2011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년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,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독도의병대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/>
                <a:ea typeface="굴림"/>
                <a:cs typeface="+mn-c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42876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4020314" y="3962351"/>
            <a:ext cx="1197356" cy="834823"/>
          </a:xfrm>
          <a:prstGeom prst="rect">
            <a:avLst/>
          </a:prstGeom>
        </p:spPr>
      </p:pic>
      <p:sp>
        <p:nvSpPr>
          <p:cNvPr id="2" name="직사각형 1"/>
          <p:cNvSpPr>
            <a:spLocks noGrp="1"/>
          </p:cNvSpPr>
          <p:nvPr>
            <p:ph type="title"/>
          </p:nvPr>
        </p:nvSpPr>
        <p:spPr>
          <a:xfrm>
            <a:off x="2176782" y="1196724"/>
            <a:ext cx="7694676" cy="796989"/>
          </a:xfrm>
        </p:spPr>
        <p:txBody>
          <a:bodyPr/>
          <a:lstStyle/>
          <a:p>
            <a:pPr>
              <a:defRPr lang="ko-KR" altLang="en-US"/>
            </a:pPr>
            <a:r>
              <a:rPr lang="ko-KR" altLang="en-US">
                <a:latin typeface="문체부 훈민정음체"/>
                <a:ea typeface="문체부 훈민정음체"/>
              </a:rPr>
              <a:t>감사합니다.</a:t>
            </a: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371858" y="3962351"/>
            <a:ext cx="1197356" cy="834823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1480314" y="3962351"/>
            <a:ext cx="1197356" cy="834823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2585722" y="3962351"/>
            <a:ext cx="1197356" cy="834823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5096258" y="3962351"/>
            <a:ext cx="1197356" cy="834823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6210302" y="3962351"/>
            <a:ext cx="1197356" cy="834823"/>
          </a:xfrm>
          <a:prstGeom prst="rect">
            <a:avLst/>
          </a:prstGeom>
        </p:spPr>
      </p:pic>
      <p:sp>
        <p:nvSpPr>
          <p:cNvPr id="10" name="직사각형 5"/>
          <p:cNvSpPr/>
          <p:nvPr/>
        </p:nvSpPr>
        <p:spPr>
          <a:xfrm>
            <a:off x="463804" y="4064377"/>
            <a:ext cx="876808" cy="671323"/>
          </a:xfrm>
          <a:prstGeom prst="rect">
            <a:avLst/>
          </a:prstGeom>
        </p:spPr>
        <p:txBody>
          <a:bodyPr vert="horz" lIns="91440" tIns="45720" rIns="91440" bIns="45720" anchor="ctr">
            <a:normAutofit fontScale="93360" lnSpcReduction="1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ko-KR" altLang="en-US"/>
            </a:pPr>
            <a:r>
              <a:rPr kumimoji="0" lang="ko-KR" altLang="en-US" sz="4400" b="1" i="0" u="none" strike="noStrike" kern="1200" cap="none" spc="5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문체부 훈민정음체"/>
                <a:ea typeface="문체부 훈민정음체"/>
                <a:cs typeface="+mn-cs"/>
              </a:rPr>
              <a:t>독</a:t>
            </a:r>
          </a:p>
        </p:txBody>
      </p:sp>
      <p:sp>
        <p:nvSpPr>
          <p:cNvPr id="11" name="직사각형 5"/>
          <p:cNvSpPr/>
          <p:nvPr/>
        </p:nvSpPr>
        <p:spPr>
          <a:xfrm>
            <a:off x="1607312" y="4043390"/>
            <a:ext cx="876808" cy="671323"/>
          </a:xfrm>
          <a:prstGeom prst="rect">
            <a:avLst/>
          </a:prstGeom>
        </p:spPr>
        <p:txBody>
          <a:bodyPr vert="horz" lIns="91440" tIns="45720" rIns="91440" bIns="4572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ko-KR" altLang="en-US"/>
            </a:pPr>
            <a:r>
              <a:rPr kumimoji="0" lang="ko-KR" altLang="en-US" sz="4400" b="1" i="0" u="none" strike="noStrike" kern="1200" cap="none" spc="5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문체부 훈민정음체"/>
                <a:ea typeface="문체부 훈민정음체"/>
                <a:cs typeface="+mn-cs"/>
              </a:rPr>
              <a:t>도</a:t>
            </a:r>
          </a:p>
        </p:txBody>
      </p:sp>
      <p:sp>
        <p:nvSpPr>
          <p:cNvPr id="12" name="직사각형 5"/>
          <p:cNvSpPr/>
          <p:nvPr/>
        </p:nvSpPr>
        <p:spPr>
          <a:xfrm>
            <a:off x="2701544" y="4043390"/>
            <a:ext cx="876808" cy="671323"/>
          </a:xfrm>
          <a:prstGeom prst="rect">
            <a:avLst/>
          </a:prstGeom>
        </p:spPr>
        <p:txBody>
          <a:bodyPr vert="horz" lIns="91440" tIns="45720" rIns="91440" bIns="45720" anchor="ctr">
            <a:normAutofit fontScale="25000" lnSpcReduction="2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ko-KR" altLang="en-US"/>
            </a:pPr>
            <a:endParaRPr kumimoji="0" lang="ko-KR" altLang="en-US" sz="152777" b="1" i="0" u="none" strike="noStrike" kern="1200" cap="none" spc="5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문체부 훈민정음체"/>
              <a:ea typeface="문체부 훈민정음체"/>
              <a:cs typeface="+mn-cs"/>
            </a:endParaRPr>
          </a:p>
        </p:txBody>
      </p:sp>
      <p:sp>
        <p:nvSpPr>
          <p:cNvPr id="13" name="직사각형 5"/>
          <p:cNvSpPr/>
          <p:nvPr/>
        </p:nvSpPr>
        <p:spPr>
          <a:xfrm>
            <a:off x="4174236" y="4047366"/>
            <a:ext cx="876808" cy="671323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ko-KR" altLang="en-US"/>
            </a:pPr>
            <a:r>
              <a:rPr kumimoji="0" lang="ko-KR" altLang="en-US" sz="100" b="1" i="0" u="none" strike="noStrike" kern="1200" cap="none" spc="15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문체부 훈민정음체"/>
                <a:ea typeface="문체부 훈민정음체"/>
                <a:cs typeface="+mn-cs"/>
              </a:rPr>
              <a:t>우</a:t>
            </a:r>
          </a:p>
        </p:txBody>
      </p:sp>
      <p:sp>
        <p:nvSpPr>
          <p:cNvPr id="15" name="직사각형 5"/>
          <p:cNvSpPr/>
          <p:nvPr/>
        </p:nvSpPr>
        <p:spPr>
          <a:xfrm>
            <a:off x="5262880" y="4048508"/>
            <a:ext cx="876808" cy="671323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ko-KR" altLang="en-US"/>
            </a:pPr>
            <a:r>
              <a:rPr kumimoji="0" lang="ko-KR" altLang="en-US" sz="100" b="1" i="0" u="none" strike="noStrike" kern="1200" cap="none" spc="15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문체부 훈민정음체"/>
                <a:ea typeface="문체부 훈민정음체"/>
                <a:cs typeface="+mn-cs"/>
              </a:rPr>
              <a:t>리</a:t>
            </a:r>
          </a:p>
        </p:txBody>
      </p:sp>
      <p:sp>
        <p:nvSpPr>
          <p:cNvPr id="16" name="직사각형 5"/>
          <p:cNvSpPr/>
          <p:nvPr/>
        </p:nvSpPr>
        <p:spPr>
          <a:xfrm>
            <a:off x="6362700" y="4038983"/>
            <a:ext cx="876808" cy="671323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ko-KR" altLang="en-US"/>
            </a:pPr>
            <a:r>
              <a:rPr kumimoji="0" lang="ko-KR" altLang="en-US" sz="100" b="1" i="0" u="none" strike="noStrike" kern="1200" cap="none" spc="15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문체부 훈민정음체"/>
                <a:ea typeface="문체부 훈민정음체"/>
                <a:cs typeface="+mn-cs"/>
              </a:rPr>
              <a:t>땅</a:t>
            </a:r>
          </a:p>
        </p:txBody>
      </p:sp>
      <p:sp>
        <p:nvSpPr>
          <p:cNvPr id="17" name="직사각형 5"/>
          <p:cNvSpPr/>
          <p:nvPr/>
        </p:nvSpPr>
        <p:spPr>
          <a:xfrm>
            <a:off x="4137915" y="4058959"/>
            <a:ext cx="876808" cy="671323"/>
          </a:xfrm>
          <a:prstGeom prst="rect">
            <a:avLst/>
          </a:prstGeom>
        </p:spPr>
        <p:txBody>
          <a:bodyPr vert="horz" lIns="91440" tIns="45720" rIns="91440" bIns="4572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ko-KR" altLang="en-US"/>
            </a:pPr>
            <a:r>
              <a:rPr kumimoji="0" lang="ko-KR" altLang="en-US" sz="4400" b="1" i="0" u="none" strike="noStrike" kern="1200" cap="none" spc="5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문체부 훈민정음체"/>
                <a:ea typeface="문체부 훈민정음체"/>
                <a:cs typeface="+mn-cs"/>
              </a:rPr>
              <a:t>우</a:t>
            </a:r>
          </a:p>
        </p:txBody>
      </p:sp>
      <p:sp>
        <p:nvSpPr>
          <p:cNvPr id="18" name="직사각형 5"/>
          <p:cNvSpPr/>
          <p:nvPr/>
        </p:nvSpPr>
        <p:spPr>
          <a:xfrm>
            <a:off x="5263643" y="4038056"/>
            <a:ext cx="876808" cy="671323"/>
          </a:xfrm>
          <a:prstGeom prst="rect">
            <a:avLst/>
          </a:prstGeom>
        </p:spPr>
        <p:txBody>
          <a:bodyPr vert="horz" lIns="91440" tIns="45720" rIns="91440" bIns="45720" anchor="ctr">
            <a:normAutofit fontScale="25000" lnSpcReduction="2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ko-KR" altLang="en-US"/>
            </a:pPr>
            <a:endParaRPr kumimoji="0" lang="ko-KR" altLang="en-US" sz="169154" b="1" i="0" u="none" strike="noStrike" kern="1200" cap="none" spc="5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문체부 훈민정음체"/>
              <a:ea typeface="문체부 훈민정음체"/>
              <a:cs typeface="+mn-cs"/>
            </a:endParaRPr>
          </a:p>
        </p:txBody>
      </p:sp>
      <p:sp>
        <p:nvSpPr>
          <p:cNvPr id="19" name="직사각형 5"/>
          <p:cNvSpPr/>
          <p:nvPr/>
        </p:nvSpPr>
        <p:spPr>
          <a:xfrm>
            <a:off x="6357875" y="4038056"/>
            <a:ext cx="876808" cy="671323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ko-KR" altLang="en-US"/>
            </a:pPr>
            <a:r>
              <a:rPr kumimoji="0" lang="ko-KR" altLang="en-US" sz="100" b="1" i="0" u="none" strike="noStrike" kern="1200" cap="none" spc="5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문체부 훈민정음체"/>
                <a:ea typeface="문체부 훈민정음체"/>
                <a:cs typeface="+mn-cs"/>
              </a:rPr>
              <a:t>땅</a:t>
            </a:r>
          </a:p>
        </p:txBody>
      </p:sp>
      <p:sp>
        <p:nvSpPr>
          <p:cNvPr id="20" name="직사각형 5">
            <a:extLst>
              <a:ext uri="{FF2B5EF4-FFF2-40B4-BE49-F238E27FC236}">
                <a16:creationId xmlns:a16="http://schemas.microsoft.com/office/drawing/2014/main" id="{E0E9B265-331B-4513-AA44-1EB3A9A403EC}"/>
              </a:ext>
            </a:extLst>
          </p:cNvPr>
          <p:cNvSpPr/>
          <p:nvPr/>
        </p:nvSpPr>
        <p:spPr>
          <a:xfrm>
            <a:off x="2725420" y="4047365"/>
            <a:ext cx="876808" cy="671323"/>
          </a:xfrm>
          <a:prstGeom prst="rect">
            <a:avLst/>
          </a:prstGeom>
        </p:spPr>
        <p:txBody>
          <a:bodyPr vert="horz" lIns="91440" tIns="45720" rIns="91440" bIns="4572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ko-KR" altLang="en-US"/>
            </a:pPr>
            <a:r>
              <a:rPr kumimoji="0" lang="ko-KR" altLang="en-US" sz="4400" b="1" i="0" u="none" strike="noStrike" kern="1200" cap="none" spc="5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문체부 훈민정음체"/>
                <a:ea typeface="문체부 훈민정음체"/>
                <a:cs typeface="+mn-cs"/>
              </a:rPr>
              <a:t>는</a:t>
            </a:r>
          </a:p>
        </p:txBody>
      </p:sp>
      <p:sp>
        <p:nvSpPr>
          <p:cNvPr id="21" name="직사각형 5">
            <a:extLst>
              <a:ext uri="{FF2B5EF4-FFF2-40B4-BE49-F238E27FC236}">
                <a16:creationId xmlns:a16="http://schemas.microsoft.com/office/drawing/2014/main" id="{FA14EB42-4BE6-49DD-8C04-05514E338274}"/>
              </a:ext>
            </a:extLst>
          </p:cNvPr>
          <p:cNvSpPr/>
          <p:nvPr/>
        </p:nvSpPr>
        <p:spPr>
          <a:xfrm>
            <a:off x="6370573" y="4081490"/>
            <a:ext cx="876808" cy="671323"/>
          </a:xfrm>
          <a:prstGeom prst="rect">
            <a:avLst/>
          </a:prstGeom>
        </p:spPr>
        <p:txBody>
          <a:bodyPr vert="horz" lIns="91440" tIns="45720" rIns="91440" bIns="4572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ko-KR" altLang="en-US"/>
            </a:pPr>
            <a:r>
              <a:rPr kumimoji="0" lang="ko-KR" altLang="en-US" sz="4400" b="1" i="0" u="none" strike="noStrike" kern="1200" cap="none" spc="5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문체부 훈민정음체"/>
                <a:ea typeface="문체부 훈민정음체"/>
                <a:cs typeface="+mn-cs"/>
              </a:rPr>
              <a:t>땅</a:t>
            </a:r>
          </a:p>
        </p:txBody>
      </p:sp>
      <p:sp>
        <p:nvSpPr>
          <p:cNvPr id="22" name="직사각형 5">
            <a:extLst>
              <a:ext uri="{FF2B5EF4-FFF2-40B4-BE49-F238E27FC236}">
                <a16:creationId xmlns:a16="http://schemas.microsoft.com/office/drawing/2014/main" id="{7628CCDB-40B4-44AD-8256-7A28531B2538}"/>
              </a:ext>
            </a:extLst>
          </p:cNvPr>
          <p:cNvSpPr/>
          <p:nvPr/>
        </p:nvSpPr>
        <p:spPr>
          <a:xfrm>
            <a:off x="5226559" y="4058960"/>
            <a:ext cx="876808" cy="671323"/>
          </a:xfrm>
          <a:prstGeom prst="rect">
            <a:avLst/>
          </a:prstGeom>
        </p:spPr>
        <p:txBody>
          <a:bodyPr vert="horz" lIns="91440" tIns="45720" rIns="91440" bIns="4572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ko-KR" altLang="en-US"/>
            </a:pPr>
            <a:r>
              <a:rPr kumimoji="0" lang="ko-KR" altLang="en-US" sz="4400" b="1" i="0" u="none" strike="noStrike" kern="1200" cap="none" spc="5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문체부 훈민정음체"/>
                <a:ea typeface="문체부 훈민정음체"/>
                <a:cs typeface="+mn-cs"/>
              </a:rPr>
              <a:t>리</a:t>
            </a:r>
          </a:p>
        </p:txBody>
      </p:sp>
    </p:spTree>
    <p:extLst>
      <p:ext uri="{BB962C8B-B14F-4D97-AF65-F5344CB8AC3E}">
        <p14:creationId xmlns:p14="http://schemas.microsoft.com/office/powerpoint/2010/main" val="4200541569"/>
      </p:ext>
    </p:extLst>
  </p:cSld>
  <p:clrMapOvr>
    <a:masterClrMapping/>
  </p:clrMapOvr>
</p:sld>
</file>

<file path=ppt/theme/theme1.xml><?xml version="1.0" encoding="utf-8"?>
<a:theme xmlns:a="http://schemas.openxmlformats.org/drawingml/2006/main" name="5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596</Words>
  <Application>Microsoft Office PowerPoint</Application>
  <PresentationFormat>와이드스크린</PresentationFormat>
  <Paragraphs>57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1" baseType="lpstr">
      <vt:lpstr>굴림</vt:lpstr>
      <vt:lpstr>맑은 고딕</vt:lpstr>
      <vt:lpstr>문체부 훈민정음체</vt:lpstr>
      <vt:lpstr>Arial</vt:lpstr>
      <vt:lpstr>Wingdings 3</vt:lpstr>
      <vt:lpstr>5_Office 테마</vt:lpstr>
      <vt:lpstr>PowerPoint 프레젠테이션</vt:lpstr>
      <vt:lpstr>PowerPoint 프레젠테이션</vt:lpstr>
      <vt:lpstr>PowerPoint 프레젠테이션</vt:lpstr>
      <vt:lpstr>PowerPoint 프레젠테이션</vt:lpstr>
      <vt:lpstr>감사합니다.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한일협정과 한일어업협정을  중심으로 역사적 사실과 증거</dc:title>
  <dc:creator>오 세훈</dc:creator>
  <cp:lastModifiedBy>오 세훈</cp:lastModifiedBy>
  <cp:revision>21</cp:revision>
  <dcterms:created xsi:type="dcterms:W3CDTF">2019-09-29T09:27:52Z</dcterms:created>
  <dcterms:modified xsi:type="dcterms:W3CDTF">2019-09-29T10:31:21Z</dcterms:modified>
</cp:coreProperties>
</file>