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65" r:id="rId9"/>
    <p:sldId id="262" r:id="rId10"/>
    <p:sldId id="266" r:id="rId11"/>
    <p:sldId id="263" r:id="rId12"/>
    <p:sldId id="267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tj.jac.go.jp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the-noh.com/" TargetMode="External"/><Relationship Id="rId1" Type="http://schemas.openxmlformats.org/officeDocument/2006/relationships/hyperlink" Target="http://www.nohgaku.or.jp/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2.ntj.jac.go.jp/unesco/noh/ko/introduction/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noh.com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hyperlink" Target="http://www.nohgaku.or.jp/" TargetMode="External"/><Relationship Id="rId6" Type="http://schemas.openxmlformats.org/officeDocument/2006/relationships/hyperlink" Target="http://www2.ntj.jac.go.jp/unesco/noh/ko/introduction/" TargetMode="External"/><Relationship Id="rId5" Type="http://schemas.openxmlformats.org/officeDocument/2006/relationships/hyperlink" Target="http://www2.ntj.jac.go.jp/" TargetMode="External"/><Relationship Id="rId4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B11D5-FFD1-40B6-8E8C-4CA7B87079F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E34979-4CFC-4508-BBFE-BBD67E755B5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</a:t>
          </a: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樂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소개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3BF01280-7933-43E6-9085-D0F09ADB8922}" type="parTrans" cxnId="{2AB6892C-AC27-45F9-A70A-E85828B0E37B}">
      <dgm:prSet/>
      <dgm:spPr/>
      <dgm:t>
        <a:bodyPr/>
        <a:lstStyle/>
        <a:p>
          <a:pPr algn="ctr"/>
          <a:endParaRPr lang="en-US"/>
        </a:p>
      </dgm:t>
    </dgm:pt>
    <dgm:pt modelId="{D0389E1E-EC18-4758-8E16-C590E1BA2C0C}" type="sibTrans" cxnId="{2AB6892C-AC27-45F9-A70A-E85828B0E37B}">
      <dgm:prSet/>
      <dgm:spPr/>
      <dgm:t>
        <a:bodyPr/>
        <a:lstStyle/>
        <a:p>
          <a:pPr algn="ctr"/>
          <a:endParaRPr lang="en-US"/>
        </a:p>
      </dgm:t>
    </dgm:pt>
    <dgm:pt modelId="{4A051C61-7C0B-46C5-ADAE-8294F2D5E7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역할구성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D3C4137B-6587-4649-9879-BBB1C0D7FAEB}" type="parTrans" cxnId="{E6F989D2-28BB-4762-9754-A46145DFC555}">
      <dgm:prSet/>
      <dgm:spPr/>
      <dgm:t>
        <a:bodyPr/>
        <a:lstStyle/>
        <a:p>
          <a:pPr algn="ctr"/>
          <a:endParaRPr lang="en-US"/>
        </a:p>
      </dgm:t>
    </dgm:pt>
    <dgm:pt modelId="{D7227855-E7C7-4584-9A45-32C99276CA67}" type="sibTrans" cxnId="{E6F989D2-28BB-4762-9754-A46145DFC555}">
      <dgm:prSet/>
      <dgm:spPr/>
      <dgm:t>
        <a:bodyPr/>
        <a:lstStyle/>
        <a:p>
          <a:pPr algn="ctr"/>
          <a:endParaRPr lang="en-US"/>
        </a:p>
      </dgm:t>
    </dgm:pt>
    <dgm:pt modelId="{17EB39F4-CDD5-44C8-A388-2CE4F62A89C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종류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51D63BD4-0182-49E9-ACB7-DC301DD271D1}" type="parTrans" cxnId="{876F02F3-6AB1-46A2-9D47-FFBD5A10BC9D}">
      <dgm:prSet/>
      <dgm:spPr/>
      <dgm:t>
        <a:bodyPr/>
        <a:lstStyle/>
        <a:p>
          <a:pPr algn="ctr"/>
          <a:endParaRPr lang="en-US"/>
        </a:p>
      </dgm:t>
    </dgm:pt>
    <dgm:pt modelId="{145997B4-3BF9-4334-AAA2-3DAB1EB1DD45}" type="sibTrans" cxnId="{876F02F3-6AB1-46A2-9D47-FFBD5A10BC9D}">
      <dgm:prSet/>
      <dgm:spPr/>
      <dgm:t>
        <a:bodyPr/>
        <a:lstStyle/>
        <a:p>
          <a:pPr algn="ctr"/>
          <a:endParaRPr lang="en-US"/>
        </a:p>
      </dgm:t>
    </dgm:pt>
    <dgm:pt modelId="{873AAA80-9CA8-449B-952C-07DB719EF4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역사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CA13F2B8-CBC9-4DBD-9C67-91C058854601}" type="parTrans" cxnId="{83B21EBB-D75A-4405-9CBC-CD97C4CD285F}">
      <dgm:prSet/>
      <dgm:spPr/>
      <dgm:t>
        <a:bodyPr/>
        <a:lstStyle/>
        <a:p>
          <a:pPr algn="ctr" latinLnBrk="1"/>
          <a:endParaRPr lang="ko-KR" altLang="en-US"/>
        </a:p>
      </dgm:t>
    </dgm:pt>
    <dgm:pt modelId="{4B9A9157-3EF3-4D7D-BC4C-21851B92FFE8}" type="sibTrans" cxnId="{83B21EBB-D75A-4405-9CBC-CD97C4CD285F}">
      <dgm:prSet/>
      <dgm:spPr/>
      <dgm:t>
        <a:bodyPr/>
        <a:lstStyle/>
        <a:p>
          <a:pPr algn="ctr" latinLnBrk="1"/>
          <a:endParaRPr lang="ko-KR" altLang="en-US"/>
        </a:p>
      </dgm:t>
    </dgm:pt>
    <dgm:pt modelId="{6F5A6C97-2DD0-4205-9E0F-2F47E958BF4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참고사이트</a:t>
          </a:r>
          <a:r>
            <a:rPr lang="en-US" altLang="ko-KR" sz="16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&amp;</a:t>
          </a:r>
          <a:r>
            <a:rPr lang="ko-KR" altLang="en-US" sz="16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소개하는 사이트</a:t>
          </a:r>
          <a:endParaRPr lang="en-US" sz="16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DFA2D8E-FC88-4B1E-B515-4401C2798A07}" type="parTrans" cxnId="{DA17BDDC-D74C-42B7-BD55-DC6326E1CE7E}">
      <dgm:prSet/>
      <dgm:spPr/>
      <dgm:t>
        <a:bodyPr/>
        <a:lstStyle/>
        <a:p>
          <a:pPr latinLnBrk="1"/>
          <a:endParaRPr lang="ko-KR" altLang="en-US"/>
        </a:p>
      </dgm:t>
    </dgm:pt>
    <dgm:pt modelId="{E5273D6B-E2AD-48C1-AA68-B142FDAD482E}" type="sibTrans" cxnId="{DA17BDDC-D74C-42B7-BD55-DC6326E1CE7E}">
      <dgm:prSet/>
      <dgm:spPr/>
      <dgm:t>
        <a:bodyPr/>
        <a:lstStyle/>
        <a:p>
          <a:pPr latinLnBrk="1"/>
          <a:endParaRPr lang="ko-KR" altLang="en-US"/>
        </a:p>
      </dgm:t>
    </dgm:pt>
    <dgm:pt modelId="{898F0017-4C43-405D-8DA0-342FD98FA91B}" type="pres">
      <dgm:prSet presAssocID="{26DB11D5-FFD1-40B6-8E8C-4CA7B87079FA}" presName="root" presStyleCnt="0">
        <dgm:presLayoutVars>
          <dgm:dir/>
          <dgm:resizeHandles val="exact"/>
        </dgm:presLayoutVars>
      </dgm:prSet>
      <dgm:spPr/>
    </dgm:pt>
    <dgm:pt modelId="{D8EF30C2-2926-4531-BA77-29FC715DD566}" type="pres">
      <dgm:prSet presAssocID="{66E34979-4CFC-4508-BBFE-BBD67E755B54}" presName="compNode" presStyleCnt="0"/>
      <dgm:spPr/>
    </dgm:pt>
    <dgm:pt modelId="{63616E61-0074-4F70-93B1-99178B8752E3}" type="pres">
      <dgm:prSet presAssocID="{66E34979-4CFC-4508-BBFE-BBD67E755B54}" presName="iconBgRect" presStyleLbl="bgShp" presStyleIdx="0" presStyleCnt="5"/>
      <dgm:spPr/>
    </dgm:pt>
    <dgm:pt modelId="{33FE85F0-3C77-4E98-B2EA-C65F8CD911C2}" type="pres">
      <dgm:prSet presAssocID="{66E34979-4CFC-4508-BBFE-BBD67E755B54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E2B5C1A-7952-4F93-B70D-80720D8BBFAD}" type="pres">
      <dgm:prSet presAssocID="{66E34979-4CFC-4508-BBFE-BBD67E755B54}" presName="spaceRect" presStyleCnt="0"/>
      <dgm:spPr/>
    </dgm:pt>
    <dgm:pt modelId="{08B38A6D-DA94-4B7E-9FE3-23C9DBB620AA}" type="pres">
      <dgm:prSet presAssocID="{66E34979-4CFC-4508-BBFE-BBD67E755B54}" presName="textRect" presStyleLbl="revTx" presStyleIdx="0" presStyleCnt="5">
        <dgm:presLayoutVars>
          <dgm:chMax val="1"/>
          <dgm:chPref val="1"/>
        </dgm:presLayoutVars>
      </dgm:prSet>
      <dgm:spPr/>
    </dgm:pt>
    <dgm:pt modelId="{9D911F1C-C674-4162-AE81-B24FC37CBF7C}" type="pres">
      <dgm:prSet presAssocID="{D0389E1E-EC18-4758-8E16-C590E1BA2C0C}" presName="sibTrans" presStyleCnt="0"/>
      <dgm:spPr/>
    </dgm:pt>
    <dgm:pt modelId="{6E82013F-4C06-45B6-8B48-9DA86AC14197}" type="pres">
      <dgm:prSet presAssocID="{873AAA80-9CA8-449B-952C-07DB719EF482}" presName="compNode" presStyleCnt="0"/>
      <dgm:spPr/>
    </dgm:pt>
    <dgm:pt modelId="{FFF9E2CC-F2E7-4DC0-9359-74814F5F7448}" type="pres">
      <dgm:prSet presAssocID="{873AAA80-9CA8-449B-952C-07DB719EF482}" presName="iconBgRect" presStyleLbl="bgShp" presStyleIdx="1" presStyleCnt="5"/>
      <dgm:spPr/>
    </dgm:pt>
    <dgm:pt modelId="{BD615A79-D677-472B-8E5F-B3118A7A57D2}" type="pres">
      <dgm:prSet presAssocID="{873AAA80-9CA8-449B-952C-07DB719EF482}" presName="iconRect" presStyleLbl="nod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3BAA8A7-35B3-4D27-A10C-456B12E6F426}" type="pres">
      <dgm:prSet presAssocID="{873AAA80-9CA8-449B-952C-07DB719EF482}" presName="spaceRect" presStyleCnt="0"/>
      <dgm:spPr/>
    </dgm:pt>
    <dgm:pt modelId="{08539AC4-2B95-4725-8C3D-BED721CAFE75}" type="pres">
      <dgm:prSet presAssocID="{873AAA80-9CA8-449B-952C-07DB719EF482}" presName="textRect" presStyleLbl="revTx" presStyleIdx="1" presStyleCnt="5">
        <dgm:presLayoutVars>
          <dgm:chMax val="1"/>
          <dgm:chPref val="1"/>
        </dgm:presLayoutVars>
      </dgm:prSet>
      <dgm:spPr/>
    </dgm:pt>
    <dgm:pt modelId="{7DB25A99-5D5D-4C1F-81B5-FAC55CD121BC}" type="pres">
      <dgm:prSet presAssocID="{4B9A9157-3EF3-4D7D-BC4C-21851B92FFE8}" presName="sibTrans" presStyleCnt="0"/>
      <dgm:spPr/>
    </dgm:pt>
    <dgm:pt modelId="{5C8E2F80-67C1-4ECA-B866-624BD6D88B3B}" type="pres">
      <dgm:prSet presAssocID="{4A051C61-7C0B-46C5-ADAE-8294F2D5E736}" presName="compNode" presStyleCnt="0"/>
      <dgm:spPr/>
    </dgm:pt>
    <dgm:pt modelId="{18EB0336-6D5B-44D5-B581-8E0FEE9442EA}" type="pres">
      <dgm:prSet presAssocID="{4A051C61-7C0B-46C5-ADAE-8294F2D5E736}" presName="iconBgRect" presStyleLbl="bgShp" presStyleIdx="2" presStyleCnt="5"/>
      <dgm:spPr/>
    </dgm:pt>
    <dgm:pt modelId="{2660DF59-64E4-4187-BEFD-64BE91C7068B}" type="pres">
      <dgm:prSet presAssocID="{4A051C61-7C0B-46C5-ADAE-8294F2D5E736}" presName="iconRect" presStyleLbl="nod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현미경"/>
        </a:ext>
      </dgm:extLst>
    </dgm:pt>
    <dgm:pt modelId="{AE2A7498-12E8-409B-8B89-DF5611F553A9}" type="pres">
      <dgm:prSet presAssocID="{4A051C61-7C0B-46C5-ADAE-8294F2D5E736}" presName="spaceRect" presStyleCnt="0"/>
      <dgm:spPr/>
    </dgm:pt>
    <dgm:pt modelId="{8322F681-6DCC-4ACD-AEB2-393258A44BAF}" type="pres">
      <dgm:prSet presAssocID="{4A051C61-7C0B-46C5-ADAE-8294F2D5E736}" presName="textRect" presStyleLbl="revTx" presStyleIdx="2" presStyleCnt="5" custScaleX="147871">
        <dgm:presLayoutVars>
          <dgm:chMax val="1"/>
          <dgm:chPref val="1"/>
        </dgm:presLayoutVars>
      </dgm:prSet>
      <dgm:spPr/>
    </dgm:pt>
    <dgm:pt modelId="{D5903C39-9E58-48A0-BA17-0A309AE2F2AE}" type="pres">
      <dgm:prSet presAssocID="{D7227855-E7C7-4584-9A45-32C99276CA67}" presName="sibTrans" presStyleCnt="0"/>
      <dgm:spPr/>
    </dgm:pt>
    <dgm:pt modelId="{E916E425-50DD-402D-8FCC-59063BCCDBA4}" type="pres">
      <dgm:prSet presAssocID="{17EB39F4-CDD5-44C8-A388-2CE4F62A89C0}" presName="compNode" presStyleCnt="0"/>
      <dgm:spPr/>
    </dgm:pt>
    <dgm:pt modelId="{C61650A7-00EB-482E-9734-4D04DE89E4DD}" type="pres">
      <dgm:prSet presAssocID="{17EB39F4-CDD5-44C8-A388-2CE4F62A89C0}" presName="iconBgRect" presStyleLbl="bgShp" presStyleIdx="3" presStyleCnt="5"/>
      <dgm:spPr/>
    </dgm:pt>
    <dgm:pt modelId="{56494F07-A5D9-4529-A6AB-8BFC777F9747}" type="pres">
      <dgm:prSet presAssocID="{17EB39F4-CDD5-44C8-A388-2CE4F62A89C0}" presName="iconRect" presStyleLbl="nod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전구"/>
        </a:ext>
      </dgm:extLst>
    </dgm:pt>
    <dgm:pt modelId="{32F7D9CA-16EA-44B0-A074-0BEA97D128C5}" type="pres">
      <dgm:prSet presAssocID="{17EB39F4-CDD5-44C8-A388-2CE4F62A89C0}" presName="spaceRect" presStyleCnt="0"/>
      <dgm:spPr/>
    </dgm:pt>
    <dgm:pt modelId="{6E304638-184A-4CD9-A151-1B5A81BB3D68}" type="pres">
      <dgm:prSet presAssocID="{17EB39F4-CDD5-44C8-A388-2CE4F62A89C0}" presName="textRect" presStyleLbl="revTx" presStyleIdx="3" presStyleCnt="5">
        <dgm:presLayoutVars>
          <dgm:chMax val="1"/>
          <dgm:chPref val="1"/>
        </dgm:presLayoutVars>
      </dgm:prSet>
      <dgm:spPr/>
    </dgm:pt>
    <dgm:pt modelId="{7A3EEF45-1F53-4C2A-B8FD-19A9E6A8C6D6}" type="pres">
      <dgm:prSet presAssocID="{145997B4-3BF9-4334-AAA2-3DAB1EB1DD45}" presName="sibTrans" presStyleCnt="0"/>
      <dgm:spPr/>
    </dgm:pt>
    <dgm:pt modelId="{95492E57-DCB7-40C9-91A6-D73B759C5482}" type="pres">
      <dgm:prSet presAssocID="{6F5A6C97-2DD0-4205-9E0F-2F47E958BF44}" presName="compNode" presStyleCnt="0"/>
      <dgm:spPr/>
    </dgm:pt>
    <dgm:pt modelId="{76BF82D0-5E89-4AB4-AC5E-C6C5ED6FFF91}" type="pres">
      <dgm:prSet presAssocID="{6F5A6C97-2DD0-4205-9E0F-2F47E958BF44}" presName="iconBgRect" presStyleLbl="bgShp" presStyleIdx="4" presStyleCnt="5"/>
      <dgm:spPr/>
    </dgm:pt>
    <dgm:pt modelId="{B482B23F-09A5-4830-9E08-1D77A5BEBDD9}" type="pres">
      <dgm:prSet presAssocID="{6F5A6C97-2DD0-4205-9E0F-2F47E958BF44}" presName="iconRect" presStyleLbl="nod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AF378376-03F9-4EFB-BD80-C030D200930A}" type="pres">
      <dgm:prSet presAssocID="{6F5A6C97-2DD0-4205-9E0F-2F47E958BF44}" presName="spaceRect" presStyleCnt="0"/>
      <dgm:spPr/>
    </dgm:pt>
    <dgm:pt modelId="{967AB7E4-748A-4B82-BA66-38B07D957416}" type="pres">
      <dgm:prSet presAssocID="{6F5A6C97-2DD0-4205-9E0F-2F47E958BF4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724F722-7262-41E2-B53B-211788FF19A8}" type="presOf" srcId="{66E34979-4CFC-4508-BBFE-BBD67E755B54}" destId="{08B38A6D-DA94-4B7E-9FE3-23C9DBB620AA}" srcOrd="0" destOrd="0" presId="urn:microsoft.com/office/officeart/2018/5/layout/IconCircleLabelList"/>
    <dgm:cxn modelId="{2AB6892C-AC27-45F9-A70A-E85828B0E37B}" srcId="{26DB11D5-FFD1-40B6-8E8C-4CA7B87079FA}" destId="{66E34979-4CFC-4508-BBFE-BBD67E755B54}" srcOrd="0" destOrd="0" parTransId="{3BF01280-7933-43E6-9085-D0F09ADB8922}" sibTransId="{D0389E1E-EC18-4758-8E16-C590E1BA2C0C}"/>
    <dgm:cxn modelId="{3CE2234A-F9A2-4112-861D-1654004C7AEE}" type="presOf" srcId="{17EB39F4-CDD5-44C8-A388-2CE4F62A89C0}" destId="{6E304638-184A-4CD9-A151-1B5A81BB3D68}" srcOrd="0" destOrd="0" presId="urn:microsoft.com/office/officeart/2018/5/layout/IconCircleLabelList"/>
    <dgm:cxn modelId="{62F2339D-6672-4CCD-B74F-B32D077C2F43}" type="presOf" srcId="{873AAA80-9CA8-449B-952C-07DB719EF482}" destId="{08539AC4-2B95-4725-8C3D-BED721CAFE75}" srcOrd="0" destOrd="0" presId="urn:microsoft.com/office/officeart/2018/5/layout/IconCircleLabelList"/>
    <dgm:cxn modelId="{83B21EBB-D75A-4405-9CBC-CD97C4CD285F}" srcId="{26DB11D5-FFD1-40B6-8E8C-4CA7B87079FA}" destId="{873AAA80-9CA8-449B-952C-07DB719EF482}" srcOrd="1" destOrd="0" parTransId="{CA13F2B8-CBC9-4DBD-9C67-91C058854601}" sibTransId="{4B9A9157-3EF3-4D7D-BC4C-21851B92FFE8}"/>
    <dgm:cxn modelId="{E6F989D2-28BB-4762-9754-A46145DFC555}" srcId="{26DB11D5-FFD1-40B6-8E8C-4CA7B87079FA}" destId="{4A051C61-7C0B-46C5-ADAE-8294F2D5E736}" srcOrd="2" destOrd="0" parTransId="{D3C4137B-6587-4649-9879-BBB1C0D7FAEB}" sibTransId="{D7227855-E7C7-4584-9A45-32C99276CA67}"/>
    <dgm:cxn modelId="{601496D2-8750-4EE2-A56C-327E4FE1480E}" type="presOf" srcId="{6F5A6C97-2DD0-4205-9E0F-2F47E958BF44}" destId="{967AB7E4-748A-4B82-BA66-38B07D957416}" srcOrd="0" destOrd="0" presId="urn:microsoft.com/office/officeart/2018/5/layout/IconCircleLabelList"/>
    <dgm:cxn modelId="{DA17BDDC-D74C-42B7-BD55-DC6326E1CE7E}" srcId="{26DB11D5-FFD1-40B6-8E8C-4CA7B87079FA}" destId="{6F5A6C97-2DD0-4205-9E0F-2F47E958BF44}" srcOrd="4" destOrd="0" parTransId="{9DFA2D8E-FC88-4B1E-B515-4401C2798A07}" sibTransId="{E5273D6B-E2AD-48C1-AA68-B142FDAD482E}"/>
    <dgm:cxn modelId="{35309CEA-494E-4DA3-9C8F-44C972962AB9}" type="presOf" srcId="{26DB11D5-FFD1-40B6-8E8C-4CA7B87079FA}" destId="{898F0017-4C43-405D-8DA0-342FD98FA91B}" srcOrd="0" destOrd="0" presId="urn:microsoft.com/office/officeart/2018/5/layout/IconCircleLabelList"/>
    <dgm:cxn modelId="{8C6457EC-0862-48BD-B431-C02A4CCC016E}" type="presOf" srcId="{4A051C61-7C0B-46C5-ADAE-8294F2D5E736}" destId="{8322F681-6DCC-4ACD-AEB2-393258A44BAF}" srcOrd="0" destOrd="0" presId="urn:microsoft.com/office/officeart/2018/5/layout/IconCircleLabelList"/>
    <dgm:cxn modelId="{876F02F3-6AB1-46A2-9D47-FFBD5A10BC9D}" srcId="{26DB11D5-FFD1-40B6-8E8C-4CA7B87079FA}" destId="{17EB39F4-CDD5-44C8-A388-2CE4F62A89C0}" srcOrd="3" destOrd="0" parTransId="{51D63BD4-0182-49E9-ACB7-DC301DD271D1}" sibTransId="{145997B4-3BF9-4334-AAA2-3DAB1EB1DD45}"/>
    <dgm:cxn modelId="{35A19101-7C18-40E9-B115-C7377DB3CAFA}" type="presParOf" srcId="{898F0017-4C43-405D-8DA0-342FD98FA91B}" destId="{D8EF30C2-2926-4531-BA77-29FC715DD566}" srcOrd="0" destOrd="0" presId="urn:microsoft.com/office/officeart/2018/5/layout/IconCircleLabelList"/>
    <dgm:cxn modelId="{0531DA68-A8C2-4B46-972B-9A7E550CFA08}" type="presParOf" srcId="{D8EF30C2-2926-4531-BA77-29FC715DD566}" destId="{63616E61-0074-4F70-93B1-99178B8752E3}" srcOrd="0" destOrd="0" presId="urn:microsoft.com/office/officeart/2018/5/layout/IconCircleLabelList"/>
    <dgm:cxn modelId="{D2815DE0-D9DB-448A-8A99-10FC9B3D62E3}" type="presParOf" srcId="{D8EF30C2-2926-4531-BA77-29FC715DD566}" destId="{33FE85F0-3C77-4E98-B2EA-C65F8CD911C2}" srcOrd="1" destOrd="0" presId="urn:microsoft.com/office/officeart/2018/5/layout/IconCircleLabelList"/>
    <dgm:cxn modelId="{8B62B4A9-52BE-4579-B848-669537A04C23}" type="presParOf" srcId="{D8EF30C2-2926-4531-BA77-29FC715DD566}" destId="{7E2B5C1A-7952-4F93-B70D-80720D8BBFAD}" srcOrd="2" destOrd="0" presId="urn:microsoft.com/office/officeart/2018/5/layout/IconCircleLabelList"/>
    <dgm:cxn modelId="{5D6E071E-4695-4DFE-8674-642B119490AB}" type="presParOf" srcId="{D8EF30C2-2926-4531-BA77-29FC715DD566}" destId="{08B38A6D-DA94-4B7E-9FE3-23C9DBB620AA}" srcOrd="3" destOrd="0" presId="urn:microsoft.com/office/officeart/2018/5/layout/IconCircleLabelList"/>
    <dgm:cxn modelId="{7EC29630-9BF0-49B4-B23C-4672470635DE}" type="presParOf" srcId="{898F0017-4C43-405D-8DA0-342FD98FA91B}" destId="{9D911F1C-C674-4162-AE81-B24FC37CBF7C}" srcOrd="1" destOrd="0" presId="urn:microsoft.com/office/officeart/2018/5/layout/IconCircleLabelList"/>
    <dgm:cxn modelId="{26FB3479-E807-4F48-B159-3CFD90EC42B0}" type="presParOf" srcId="{898F0017-4C43-405D-8DA0-342FD98FA91B}" destId="{6E82013F-4C06-45B6-8B48-9DA86AC14197}" srcOrd="2" destOrd="0" presId="urn:microsoft.com/office/officeart/2018/5/layout/IconCircleLabelList"/>
    <dgm:cxn modelId="{35FD591A-BE53-49CF-B309-DD6E50C12D32}" type="presParOf" srcId="{6E82013F-4C06-45B6-8B48-9DA86AC14197}" destId="{FFF9E2CC-F2E7-4DC0-9359-74814F5F7448}" srcOrd="0" destOrd="0" presId="urn:microsoft.com/office/officeart/2018/5/layout/IconCircleLabelList"/>
    <dgm:cxn modelId="{2540420E-5588-45F4-AC87-D8738C8EA803}" type="presParOf" srcId="{6E82013F-4C06-45B6-8B48-9DA86AC14197}" destId="{BD615A79-D677-472B-8E5F-B3118A7A57D2}" srcOrd="1" destOrd="0" presId="urn:microsoft.com/office/officeart/2018/5/layout/IconCircleLabelList"/>
    <dgm:cxn modelId="{B07CB48A-D203-4888-B2F8-2D5EFD17CB68}" type="presParOf" srcId="{6E82013F-4C06-45B6-8B48-9DA86AC14197}" destId="{63BAA8A7-35B3-4D27-A10C-456B12E6F426}" srcOrd="2" destOrd="0" presId="urn:microsoft.com/office/officeart/2018/5/layout/IconCircleLabelList"/>
    <dgm:cxn modelId="{588E5099-D0D3-4C33-9525-8A2F6362FBA8}" type="presParOf" srcId="{6E82013F-4C06-45B6-8B48-9DA86AC14197}" destId="{08539AC4-2B95-4725-8C3D-BED721CAFE75}" srcOrd="3" destOrd="0" presId="urn:microsoft.com/office/officeart/2018/5/layout/IconCircleLabelList"/>
    <dgm:cxn modelId="{0EA25740-52D6-4483-A548-E3B1E845E759}" type="presParOf" srcId="{898F0017-4C43-405D-8DA0-342FD98FA91B}" destId="{7DB25A99-5D5D-4C1F-81B5-FAC55CD121BC}" srcOrd="3" destOrd="0" presId="urn:microsoft.com/office/officeart/2018/5/layout/IconCircleLabelList"/>
    <dgm:cxn modelId="{C736CAE8-EC34-4EFE-87C9-DCABDF070945}" type="presParOf" srcId="{898F0017-4C43-405D-8DA0-342FD98FA91B}" destId="{5C8E2F80-67C1-4ECA-B866-624BD6D88B3B}" srcOrd="4" destOrd="0" presId="urn:microsoft.com/office/officeart/2018/5/layout/IconCircleLabelList"/>
    <dgm:cxn modelId="{8A301458-D339-46F9-B43A-66FA3B51E7EB}" type="presParOf" srcId="{5C8E2F80-67C1-4ECA-B866-624BD6D88B3B}" destId="{18EB0336-6D5B-44D5-B581-8E0FEE9442EA}" srcOrd="0" destOrd="0" presId="urn:microsoft.com/office/officeart/2018/5/layout/IconCircleLabelList"/>
    <dgm:cxn modelId="{B8881CCC-8C70-49E4-805B-38584CD726D5}" type="presParOf" srcId="{5C8E2F80-67C1-4ECA-B866-624BD6D88B3B}" destId="{2660DF59-64E4-4187-BEFD-64BE91C7068B}" srcOrd="1" destOrd="0" presId="urn:microsoft.com/office/officeart/2018/5/layout/IconCircleLabelList"/>
    <dgm:cxn modelId="{35F8021A-5515-4BE5-9AE0-93F01CF37116}" type="presParOf" srcId="{5C8E2F80-67C1-4ECA-B866-624BD6D88B3B}" destId="{AE2A7498-12E8-409B-8B89-DF5611F553A9}" srcOrd="2" destOrd="0" presId="urn:microsoft.com/office/officeart/2018/5/layout/IconCircleLabelList"/>
    <dgm:cxn modelId="{B8941E35-1ADC-4BF5-8B02-A1395459B24C}" type="presParOf" srcId="{5C8E2F80-67C1-4ECA-B866-624BD6D88B3B}" destId="{8322F681-6DCC-4ACD-AEB2-393258A44BAF}" srcOrd="3" destOrd="0" presId="urn:microsoft.com/office/officeart/2018/5/layout/IconCircleLabelList"/>
    <dgm:cxn modelId="{129BE139-642F-4381-B6D7-5B7279AD0CA9}" type="presParOf" srcId="{898F0017-4C43-405D-8DA0-342FD98FA91B}" destId="{D5903C39-9E58-48A0-BA17-0A309AE2F2AE}" srcOrd="5" destOrd="0" presId="urn:microsoft.com/office/officeart/2018/5/layout/IconCircleLabelList"/>
    <dgm:cxn modelId="{E36E2CB1-BEC5-4BE5-878B-CD1534F080C6}" type="presParOf" srcId="{898F0017-4C43-405D-8DA0-342FD98FA91B}" destId="{E916E425-50DD-402D-8FCC-59063BCCDBA4}" srcOrd="6" destOrd="0" presId="urn:microsoft.com/office/officeart/2018/5/layout/IconCircleLabelList"/>
    <dgm:cxn modelId="{0864FC65-118E-4043-944C-96B78E342F0D}" type="presParOf" srcId="{E916E425-50DD-402D-8FCC-59063BCCDBA4}" destId="{C61650A7-00EB-482E-9734-4D04DE89E4DD}" srcOrd="0" destOrd="0" presId="urn:microsoft.com/office/officeart/2018/5/layout/IconCircleLabelList"/>
    <dgm:cxn modelId="{3090EBCC-219E-4375-B8AF-A745C78EC789}" type="presParOf" srcId="{E916E425-50DD-402D-8FCC-59063BCCDBA4}" destId="{56494F07-A5D9-4529-A6AB-8BFC777F9747}" srcOrd="1" destOrd="0" presId="urn:microsoft.com/office/officeart/2018/5/layout/IconCircleLabelList"/>
    <dgm:cxn modelId="{08730046-10F9-42B0-82AC-8964ABFA6062}" type="presParOf" srcId="{E916E425-50DD-402D-8FCC-59063BCCDBA4}" destId="{32F7D9CA-16EA-44B0-A074-0BEA97D128C5}" srcOrd="2" destOrd="0" presId="urn:microsoft.com/office/officeart/2018/5/layout/IconCircleLabelList"/>
    <dgm:cxn modelId="{EFEDC294-547E-4561-89E8-0724E396C53B}" type="presParOf" srcId="{E916E425-50DD-402D-8FCC-59063BCCDBA4}" destId="{6E304638-184A-4CD9-A151-1B5A81BB3D68}" srcOrd="3" destOrd="0" presId="urn:microsoft.com/office/officeart/2018/5/layout/IconCircleLabelList"/>
    <dgm:cxn modelId="{5BD8972B-2CC0-4024-8E0C-2B5C7B394760}" type="presParOf" srcId="{898F0017-4C43-405D-8DA0-342FD98FA91B}" destId="{7A3EEF45-1F53-4C2A-B8FD-19A9E6A8C6D6}" srcOrd="7" destOrd="0" presId="urn:microsoft.com/office/officeart/2018/5/layout/IconCircleLabelList"/>
    <dgm:cxn modelId="{B62F40C7-D834-4AE9-B5FE-B7CA865A2A3D}" type="presParOf" srcId="{898F0017-4C43-405D-8DA0-342FD98FA91B}" destId="{95492E57-DCB7-40C9-91A6-D73B759C5482}" srcOrd="8" destOrd="0" presId="urn:microsoft.com/office/officeart/2018/5/layout/IconCircleLabelList"/>
    <dgm:cxn modelId="{9555B42B-DE68-4DF4-94E4-76BBAAC2EA3C}" type="presParOf" srcId="{95492E57-DCB7-40C9-91A6-D73B759C5482}" destId="{76BF82D0-5E89-4AB4-AC5E-C6C5ED6FFF91}" srcOrd="0" destOrd="0" presId="urn:microsoft.com/office/officeart/2018/5/layout/IconCircleLabelList"/>
    <dgm:cxn modelId="{C3634903-1010-44E0-A418-C84656CD4AD9}" type="presParOf" srcId="{95492E57-DCB7-40C9-91A6-D73B759C5482}" destId="{B482B23F-09A5-4830-9E08-1D77A5BEBDD9}" srcOrd="1" destOrd="0" presId="urn:microsoft.com/office/officeart/2018/5/layout/IconCircleLabelList"/>
    <dgm:cxn modelId="{35F1B220-2776-47B3-A5AD-D0C7DE35AB11}" type="presParOf" srcId="{95492E57-DCB7-40C9-91A6-D73B759C5482}" destId="{AF378376-03F9-4EFB-BD80-C030D200930A}" srcOrd="2" destOrd="0" presId="urn:microsoft.com/office/officeart/2018/5/layout/IconCircleLabelList"/>
    <dgm:cxn modelId="{86ED7ABD-EB34-4D0E-9EBA-630454816BC9}" type="presParOf" srcId="{95492E57-DCB7-40C9-91A6-D73B759C5482}" destId="{967AB7E4-748A-4B82-BA66-38B07D9574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634D76-6559-4F21-A8F7-5E0259F0EED9}" type="doc">
      <dgm:prSet loTypeId="urn:microsoft.com/office/officeart/2005/8/layout/pList2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E9678634-B29C-4AA2-B807-45649F14E3A9}">
      <dgm:prSet phldrT="[텍스트]" custT="1"/>
      <dgm:spPr/>
      <dgm:t>
        <a:bodyPr/>
        <a:lstStyle/>
        <a:p>
          <a:pPr latinLnBrk="1"/>
          <a:r>
            <a:rPr lang="ko-KR" altLang="en-US" sz="15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와키노모노</a:t>
          </a:r>
          <a:endParaRPr lang="en-US" altLang="ko-KR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신의이야기</a:t>
          </a:r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신이 주인공이 되어 축복과 기쁨의 말을 전하는 이야기</a:t>
          </a:r>
        </a:p>
      </dgm:t>
    </dgm:pt>
    <dgm:pt modelId="{E48CC6B0-58D4-4089-B549-3436144E8656}" type="parTrans" cxnId="{E06A444B-7FB8-4A2A-96D7-BF4B2B0685C8}">
      <dgm:prSet/>
      <dgm:spPr/>
      <dgm:t>
        <a:bodyPr/>
        <a:lstStyle/>
        <a:p>
          <a:pPr latinLnBrk="1"/>
          <a:endParaRPr lang="ko-KR" altLang="en-US"/>
        </a:p>
      </dgm:t>
    </dgm:pt>
    <dgm:pt modelId="{84041106-184B-4D35-A389-8382D03264B1}" type="sibTrans" cxnId="{E06A444B-7FB8-4A2A-96D7-BF4B2B0685C8}">
      <dgm:prSet/>
      <dgm:spPr/>
      <dgm:t>
        <a:bodyPr/>
        <a:lstStyle/>
        <a:p>
          <a:pPr latinLnBrk="1"/>
          <a:endParaRPr lang="ko-KR" altLang="en-US"/>
        </a:p>
      </dgm:t>
    </dgm:pt>
    <dgm:pt modelId="{9F6F0C40-D5E7-4ACF-9638-EF669005D9AA}">
      <dgm:prSet phldrT="[텍스트]" custT="1"/>
      <dgm:spPr/>
      <dgm:t>
        <a:bodyPr/>
        <a:lstStyle/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슈라모노</a:t>
          </a:r>
          <a:endParaRPr lang="en-US" altLang="ko-KR" sz="15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무사이야기</a:t>
          </a:r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사후에도 계속 싸워야 하는 지옥에 떨어진 무사의 이야기</a:t>
          </a:r>
          <a:endParaRPr lang="ko-KR" altLang="en-US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F312E05D-BE3B-4944-8BDE-4B3F08007C61}" type="parTrans" cxnId="{682489F6-0104-48A8-800D-FD669EA07953}">
      <dgm:prSet/>
      <dgm:spPr/>
      <dgm:t>
        <a:bodyPr/>
        <a:lstStyle/>
        <a:p>
          <a:pPr latinLnBrk="1"/>
          <a:endParaRPr lang="ko-KR" altLang="en-US"/>
        </a:p>
      </dgm:t>
    </dgm:pt>
    <dgm:pt modelId="{42472FB5-5CC5-4839-BA1C-F94BC96A29BB}" type="sibTrans" cxnId="{682489F6-0104-48A8-800D-FD669EA07953}">
      <dgm:prSet/>
      <dgm:spPr/>
      <dgm:t>
        <a:bodyPr/>
        <a:lstStyle/>
        <a:p>
          <a:pPr latinLnBrk="1"/>
          <a:endParaRPr lang="ko-KR" altLang="en-US"/>
        </a:p>
      </dgm:t>
    </dgm:pt>
    <dgm:pt modelId="{80206035-B533-4EA9-8937-3973606DD624}">
      <dgm:prSet phldrT="[텍스트]" custT="1"/>
      <dgm:spPr/>
      <dgm:t>
        <a:bodyPr/>
        <a:lstStyle/>
        <a:p>
          <a:pPr latinLnBrk="1"/>
          <a:r>
            <a:rPr lang="ko-KR" altLang="en-US" sz="15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카즈라모노</a:t>
          </a:r>
          <a:endParaRPr lang="en-US" altLang="ko-KR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여성 이야기</a:t>
          </a:r>
          <a:r>
            <a:rPr lang="en-US" altLang="ko-KR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우아하고 아름다운 여성이 주인공이 되는 이야기</a:t>
          </a:r>
        </a:p>
      </dgm:t>
    </dgm:pt>
    <dgm:pt modelId="{7D875017-5544-48F9-9A38-AC463C3313BC}" type="parTrans" cxnId="{E437AB1A-7D46-4B85-92D7-DC058FF7B976}">
      <dgm:prSet/>
      <dgm:spPr/>
      <dgm:t>
        <a:bodyPr/>
        <a:lstStyle/>
        <a:p>
          <a:pPr latinLnBrk="1"/>
          <a:endParaRPr lang="ko-KR" altLang="en-US"/>
        </a:p>
      </dgm:t>
    </dgm:pt>
    <dgm:pt modelId="{F6F2827D-8D70-4092-8FEB-B790E84B9A36}" type="sibTrans" cxnId="{E437AB1A-7D46-4B85-92D7-DC058FF7B976}">
      <dgm:prSet/>
      <dgm:spPr/>
      <dgm:t>
        <a:bodyPr/>
        <a:lstStyle/>
        <a:p>
          <a:pPr latinLnBrk="1"/>
          <a:endParaRPr lang="ko-KR" altLang="en-US"/>
        </a:p>
      </dgm:t>
    </dgm:pt>
    <dgm:pt modelId="{A51ECEF8-8F49-4C33-9812-80D7EBBE0C95}">
      <dgm:prSet custT="1"/>
      <dgm:spPr/>
      <dgm:t>
        <a:bodyPr/>
        <a:lstStyle/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자쓰노</a:t>
          </a:r>
          <a:endParaRPr lang="en-US" altLang="ko-KR" sz="15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다양한 이야기</a:t>
          </a:r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어느 종류로 구문하기 힘든 다양한 이야기</a:t>
          </a:r>
          <a:endParaRPr lang="ko-KR" altLang="en-US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B7B1F0D9-69FC-4409-95A1-57F70E1C0E7F}" type="parTrans" cxnId="{45449EAB-9FF6-4C81-9128-5DAD3429A366}">
      <dgm:prSet/>
      <dgm:spPr/>
      <dgm:t>
        <a:bodyPr/>
        <a:lstStyle/>
        <a:p>
          <a:pPr latinLnBrk="1"/>
          <a:endParaRPr lang="ko-KR" altLang="en-US"/>
        </a:p>
      </dgm:t>
    </dgm:pt>
    <dgm:pt modelId="{B0126FCB-3185-44B5-A2E9-1299A5184B6D}" type="sibTrans" cxnId="{45449EAB-9FF6-4C81-9128-5DAD3429A366}">
      <dgm:prSet/>
      <dgm:spPr/>
      <dgm:t>
        <a:bodyPr/>
        <a:lstStyle/>
        <a:p>
          <a:pPr latinLnBrk="1"/>
          <a:endParaRPr lang="ko-KR" altLang="en-US"/>
        </a:p>
      </dgm:t>
    </dgm:pt>
    <dgm:pt modelId="{8B52FF21-8645-49FF-9A4D-590B5A12B2D6}">
      <dgm:prSet custT="1"/>
      <dgm:spPr/>
      <dgm:t>
        <a:bodyPr/>
        <a:lstStyle/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기리노모노</a:t>
          </a:r>
          <a:endParaRPr lang="en-US" altLang="ko-KR" sz="15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latinLnBrk="1"/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마지막 이야기</a:t>
          </a:r>
          <a:r>
            <a:rPr lang="en-US" altLang="ko-KR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sz="15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귀신이나 괴물 등 인간이 아닌 것이 중심이 되는 이야기</a:t>
          </a:r>
          <a:endParaRPr lang="ko-KR" altLang="en-US" sz="15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6AFFEAA-557B-430A-B1D5-A2417451380D}" type="parTrans" cxnId="{0295213F-2167-4755-8F9C-7238442C1848}">
      <dgm:prSet/>
      <dgm:spPr/>
      <dgm:t>
        <a:bodyPr/>
        <a:lstStyle/>
        <a:p>
          <a:pPr latinLnBrk="1"/>
          <a:endParaRPr lang="ko-KR" altLang="en-US"/>
        </a:p>
      </dgm:t>
    </dgm:pt>
    <dgm:pt modelId="{BD60F669-9EE6-47CC-88DB-A65A61D0859F}" type="sibTrans" cxnId="{0295213F-2167-4755-8F9C-7238442C1848}">
      <dgm:prSet/>
      <dgm:spPr/>
      <dgm:t>
        <a:bodyPr/>
        <a:lstStyle/>
        <a:p>
          <a:pPr latinLnBrk="1"/>
          <a:endParaRPr lang="ko-KR" altLang="en-US"/>
        </a:p>
      </dgm:t>
    </dgm:pt>
    <dgm:pt modelId="{FA7A3196-B532-4D02-AB31-FB03F37BF0A6}" type="pres">
      <dgm:prSet presAssocID="{48634D76-6559-4F21-A8F7-5E0259F0EED9}" presName="Name0" presStyleCnt="0">
        <dgm:presLayoutVars>
          <dgm:dir/>
          <dgm:resizeHandles val="exact"/>
        </dgm:presLayoutVars>
      </dgm:prSet>
      <dgm:spPr/>
    </dgm:pt>
    <dgm:pt modelId="{172A0B18-66CE-4950-97CF-25DFBE5DEBED}" type="pres">
      <dgm:prSet presAssocID="{48634D76-6559-4F21-A8F7-5E0259F0EED9}" presName="bkgdShp" presStyleLbl="alignAccFollowNode1" presStyleIdx="0" presStyleCnt="1"/>
      <dgm:spPr/>
    </dgm:pt>
    <dgm:pt modelId="{D6694F28-3959-4105-8BFD-EA9EC30F976F}" type="pres">
      <dgm:prSet presAssocID="{48634D76-6559-4F21-A8F7-5E0259F0EED9}" presName="linComp" presStyleCnt="0"/>
      <dgm:spPr/>
    </dgm:pt>
    <dgm:pt modelId="{F330FD2B-89B7-4144-99C4-A2C076CDD954}" type="pres">
      <dgm:prSet presAssocID="{E9678634-B29C-4AA2-B807-45649F14E3A9}" presName="compNode" presStyleCnt="0"/>
      <dgm:spPr/>
    </dgm:pt>
    <dgm:pt modelId="{932EFCF6-FEAC-4F8B-BE9B-1164843249DF}" type="pres">
      <dgm:prSet presAssocID="{E9678634-B29C-4AA2-B807-45649F14E3A9}" presName="node" presStyleLbl="node1" presStyleIdx="0" presStyleCnt="5">
        <dgm:presLayoutVars>
          <dgm:bulletEnabled val="1"/>
        </dgm:presLayoutVars>
      </dgm:prSet>
      <dgm:spPr/>
    </dgm:pt>
    <dgm:pt modelId="{DC5BE4DD-1648-4350-9724-9D4932A1D48E}" type="pres">
      <dgm:prSet presAssocID="{E9678634-B29C-4AA2-B807-45649F14E3A9}" presName="invisiNode" presStyleLbl="node1" presStyleIdx="0" presStyleCnt="5"/>
      <dgm:spPr/>
    </dgm:pt>
    <dgm:pt modelId="{211AC4B0-6600-4945-8A24-FD4B53329CAF}" type="pres">
      <dgm:prSet presAssocID="{E9678634-B29C-4AA2-B807-45649F14E3A9}" presName="imagNode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</dgm:spPr>
    </dgm:pt>
    <dgm:pt modelId="{191AB563-23B0-46E6-B0B9-51CF7536200B}" type="pres">
      <dgm:prSet presAssocID="{84041106-184B-4D35-A389-8382D03264B1}" presName="sibTrans" presStyleLbl="sibTrans2D1" presStyleIdx="0" presStyleCnt="0"/>
      <dgm:spPr/>
    </dgm:pt>
    <dgm:pt modelId="{EC83C864-DD6F-4B52-8E75-18724808A3E5}" type="pres">
      <dgm:prSet presAssocID="{9F6F0C40-D5E7-4ACF-9638-EF669005D9AA}" presName="compNode" presStyleCnt="0"/>
      <dgm:spPr/>
    </dgm:pt>
    <dgm:pt modelId="{08956400-19FB-461D-B847-9BFC7FEB478A}" type="pres">
      <dgm:prSet presAssocID="{9F6F0C40-D5E7-4ACF-9638-EF669005D9AA}" presName="node" presStyleLbl="node1" presStyleIdx="1" presStyleCnt="5">
        <dgm:presLayoutVars>
          <dgm:bulletEnabled val="1"/>
        </dgm:presLayoutVars>
      </dgm:prSet>
      <dgm:spPr/>
    </dgm:pt>
    <dgm:pt modelId="{82BBCD15-FE68-462E-9B19-AF4B002B088B}" type="pres">
      <dgm:prSet presAssocID="{9F6F0C40-D5E7-4ACF-9638-EF669005D9AA}" presName="invisiNode" presStyleLbl="node1" presStyleIdx="1" presStyleCnt="5"/>
      <dgm:spPr/>
    </dgm:pt>
    <dgm:pt modelId="{EA6E4CF0-6DF0-42E3-A560-E2BEBFF3755A}" type="pres">
      <dgm:prSet presAssocID="{9F6F0C40-D5E7-4ACF-9638-EF669005D9AA}" presName="imagNode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</dgm:spPr>
    </dgm:pt>
    <dgm:pt modelId="{DBA631F7-8CFC-4E5B-9AFD-5E370A9A137C}" type="pres">
      <dgm:prSet presAssocID="{42472FB5-5CC5-4839-BA1C-F94BC96A29BB}" presName="sibTrans" presStyleLbl="sibTrans2D1" presStyleIdx="0" presStyleCnt="0"/>
      <dgm:spPr/>
    </dgm:pt>
    <dgm:pt modelId="{6F590B4A-99A5-47D3-8D4D-4A95F7FFE136}" type="pres">
      <dgm:prSet presAssocID="{80206035-B533-4EA9-8937-3973606DD624}" presName="compNode" presStyleCnt="0"/>
      <dgm:spPr/>
    </dgm:pt>
    <dgm:pt modelId="{43A5B5DB-19E5-4B9F-B7B4-062270365B72}" type="pres">
      <dgm:prSet presAssocID="{80206035-B533-4EA9-8937-3973606DD624}" presName="node" presStyleLbl="node1" presStyleIdx="2" presStyleCnt="5">
        <dgm:presLayoutVars>
          <dgm:bulletEnabled val="1"/>
        </dgm:presLayoutVars>
      </dgm:prSet>
      <dgm:spPr/>
    </dgm:pt>
    <dgm:pt modelId="{EA5784FF-4153-4893-9364-026D5D15D2E2}" type="pres">
      <dgm:prSet presAssocID="{80206035-B533-4EA9-8937-3973606DD624}" presName="invisiNode" presStyleLbl="node1" presStyleIdx="2" presStyleCnt="5"/>
      <dgm:spPr/>
    </dgm:pt>
    <dgm:pt modelId="{17AA50AF-1905-4C25-A9D0-B8975A673A7D}" type="pres">
      <dgm:prSet presAssocID="{80206035-B533-4EA9-8937-3973606DD624}" presName="imagNode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</dgm:pt>
    <dgm:pt modelId="{9DD09F25-5109-4034-8D58-F50BDA303FFF}" type="pres">
      <dgm:prSet presAssocID="{F6F2827D-8D70-4092-8FEB-B790E84B9A36}" presName="sibTrans" presStyleLbl="sibTrans2D1" presStyleIdx="0" presStyleCnt="0"/>
      <dgm:spPr/>
    </dgm:pt>
    <dgm:pt modelId="{EA20CB75-E8DF-4875-9B1A-19D97EB4AA99}" type="pres">
      <dgm:prSet presAssocID="{A51ECEF8-8F49-4C33-9812-80D7EBBE0C95}" presName="compNode" presStyleCnt="0"/>
      <dgm:spPr/>
    </dgm:pt>
    <dgm:pt modelId="{A4723968-FD4D-43CC-BA4D-628F8EEAC8F1}" type="pres">
      <dgm:prSet presAssocID="{A51ECEF8-8F49-4C33-9812-80D7EBBE0C95}" presName="node" presStyleLbl="node1" presStyleIdx="3" presStyleCnt="5">
        <dgm:presLayoutVars>
          <dgm:bulletEnabled val="1"/>
        </dgm:presLayoutVars>
      </dgm:prSet>
      <dgm:spPr/>
    </dgm:pt>
    <dgm:pt modelId="{523DDB01-53C2-4308-992C-9A7444491551}" type="pres">
      <dgm:prSet presAssocID="{A51ECEF8-8F49-4C33-9812-80D7EBBE0C95}" presName="invisiNode" presStyleLbl="node1" presStyleIdx="3" presStyleCnt="5"/>
      <dgm:spPr/>
    </dgm:pt>
    <dgm:pt modelId="{DF6FD277-2ADB-41F9-B57B-8D06C51B7FFC}" type="pres">
      <dgm:prSet presAssocID="{A51ECEF8-8F49-4C33-9812-80D7EBBE0C95}" presName="imagNode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</dgm:pt>
    <dgm:pt modelId="{603B14F5-358A-4C34-AAF1-ACD8AC8F4291}" type="pres">
      <dgm:prSet presAssocID="{B0126FCB-3185-44B5-A2E9-1299A5184B6D}" presName="sibTrans" presStyleLbl="sibTrans2D1" presStyleIdx="0" presStyleCnt="0"/>
      <dgm:spPr/>
    </dgm:pt>
    <dgm:pt modelId="{E4D6536B-9FCA-46F2-BD67-8FE270A03D9E}" type="pres">
      <dgm:prSet presAssocID="{8B52FF21-8645-49FF-9A4D-590B5A12B2D6}" presName="compNode" presStyleCnt="0"/>
      <dgm:spPr/>
    </dgm:pt>
    <dgm:pt modelId="{5AE49DE7-9322-41F6-93AB-CF5CACDD5831}" type="pres">
      <dgm:prSet presAssocID="{8B52FF21-8645-49FF-9A4D-590B5A12B2D6}" presName="node" presStyleLbl="node1" presStyleIdx="4" presStyleCnt="5">
        <dgm:presLayoutVars>
          <dgm:bulletEnabled val="1"/>
        </dgm:presLayoutVars>
      </dgm:prSet>
      <dgm:spPr/>
    </dgm:pt>
    <dgm:pt modelId="{B1F7D397-C350-4150-9C7A-FE9CC9AD7685}" type="pres">
      <dgm:prSet presAssocID="{8B52FF21-8645-49FF-9A4D-590B5A12B2D6}" presName="invisiNode" presStyleLbl="node1" presStyleIdx="4" presStyleCnt="5"/>
      <dgm:spPr/>
    </dgm:pt>
    <dgm:pt modelId="{D36A76F3-69BC-4D35-923B-6DE4CEF514AE}" type="pres">
      <dgm:prSet presAssocID="{8B52FF21-8645-49FF-9A4D-590B5A12B2D6}" presName="imagNode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E437AB1A-7D46-4B85-92D7-DC058FF7B976}" srcId="{48634D76-6559-4F21-A8F7-5E0259F0EED9}" destId="{80206035-B533-4EA9-8937-3973606DD624}" srcOrd="2" destOrd="0" parTransId="{7D875017-5544-48F9-9A38-AC463C3313BC}" sibTransId="{F6F2827D-8D70-4092-8FEB-B790E84B9A36}"/>
    <dgm:cxn modelId="{55C1CA32-F641-4CF6-990C-FC8B333A60DF}" type="presOf" srcId="{F6F2827D-8D70-4092-8FEB-B790E84B9A36}" destId="{9DD09F25-5109-4034-8D58-F50BDA303FFF}" srcOrd="0" destOrd="0" presId="urn:microsoft.com/office/officeart/2005/8/layout/pList2"/>
    <dgm:cxn modelId="{212A253D-A287-45FA-855C-5560844C39EF}" type="presOf" srcId="{8B52FF21-8645-49FF-9A4D-590B5A12B2D6}" destId="{5AE49DE7-9322-41F6-93AB-CF5CACDD5831}" srcOrd="0" destOrd="0" presId="urn:microsoft.com/office/officeart/2005/8/layout/pList2"/>
    <dgm:cxn modelId="{0295213F-2167-4755-8F9C-7238442C1848}" srcId="{48634D76-6559-4F21-A8F7-5E0259F0EED9}" destId="{8B52FF21-8645-49FF-9A4D-590B5A12B2D6}" srcOrd="4" destOrd="0" parTransId="{46AFFEAA-557B-430A-B1D5-A2417451380D}" sibTransId="{BD60F669-9EE6-47CC-88DB-A65A61D0859F}"/>
    <dgm:cxn modelId="{FD884A42-CECE-4E18-969B-E38A8F428168}" type="presOf" srcId="{9F6F0C40-D5E7-4ACF-9638-EF669005D9AA}" destId="{08956400-19FB-461D-B847-9BFC7FEB478A}" srcOrd="0" destOrd="0" presId="urn:microsoft.com/office/officeart/2005/8/layout/pList2"/>
    <dgm:cxn modelId="{E06A444B-7FB8-4A2A-96D7-BF4B2B0685C8}" srcId="{48634D76-6559-4F21-A8F7-5E0259F0EED9}" destId="{E9678634-B29C-4AA2-B807-45649F14E3A9}" srcOrd="0" destOrd="0" parTransId="{E48CC6B0-58D4-4089-B549-3436144E8656}" sibTransId="{84041106-184B-4D35-A389-8382D03264B1}"/>
    <dgm:cxn modelId="{2C8AAD8B-64E6-41ED-9A0A-02B6923F5541}" type="presOf" srcId="{42472FB5-5CC5-4839-BA1C-F94BC96A29BB}" destId="{DBA631F7-8CFC-4E5B-9AFD-5E370A9A137C}" srcOrd="0" destOrd="0" presId="urn:microsoft.com/office/officeart/2005/8/layout/pList2"/>
    <dgm:cxn modelId="{ADA56693-0AEF-4546-87C8-73F6E39A4AFB}" type="presOf" srcId="{84041106-184B-4D35-A389-8382D03264B1}" destId="{191AB563-23B0-46E6-B0B9-51CF7536200B}" srcOrd="0" destOrd="0" presId="urn:microsoft.com/office/officeart/2005/8/layout/pList2"/>
    <dgm:cxn modelId="{46E70599-09CC-40FE-A849-BAF739F9838F}" type="presOf" srcId="{B0126FCB-3185-44B5-A2E9-1299A5184B6D}" destId="{603B14F5-358A-4C34-AAF1-ACD8AC8F4291}" srcOrd="0" destOrd="0" presId="urn:microsoft.com/office/officeart/2005/8/layout/pList2"/>
    <dgm:cxn modelId="{45449EAB-9FF6-4C81-9128-5DAD3429A366}" srcId="{48634D76-6559-4F21-A8F7-5E0259F0EED9}" destId="{A51ECEF8-8F49-4C33-9812-80D7EBBE0C95}" srcOrd="3" destOrd="0" parTransId="{B7B1F0D9-69FC-4409-95A1-57F70E1C0E7F}" sibTransId="{B0126FCB-3185-44B5-A2E9-1299A5184B6D}"/>
    <dgm:cxn modelId="{6ED1EDC3-965D-4232-9E11-D89744443F72}" type="presOf" srcId="{80206035-B533-4EA9-8937-3973606DD624}" destId="{43A5B5DB-19E5-4B9F-B7B4-062270365B72}" srcOrd="0" destOrd="0" presId="urn:microsoft.com/office/officeart/2005/8/layout/pList2"/>
    <dgm:cxn modelId="{E7C7E4C9-4E85-4333-BAE3-C8D03F09A268}" type="presOf" srcId="{A51ECEF8-8F49-4C33-9812-80D7EBBE0C95}" destId="{A4723968-FD4D-43CC-BA4D-628F8EEAC8F1}" srcOrd="0" destOrd="0" presId="urn:microsoft.com/office/officeart/2005/8/layout/pList2"/>
    <dgm:cxn modelId="{7CE2B5E8-1624-4DF0-9B11-86B891FEEE72}" type="presOf" srcId="{48634D76-6559-4F21-A8F7-5E0259F0EED9}" destId="{FA7A3196-B532-4D02-AB31-FB03F37BF0A6}" srcOrd="0" destOrd="0" presId="urn:microsoft.com/office/officeart/2005/8/layout/pList2"/>
    <dgm:cxn modelId="{682489F6-0104-48A8-800D-FD669EA07953}" srcId="{48634D76-6559-4F21-A8F7-5E0259F0EED9}" destId="{9F6F0C40-D5E7-4ACF-9638-EF669005D9AA}" srcOrd="1" destOrd="0" parTransId="{F312E05D-BE3B-4944-8BDE-4B3F08007C61}" sibTransId="{42472FB5-5CC5-4839-BA1C-F94BC96A29BB}"/>
    <dgm:cxn modelId="{CB69FEFC-6B77-4656-8BAA-7C3A3CB98496}" type="presOf" srcId="{E9678634-B29C-4AA2-B807-45649F14E3A9}" destId="{932EFCF6-FEAC-4F8B-BE9B-1164843249DF}" srcOrd="0" destOrd="0" presId="urn:microsoft.com/office/officeart/2005/8/layout/pList2"/>
    <dgm:cxn modelId="{AA4A2AF3-267A-4230-9B2F-6367D9A4BAC2}" type="presParOf" srcId="{FA7A3196-B532-4D02-AB31-FB03F37BF0A6}" destId="{172A0B18-66CE-4950-97CF-25DFBE5DEBED}" srcOrd="0" destOrd="0" presId="urn:microsoft.com/office/officeart/2005/8/layout/pList2"/>
    <dgm:cxn modelId="{7233DBD9-EF60-4819-B43D-F8A9F2BF395C}" type="presParOf" srcId="{FA7A3196-B532-4D02-AB31-FB03F37BF0A6}" destId="{D6694F28-3959-4105-8BFD-EA9EC30F976F}" srcOrd="1" destOrd="0" presId="urn:microsoft.com/office/officeart/2005/8/layout/pList2"/>
    <dgm:cxn modelId="{A8EDB1F7-FBE8-48B9-9A7D-FF6D5224418E}" type="presParOf" srcId="{D6694F28-3959-4105-8BFD-EA9EC30F976F}" destId="{F330FD2B-89B7-4144-99C4-A2C076CDD954}" srcOrd="0" destOrd="0" presId="urn:microsoft.com/office/officeart/2005/8/layout/pList2"/>
    <dgm:cxn modelId="{5B1BF571-4434-4E5A-85C8-5C350AFD63F5}" type="presParOf" srcId="{F330FD2B-89B7-4144-99C4-A2C076CDD954}" destId="{932EFCF6-FEAC-4F8B-BE9B-1164843249DF}" srcOrd="0" destOrd="0" presId="urn:microsoft.com/office/officeart/2005/8/layout/pList2"/>
    <dgm:cxn modelId="{D34BA82F-10B9-4EB4-8941-3BB16488B896}" type="presParOf" srcId="{F330FD2B-89B7-4144-99C4-A2C076CDD954}" destId="{DC5BE4DD-1648-4350-9724-9D4932A1D48E}" srcOrd="1" destOrd="0" presId="urn:microsoft.com/office/officeart/2005/8/layout/pList2"/>
    <dgm:cxn modelId="{25C7DCA0-508A-484D-8123-C509C85E120F}" type="presParOf" srcId="{F330FD2B-89B7-4144-99C4-A2C076CDD954}" destId="{211AC4B0-6600-4945-8A24-FD4B53329CAF}" srcOrd="2" destOrd="0" presId="urn:microsoft.com/office/officeart/2005/8/layout/pList2"/>
    <dgm:cxn modelId="{EB3C471E-99B2-4B0C-96D4-FB5B59266899}" type="presParOf" srcId="{D6694F28-3959-4105-8BFD-EA9EC30F976F}" destId="{191AB563-23B0-46E6-B0B9-51CF7536200B}" srcOrd="1" destOrd="0" presId="urn:microsoft.com/office/officeart/2005/8/layout/pList2"/>
    <dgm:cxn modelId="{0055812B-7F97-48A4-A8D4-94FB0B4E8322}" type="presParOf" srcId="{D6694F28-3959-4105-8BFD-EA9EC30F976F}" destId="{EC83C864-DD6F-4B52-8E75-18724808A3E5}" srcOrd="2" destOrd="0" presId="urn:microsoft.com/office/officeart/2005/8/layout/pList2"/>
    <dgm:cxn modelId="{91DFD675-3350-40CF-84B8-22A0BDE22F73}" type="presParOf" srcId="{EC83C864-DD6F-4B52-8E75-18724808A3E5}" destId="{08956400-19FB-461D-B847-9BFC7FEB478A}" srcOrd="0" destOrd="0" presId="urn:microsoft.com/office/officeart/2005/8/layout/pList2"/>
    <dgm:cxn modelId="{8C9E2E13-81A2-4463-918D-1AD12E8873D4}" type="presParOf" srcId="{EC83C864-DD6F-4B52-8E75-18724808A3E5}" destId="{82BBCD15-FE68-462E-9B19-AF4B002B088B}" srcOrd="1" destOrd="0" presId="urn:microsoft.com/office/officeart/2005/8/layout/pList2"/>
    <dgm:cxn modelId="{A61A879E-3C47-4F99-99A8-43F7207CB4EA}" type="presParOf" srcId="{EC83C864-DD6F-4B52-8E75-18724808A3E5}" destId="{EA6E4CF0-6DF0-42E3-A560-E2BEBFF3755A}" srcOrd="2" destOrd="0" presId="urn:microsoft.com/office/officeart/2005/8/layout/pList2"/>
    <dgm:cxn modelId="{50C18D4C-76B3-42ED-863D-6DF8FD45D51C}" type="presParOf" srcId="{D6694F28-3959-4105-8BFD-EA9EC30F976F}" destId="{DBA631F7-8CFC-4E5B-9AFD-5E370A9A137C}" srcOrd="3" destOrd="0" presId="urn:microsoft.com/office/officeart/2005/8/layout/pList2"/>
    <dgm:cxn modelId="{1431D084-F4AB-475C-81B3-1A8820713346}" type="presParOf" srcId="{D6694F28-3959-4105-8BFD-EA9EC30F976F}" destId="{6F590B4A-99A5-47D3-8D4D-4A95F7FFE136}" srcOrd="4" destOrd="0" presId="urn:microsoft.com/office/officeart/2005/8/layout/pList2"/>
    <dgm:cxn modelId="{0C23496F-F5A0-4420-B4B2-F3686894F2E5}" type="presParOf" srcId="{6F590B4A-99A5-47D3-8D4D-4A95F7FFE136}" destId="{43A5B5DB-19E5-4B9F-B7B4-062270365B72}" srcOrd="0" destOrd="0" presId="urn:microsoft.com/office/officeart/2005/8/layout/pList2"/>
    <dgm:cxn modelId="{CC733D0E-5914-436E-A933-2343383B11A7}" type="presParOf" srcId="{6F590B4A-99A5-47D3-8D4D-4A95F7FFE136}" destId="{EA5784FF-4153-4893-9364-026D5D15D2E2}" srcOrd="1" destOrd="0" presId="urn:microsoft.com/office/officeart/2005/8/layout/pList2"/>
    <dgm:cxn modelId="{874B690A-70BB-4D0D-A3A9-2C715D728A6E}" type="presParOf" srcId="{6F590B4A-99A5-47D3-8D4D-4A95F7FFE136}" destId="{17AA50AF-1905-4C25-A9D0-B8975A673A7D}" srcOrd="2" destOrd="0" presId="urn:microsoft.com/office/officeart/2005/8/layout/pList2"/>
    <dgm:cxn modelId="{96B61FC9-FBB5-4AA3-BA0F-E0BCCCDFCF00}" type="presParOf" srcId="{D6694F28-3959-4105-8BFD-EA9EC30F976F}" destId="{9DD09F25-5109-4034-8D58-F50BDA303FFF}" srcOrd="5" destOrd="0" presId="urn:microsoft.com/office/officeart/2005/8/layout/pList2"/>
    <dgm:cxn modelId="{9BFB2B08-5A94-40D7-B795-61557129EFDA}" type="presParOf" srcId="{D6694F28-3959-4105-8BFD-EA9EC30F976F}" destId="{EA20CB75-E8DF-4875-9B1A-19D97EB4AA99}" srcOrd="6" destOrd="0" presId="urn:microsoft.com/office/officeart/2005/8/layout/pList2"/>
    <dgm:cxn modelId="{ABDE876E-4438-4457-897C-036DA67C8FE2}" type="presParOf" srcId="{EA20CB75-E8DF-4875-9B1A-19D97EB4AA99}" destId="{A4723968-FD4D-43CC-BA4D-628F8EEAC8F1}" srcOrd="0" destOrd="0" presId="urn:microsoft.com/office/officeart/2005/8/layout/pList2"/>
    <dgm:cxn modelId="{2BE741D9-53F8-4BDE-ACB4-2D7F119FDE5E}" type="presParOf" srcId="{EA20CB75-E8DF-4875-9B1A-19D97EB4AA99}" destId="{523DDB01-53C2-4308-992C-9A7444491551}" srcOrd="1" destOrd="0" presId="urn:microsoft.com/office/officeart/2005/8/layout/pList2"/>
    <dgm:cxn modelId="{D8F7CA98-915D-42EC-814C-BC2AB4F5BC52}" type="presParOf" srcId="{EA20CB75-E8DF-4875-9B1A-19D97EB4AA99}" destId="{DF6FD277-2ADB-41F9-B57B-8D06C51B7FFC}" srcOrd="2" destOrd="0" presId="urn:microsoft.com/office/officeart/2005/8/layout/pList2"/>
    <dgm:cxn modelId="{E409816C-94A0-417F-A6EC-F0C3F59EA166}" type="presParOf" srcId="{D6694F28-3959-4105-8BFD-EA9EC30F976F}" destId="{603B14F5-358A-4C34-AAF1-ACD8AC8F4291}" srcOrd="7" destOrd="0" presId="urn:microsoft.com/office/officeart/2005/8/layout/pList2"/>
    <dgm:cxn modelId="{756DAB02-D6AD-485F-A7B1-6B958325E068}" type="presParOf" srcId="{D6694F28-3959-4105-8BFD-EA9EC30F976F}" destId="{E4D6536B-9FCA-46F2-BD67-8FE270A03D9E}" srcOrd="8" destOrd="0" presId="urn:microsoft.com/office/officeart/2005/8/layout/pList2"/>
    <dgm:cxn modelId="{C3EB1DBC-D441-4AF1-BB16-BD34A1EDCD26}" type="presParOf" srcId="{E4D6536B-9FCA-46F2-BD67-8FE270A03D9E}" destId="{5AE49DE7-9322-41F6-93AB-CF5CACDD5831}" srcOrd="0" destOrd="0" presId="urn:microsoft.com/office/officeart/2005/8/layout/pList2"/>
    <dgm:cxn modelId="{908A61FF-FE48-4BE8-AC57-73005349CBD4}" type="presParOf" srcId="{E4D6536B-9FCA-46F2-BD67-8FE270A03D9E}" destId="{B1F7D397-C350-4150-9C7A-FE9CC9AD7685}" srcOrd="1" destOrd="0" presId="urn:microsoft.com/office/officeart/2005/8/layout/pList2"/>
    <dgm:cxn modelId="{6464109E-FE9D-421B-B065-6C7BE1BC8969}" type="presParOf" srcId="{E4D6536B-9FCA-46F2-BD67-8FE270A03D9E}" destId="{D36A76F3-69BC-4D35-923B-6DE4CEF514A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47FE94-58B5-4F50-82BA-AF36A3A95A95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pPr latinLnBrk="1"/>
          <a:endParaRPr lang="ko-KR" altLang="en-US"/>
        </a:p>
      </dgm:t>
    </dgm:pt>
    <dgm:pt modelId="{BDD1527F-1F9C-4933-BBFC-CCA6AEC8AFB1}">
      <dgm:prSet/>
      <dgm:spPr/>
      <dgm:t>
        <a:bodyPr/>
        <a:lstStyle/>
        <a:p>
          <a:pPr latinLnBrk="1"/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카카미이타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鏡板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배경의 역할을 하며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카가미이타에 그려진 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[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노송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]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은 영원을 상징한다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C3C874D-06D4-421C-9B2B-6F47CBBDAF76}" type="parTrans" cxnId="{23FE871B-1CD5-4136-8AA4-1F7F38DF1FD0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12DEAB62-3A60-4E06-968D-95BFDB301ACB}" type="sibTrans" cxnId="{23FE871B-1CD5-4136-8AA4-1F7F38DF1FD0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098FA0E3-686B-41C0-BB19-401AE7CDA4B3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바시라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柱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총 네 개의 기둥으로 이루어져 있으며 가면을 쓴 시테의 시야의 기준이 된다 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9B3246C-8091-4DB4-87EF-99FD500254AD}" type="parTrans" cxnId="{537022C7-8697-4975-8C0A-ECC40D033F2D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6D7B9858-8F2C-41DB-AB5E-088575B36515}" type="sibTrans" cxnId="{537022C7-8697-4975-8C0A-ECC40D033F2D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AA2E0852-662E-469C-A8EA-171115975B52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아게마쿠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揚幕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와키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들어가거나오는 곳</a:t>
          </a:r>
        </a:p>
      </dgm:t>
    </dgm:pt>
    <dgm:pt modelId="{0FF66B74-876D-413A-84C9-03F66ACEBBA2}" type="parTrans" cxnId="{89E8C1AF-9FF8-43D2-9585-497EC650ABB1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B78F54BF-5385-4E48-9184-B6E4E17DF54D}" type="sibTrans" cxnId="{89E8C1AF-9FF8-43D2-9585-497EC650ABB1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176CCD5B-E2F6-41C6-83CB-948C93B1C6A0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松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마쓰는 소나무를 뜻하며 첫번째 부터 소나무가 짦아지면서 무대의원근감과 신비로움을 표시한다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DC5B252-FD79-4CAE-A973-30D34DFA0907}" type="parTrans" cxnId="{32EECD62-18FB-4364-9825-BF892A92543C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A2F5E0DF-C504-44FC-B91C-00948F82F6A8}" type="sibTrans" cxnId="{32EECD62-18FB-4364-9825-BF892A92543C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0BC2A4C3-79BF-484A-BC52-B76195F3369B}">
      <dgm:prSet/>
      <dgm:spPr/>
      <dgm:t>
        <a:bodyPr/>
        <a:lstStyle/>
        <a:p>
          <a:pPr latinLnBrk="1"/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아토자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後座</a:t>
          </a:r>
          <a:r>
            <a:rPr lang="en-US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</a:t>
          </a:r>
          <a:r>
            <a:rPr lang="ko-KR" b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앉는곳으로 왼쪽에는 코우켄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이 앉는 코우켄자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後見座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있다</a:t>
          </a:r>
          <a:r>
            <a:rPr 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BA74991-0AC2-4FD1-B2DC-FED5ADF84C4D}" type="parTrans" cxnId="{D83BFF43-3AE6-41C1-85F7-07A526D66116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912758F3-EF4C-4277-B63D-304A6D6D4BB3}" type="sibTrans" cxnId="{D83BFF43-3AE6-41C1-85F7-07A526D66116}">
      <dgm:prSet/>
      <dgm:spPr/>
      <dgm:t>
        <a:bodyPr/>
        <a:lstStyle/>
        <a:p>
          <a:pPr latinLnBrk="1"/>
          <a:endParaRPr lang="ko-KR" altLang="en-US">
            <a:solidFill>
              <a:schemeClr val="bg2"/>
            </a:solidFill>
          </a:endParaRPr>
        </a:p>
      </dgm:t>
    </dgm:pt>
    <dgm:pt modelId="{EB31A86B-23CE-448C-A031-20A19A64C4FC}" type="pres">
      <dgm:prSet presAssocID="{EE47FE94-58B5-4F50-82BA-AF36A3A95A95}" presName="linear" presStyleCnt="0">
        <dgm:presLayoutVars>
          <dgm:animLvl val="lvl"/>
          <dgm:resizeHandles val="exact"/>
        </dgm:presLayoutVars>
      </dgm:prSet>
      <dgm:spPr/>
    </dgm:pt>
    <dgm:pt modelId="{8578A74A-BEF2-4429-BBE1-91ACA0A301FF}" type="pres">
      <dgm:prSet presAssocID="{BDD1527F-1F9C-4933-BBFC-CCA6AEC8AF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CEA0D86-60DD-4D51-B46E-0D9E3254D46A}" type="pres">
      <dgm:prSet presAssocID="{12DEAB62-3A60-4E06-968D-95BFDB301ACB}" presName="spacer" presStyleCnt="0"/>
      <dgm:spPr/>
    </dgm:pt>
    <dgm:pt modelId="{0FA5F248-0C64-4528-9249-8647D450D5CC}" type="pres">
      <dgm:prSet presAssocID="{098FA0E3-686B-41C0-BB19-401AE7CDA4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7D0B31-26F0-4F48-BC1A-9E9542E33BC3}" type="pres">
      <dgm:prSet presAssocID="{6D7B9858-8F2C-41DB-AB5E-088575B36515}" presName="spacer" presStyleCnt="0"/>
      <dgm:spPr/>
    </dgm:pt>
    <dgm:pt modelId="{260B6DEB-1AA0-409C-A305-1070491D8342}" type="pres">
      <dgm:prSet presAssocID="{AA2E0852-662E-469C-A8EA-171115975B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848DFE-C11F-4B0F-995F-1A25C1F08E57}" type="pres">
      <dgm:prSet presAssocID="{B78F54BF-5385-4E48-9184-B6E4E17DF54D}" presName="spacer" presStyleCnt="0"/>
      <dgm:spPr/>
    </dgm:pt>
    <dgm:pt modelId="{D7D78817-81A5-4954-A54C-173D7AF6DEC5}" type="pres">
      <dgm:prSet presAssocID="{176CCD5B-E2F6-41C6-83CB-948C93B1C6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19D0F5-4413-4ED5-89C1-60BA19E0EC85}" type="pres">
      <dgm:prSet presAssocID="{A2F5E0DF-C504-44FC-B91C-00948F82F6A8}" presName="spacer" presStyleCnt="0"/>
      <dgm:spPr/>
    </dgm:pt>
    <dgm:pt modelId="{FA08A8BB-B86F-4451-A87C-D3B249211B5E}" type="pres">
      <dgm:prSet presAssocID="{0BC2A4C3-79BF-484A-BC52-B76195F3369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3FE871B-1CD5-4136-8AA4-1F7F38DF1FD0}" srcId="{EE47FE94-58B5-4F50-82BA-AF36A3A95A95}" destId="{BDD1527F-1F9C-4933-BBFC-CCA6AEC8AFB1}" srcOrd="0" destOrd="0" parTransId="{0C3C874D-06D4-421C-9B2B-6F47CBBDAF76}" sibTransId="{12DEAB62-3A60-4E06-968D-95BFDB301ACB}"/>
    <dgm:cxn modelId="{D9093031-B632-4B6E-AE60-1CD8698C6E55}" type="presOf" srcId="{AA2E0852-662E-469C-A8EA-171115975B52}" destId="{260B6DEB-1AA0-409C-A305-1070491D8342}" srcOrd="0" destOrd="0" presId="urn:microsoft.com/office/officeart/2005/8/layout/vList2"/>
    <dgm:cxn modelId="{A3F4353E-5262-4F8B-9A31-EC266E0E8A99}" type="presOf" srcId="{176CCD5B-E2F6-41C6-83CB-948C93B1C6A0}" destId="{D7D78817-81A5-4954-A54C-173D7AF6DEC5}" srcOrd="0" destOrd="0" presId="urn:microsoft.com/office/officeart/2005/8/layout/vList2"/>
    <dgm:cxn modelId="{32EECD62-18FB-4364-9825-BF892A92543C}" srcId="{EE47FE94-58B5-4F50-82BA-AF36A3A95A95}" destId="{176CCD5B-E2F6-41C6-83CB-948C93B1C6A0}" srcOrd="3" destOrd="0" parTransId="{7DC5B252-FD79-4CAE-A973-30D34DFA0907}" sibTransId="{A2F5E0DF-C504-44FC-B91C-00948F82F6A8}"/>
    <dgm:cxn modelId="{D83BFF43-3AE6-41C1-85F7-07A526D66116}" srcId="{EE47FE94-58B5-4F50-82BA-AF36A3A95A95}" destId="{0BC2A4C3-79BF-484A-BC52-B76195F3369B}" srcOrd="4" destOrd="0" parTransId="{4BA74991-0AC2-4FD1-B2DC-FED5ADF84C4D}" sibTransId="{912758F3-EF4C-4277-B63D-304A6D6D4BB3}"/>
    <dgm:cxn modelId="{C699AB44-3A91-40C7-ABC8-2AA53C87B662}" type="presOf" srcId="{098FA0E3-686B-41C0-BB19-401AE7CDA4B3}" destId="{0FA5F248-0C64-4528-9249-8647D450D5CC}" srcOrd="0" destOrd="0" presId="urn:microsoft.com/office/officeart/2005/8/layout/vList2"/>
    <dgm:cxn modelId="{DB1E7A5A-06B9-4A6B-A4E7-E591175B3D4E}" type="presOf" srcId="{0BC2A4C3-79BF-484A-BC52-B76195F3369B}" destId="{FA08A8BB-B86F-4451-A87C-D3B249211B5E}" srcOrd="0" destOrd="0" presId="urn:microsoft.com/office/officeart/2005/8/layout/vList2"/>
    <dgm:cxn modelId="{89E8C1AF-9FF8-43D2-9585-497EC650ABB1}" srcId="{EE47FE94-58B5-4F50-82BA-AF36A3A95A95}" destId="{AA2E0852-662E-469C-A8EA-171115975B52}" srcOrd="2" destOrd="0" parTransId="{0FF66B74-876D-413A-84C9-03F66ACEBBA2}" sibTransId="{B78F54BF-5385-4E48-9184-B6E4E17DF54D}"/>
    <dgm:cxn modelId="{8C6297B1-7369-475E-BAA6-489DF97ADC5C}" type="presOf" srcId="{EE47FE94-58B5-4F50-82BA-AF36A3A95A95}" destId="{EB31A86B-23CE-448C-A031-20A19A64C4FC}" srcOrd="0" destOrd="0" presId="urn:microsoft.com/office/officeart/2005/8/layout/vList2"/>
    <dgm:cxn modelId="{537022C7-8697-4975-8C0A-ECC40D033F2D}" srcId="{EE47FE94-58B5-4F50-82BA-AF36A3A95A95}" destId="{098FA0E3-686B-41C0-BB19-401AE7CDA4B3}" srcOrd="1" destOrd="0" parTransId="{19B3246C-8091-4DB4-87EF-99FD500254AD}" sibTransId="{6D7B9858-8F2C-41DB-AB5E-088575B36515}"/>
    <dgm:cxn modelId="{587EEBF9-399B-42EA-A4B9-770301C497C5}" type="presOf" srcId="{BDD1527F-1F9C-4933-BBFC-CCA6AEC8AFB1}" destId="{8578A74A-BEF2-4429-BBE1-91ACA0A301FF}" srcOrd="0" destOrd="0" presId="urn:microsoft.com/office/officeart/2005/8/layout/vList2"/>
    <dgm:cxn modelId="{C0621C06-C551-43F6-866E-5F1CED1DE791}" type="presParOf" srcId="{EB31A86B-23CE-448C-A031-20A19A64C4FC}" destId="{8578A74A-BEF2-4429-BBE1-91ACA0A301FF}" srcOrd="0" destOrd="0" presId="urn:microsoft.com/office/officeart/2005/8/layout/vList2"/>
    <dgm:cxn modelId="{AA1F97B7-95F3-46BB-BCA5-473B1CF760F6}" type="presParOf" srcId="{EB31A86B-23CE-448C-A031-20A19A64C4FC}" destId="{BCEA0D86-60DD-4D51-B46E-0D9E3254D46A}" srcOrd="1" destOrd="0" presId="urn:microsoft.com/office/officeart/2005/8/layout/vList2"/>
    <dgm:cxn modelId="{E2FC72F9-089D-43E3-82FD-6BD432966737}" type="presParOf" srcId="{EB31A86B-23CE-448C-A031-20A19A64C4FC}" destId="{0FA5F248-0C64-4528-9249-8647D450D5CC}" srcOrd="2" destOrd="0" presId="urn:microsoft.com/office/officeart/2005/8/layout/vList2"/>
    <dgm:cxn modelId="{251F9D32-9B88-4912-874D-32E2788E1A9E}" type="presParOf" srcId="{EB31A86B-23CE-448C-A031-20A19A64C4FC}" destId="{627D0B31-26F0-4F48-BC1A-9E9542E33BC3}" srcOrd="3" destOrd="0" presId="urn:microsoft.com/office/officeart/2005/8/layout/vList2"/>
    <dgm:cxn modelId="{7C50BD34-8FCA-44AA-9DA4-CA433F012836}" type="presParOf" srcId="{EB31A86B-23CE-448C-A031-20A19A64C4FC}" destId="{260B6DEB-1AA0-409C-A305-1070491D8342}" srcOrd="4" destOrd="0" presId="urn:microsoft.com/office/officeart/2005/8/layout/vList2"/>
    <dgm:cxn modelId="{08201659-6C84-4A61-8151-0B33302FC62C}" type="presParOf" srcId="{EB31A86B-23CE-448C-A031-20A19A64C4FC}" destId="{03848DFE-C11F-4B0F-995F-1A25C1F08E57}" srcOrd="5" destOrd="0" presId="urn:microsoft.com/office/officeart/2005/8/layout/vList2"/>
    <dgm:cxn modelId="{4EC1F248-BA0B-40AD-91B3-6FE83572C821}" type="presParOf" srcId="{EB31A86B-23CE-448C-A031-20A19A64C4FC}" destId="{D7D78817-81A5-4954-A54C-173D7AF6DEC5}" srcOrd="6" destOrd="0" presId="urn:microsoft.com/office/officeart/2005/8/layout/vList2"/>
    <dgm:cxn modelId="{43471B89-063B-45A0-8EEE-4606B22EAC04}" type="presParOf" srcId="{EB31A86B-23CE-448C-A031-20A19A64C4FC}" destId="{AC19D0F5-4413-4ED5-89C1-60BA19E0EC85}" srcOrd="7" destOrd="0" presId="urn:microsoft.com/office/officeart/2005/8/layout/vList2"/>
    <dgm:cxn modelId="{60E660C2-6DD2-4FA1-B8E1-71DC23573220}" type="presParOf" srcId="{EB31A86B-23CE-448C-A031-20A19A64C4FC}" destId="{FA08A8BB-B86F-4451-A87C-D3B249211B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EB2DE5-46EC-4075-9DDC-5794AC50BABB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</dgm:pt>
    <dgm:pt modelId="{ECD45972-FCBE-4D40-8005-CFA10F014008}">
      <dgm:prSet phldrT="[텍스트]"/>
      <dgm:spPr/>
      <dgm:t>
        <a:bodyPr/>
        <a:lstStyle/>
        <a:p>
          <a:pPr latinLnBrk="1"/>
          <a:r>
            <a:rPr lang="ko-KR" altLang="en-US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공익 사단 법인 </a:t>
          </a:r>
          <a:r>
            <a:rPr lang="ko-KR" altLang="en-US" b="1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협회</a:t>
          </a:r>
          <a:r>
            <a:rPr lang="en-US" altLang="ko-KR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1"/>
            </a:rPr>
            <a:t>http://www.nohgaku.or.jp</a:t>
          </a:r>
          <a:r>
            <a:rPr lang="en-US" altLang="ko-KR" b="1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b="1" i="0" dirty="0">
              <a:ea typeface="문체부 제목 돋음체" panose="020B0609000101010101" pitchFamily="49" charset="-127"/>
            </a:rPr>
            <a:t>공익사단법인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협회는 </a:t>
          </a:r>
          <a:r>
            <a:rPr lang="en-US" altLang="ko-KR" b="1" i="0" dirty="0">
              <a:ea typeface="문체부 제목 돋음체" panose="020B0609000101010101" pitchFamily="49" charset="-127"/>
            </a:rPr>
            <a:t>2010</a:t>
          </a:r>
          <a:r>
            <a:rPr lang="ko-KR" altLang="en-US" b="1" i="0" dirty="0">
              <a:ea typeface="문체부 제목 돋음체" panose="020B0609000101010101" pitchFamily="49" charset="-127"/>
            </a:rPr>
            <a:t>년 총리대신으로 부터 공익사단법인으로 인정 받았으며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체험 및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보급과 홍보</a:t>
          </a:r>
          <a:r>
            <a:rPr lang="en-US" altLang="ko-KR" b="1" i="0" dirty="0">
              <a:ea typeface="문체부 제목 돋음체" panose="020B0609000101010101" pitchFamily="49" charset="-127"/>
            </a:rPr>
            <a:t>,</a:t>
          </a:r>
          <a:r>
            <a:rPr lang="ko-KR" altLang="en-US" b="1" i="0" dirty="0">
              <a:ea typeface="문체부 제목 돋음체" panose="020B0609000101010101" pitchFamily="49" charset="-127"/>
            </a:rPr>
            <a:t> 지원 사업</a:t>
          </a:r>
          <a:r>
            <a:rPr lang="en-US" altLang="ko-KR" b="1" i="0" dirty="0">
              <a:ea typeface="문체부 제목 돋음체" panose="020B0609000101010101" pitchFamily="49" charset="-127"/>
            </a:rPr>
            <a:t>,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노가쿠당</a:t>
          </a:r>
          <a:r>
            <a:rPr lang="en-US" altLang="ko-KR" b="0" i="0" dirty="0"/>
            <a:t>(</a:t>
          </a:r>
          <a:r>
            <a:rPr lang="ko-KR" altLang="en-US" b="0" i="0" dirty="0"/>
            <a:t>能樂堂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및 </a:t>
          </a:r>
          <a:r>
            <a:rPr lang="ko-KR" altLang="en-US" b="1" i="0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1" i="0" dirty="0">
              <a:ea typeface="문체부 제목 돋음체" panose="020B0609000101010101" pitchFamily="49" charset="-127"/>
            </a:rPr>
            <a:t> 후계자 양성 사업 등을 담당하고있다</a:t>
          </a:r>
          <a:r>
            <a:rPr lang="en-US" altLang="ko-KR" b="1" i="0" dirty="0">
              <a:ea typeface="문체부 제목 돋음체" panose="020B0609000101010101" pitchFamily="49" charset="-127"/>
            </a:rPr>
            <a:t>. </a:t>
          </a:r>
        </a:p>
      </dgm:t>
    </dgm:pt>
    <dgm:pt modelId="{39EBD397-AD80-422A-BEC7-03BC0DB955C4}" type="parTrans" cxnId="{563DC709-66CD-4061-A731-1B9776EF55A2}">
      <dgm:prSet/>
      <dgm:spPr/>
      <dgm:t>
        <a:bodyPr/>
        <a:lstStyle/>
        <a:p>
          <a:pPr latinLnBrk="1"/>
          <a:endParaRPr lang="ko-KR" altLang="en-US"/>
        </a:p>
      </dgm:t>
    </dgm:pt>
    <dgm:pt modelId="{66B443B5-E96D-49ED-B121-286E8BFD6BD8}" type="sibTrans" cxnId="{563DC709-66CD-4061-A731-1B9776EF55A2}">
      <dgm:prSet/>
      <dgm:spPr/>
      <dgm:t>
        <a:bodyPr/>
        <a:lstStyle/>
        <a:p>
          <a:pPr latinLnBrk="1"/>
          <a:endParaRPr lang="ko-KR" altLang="en-US"/>
        </a:p>
      </dgm:t>
    </dgm:pt>
    <dgm:pt modelId="{BA0D8C36-E50C-4FBB-A55E-CC6970246A82}">
      <dgm:prSet phldrT="[텍스트]"/>
      <dgm:spPr/>
      <dgm:t>
        <a:bodyPr/>
        <a:lstStyle/>
        <a:p>
          <a:pPr latinLnBrk="1"/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THE NOH.COM(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2"/>
            </a:rPr>
            <a:t>http://www.the-noh.com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dirty="0">
              <a:ea typeface="문체부 제목 돋음체" panose="020B0609000101010101" pitchFamily="49" charset="-127"/>
            </a:rPr>
            <a:t>주식회사 </a:t>
          </a:r>
          <a:r>
            <a:rPr lang="ko-KR" altLang="en-US" dirty="0" err="1">
              <a:ea typeface="문체부 제목 돋음체" panose="020B0609000101010101" pitchFamily="49" charset="-127"/>
            </a:rPr>
            <a:t>칼리버캐스트에서</a:t>
          </a:r>
          <a:r>
            <a:rPr lang="ko-KR" altLang="en-US" dirty="0">
              <a:ea typeface="문체부 제목 돋음체" panose="020B0609000101010101" pitchFamily="49" charset="-127"/>
            </a:rPr>
            <a:t> 운영하는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포털사이트이며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포토스토리와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에 얽힌 이야기</a:t>
          </a:r>
          <a:r>
            <a:rPr lang="en-US" altLang="ko-KR" dirty="0">
              <a:ea typeface="문체부 제목 돋음체" panose="020B0609000101010101" pitchFamily="49" charset="-127"/>
            </a:rPr>
            <a:t>,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 배우들의 이야기 뿐만 아니라 </a:t>
          </a:r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스케줄</a:t>
          </a:r>
          <a:r>
            <a:rPr lang="en-US" altLang="ko-KR" dirty="0">
              <a:ea typeface="문체부 제목 돋음체" panose="020B0609000101010101" pitchFamily="49" charset="-127"/>
            </a:rPr>
            <a:t>, </a:t>
          </a:r>
          <a:r>
            <a:rPr lang="ko-KR" altLang="en-US" dirty="0">
              <a:ea typeface="문체부 제목 돋음체" panose="020B0609000101010101" pitchFamily="49" charset="-127"/>
            </a:rPr>
            <a:t>이벤트 정보 등 다양하게 소개하고 있다</a:t>
          </a:r>
          <a:r>
            <a:rPr lang="en-US" altLang="ko-KR" dirty="0">
              <a:ea typeface="문체부 제목 돋음체" panose="020B0609000101010101" pitchFamily="49" charset="-127"/>
            </a:rPr>
            <a:t>.</a:t>
          </a:r>
        </a:p>
        <a:p>
          <a:pPr latinLnBrk="1"/>
          <a:endParaRPr lang="ko-KR" altLang="en-US" dirty="0"/>
        </a:p>
      </dgm:t>
    </dgm:pt>
    <dgm:pt modelId="{E06A5A75-0CEE-43E3-8F17-51023C19F76D}" type="parTrans" cxnId="{403C634E-2ADE-4F3D-9398-BEE7646B38C0}">
      <dgm:prSet/>
      <dgm:spPr/>
      <dgm:t>
        <a:bodyPr/>
        <a:lstStyle/>
        <a:p>
          <a:pPr latinLnBrk="1"/>
          <a:endParaRPr lang="ko-KR" altLang="en-US"/>
        </a:p>
      </dgm:t>
    </dgm:pt>
    <dgm:pt modelId="{D087BA40-61FA-4115-9BAC-CA1DD3EF9E93}" type="sibTrans" cxnId="{403C634E-2ADE-4F3D-9398-BEE7646B38C0}">
      <dgm:prSet/>
      <dgm:spPr/>
      <dgm:t>
        <a:bodyPr/>
        <a:lstStyle/>
        <a:p>
          <a:pPr latinLnBrk="1"/>
          <a:endParaRPr lang="ko-KR" altLang="en-US"/>
        </a:p>
      </dgm:t>
    </dgm:pt>
    <dgm:pt modelId="{E908CC53-CF2D-4188-B23A-F3B5F0FF18D6}">
      <dgm:prSet phldrT="[텍스트]"/>
      <dgm:spPr/>
      <dgm:t>
        <a:bodyPr/>
        <a:lstStyle/>
        <a:p>
          <a:pPr latinLnBrk="1"/>
          <a:r>
            <a:rPr lang="ko-KR" altLang="en-US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로부터의 초대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3"/>
            </a:rPr>
            <a:t>http://www2.ntj.jac.go.jp</a:t>
          </a:r>
          <a:r>
            <a:rPr lang="en-US" altLang="ko-KR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latinLnBrk="1"/>
          <a:r>
            <a:rPr lang="ko-KR" altLang="en-US" b="0" i="0" dirty="0"/>
            <a:t>독립행정법인 일본예술문화진흥회에서 운영하고 있으며 외국인을 위한 번역기능을 제공한다</a:t>
          </a:r>
          <a:r>
            <a:rPr lang="en-US" altLang="ko-KR" b="0" i="0" dirty="0"/>
            <a:t>.</a:t>
          </a:r>
          <a:r>
            <a:rPr lang="ko-KR" altLang="en-US" b="0" i="0" dirty="0"/>
            <a:t> </a:t>
          </a:r>
          <a:r>
            <a:rPr lang="ko-KR" altLang="en-US" b="0" i="0" dirty="0" err="1"/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0" i="0" dirty="0"/>
            <a:t>에 관한 </a:t>
          </a:r>
          <a:r>
            <a:rPr lang="ko-KR" altLang="en-US" b="0" i="0" dirty="0">
              <a:hlinkClick xmlns:r="http://schemas.openxmlformats.org/officeDocument/2006/relationships" r:id="rId4"/>
            </a:rPr>
            <a:t>소개영상</a:t>
          </a:r>
          <a:r>
            <a:rPr lang="ko-KR" altLang="en-US" b="0" i="0" dirty="0"/>
            <a:t>과 </a:t>
          </a:r>
          <a:r>
            <a:rPr lang="ko-KR" altLang="en-US" b="0" i="0" dirty="0" err="1"/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0" i="0" dirty="0"/>
            <a:t>를 즐기는 방법</a:t>
          </a:r>
          <a:r>
            <a:rPr lang="en-US" altLang="ko-KR" b="0" i="0" dirty="0"/>
            <a:t>, </a:t>
          </a:r>
          <a:r>
            <a:rPr lang="ko-KR" altLang="en-US" b="0" i="0" dirty="0"/>
            <a:t>티켓예매처</a:t>
          </a:r>
          <a:r>
            <a:rPr lang="en-US" altLang="ko-KR" b="0" i="0" dirty="0"/>
            <a:t>, </a:t>
          </a:r>
          <a:r>
            <a:rPr lang="ko-KR" altLang="en-US" b="0" i="0" dirty="0"/>
            <a:t>전국 </a:t>
          </a:r>
          <a:r>
            <a:rPr lang="ko-KR" altLang="en-US" b="0" i="0" dirty="0" err="1"/>
            <a:t>노가쿠당</a:t>
          </a:r>
          <a:r>
            <a:rPr lang="en-US" altLang="ko-KR" b="0" i="0" dirty="0"/>
            <a:t>(</a:t>
          </a:r>
          <a:r>
            <a:rPr lang="ko-KR" altLang="en-US" b="0" i="0" dirty="0"/>
            <a:t>能樂堂</a:t>
          </a:r>
          <a:r>
            <a:rPr lang="en-US" altLang="ko-KR" b="0" i="0" dirty="0"/>
            <a:t>)</a:t>
          </a:r>
          <a:r>
            <a:rPr lang="ko-KR" altLang="en-US" b="0" i="0" dirty="0"/>
            <a:t>의 소개 및 </a:t>
          </a:r>
          <a:r>
            <a:rPr lang="ko-KR" altLang="en-US" b="0" i="0" dirty="0" err="1"/>
            <a:t>노가쿠</a:t>
          </a:r>
          <a:r>
            <a:rPr lang="en-US" altLang="ko-KR" b="0" i="0" dirty="0"/>
            <a:t>(</a:t>
          </a:r>
          <a:r>
            <a:rPr lang="ko-KR" altLang="en-US" b="0" i="0" dirty="0"/>
            <a:t>能樂</a:t>
          </a:r>
          <a:r>
            <a:rPr lang="en-US" altLang="ko-KR" b="0" i="0" dirty="0"/>
            <a:t>)</a:t>
          </a:r>
          <a:r>
            <a:rPr lang="ko-KR" altLang="en-US" b="0" i="0" dirty="0"/>
            <a:t>체험 교실 정보 등을 홍보한다</a:t>
          </a:r>
          <a:r>
            <a:rPr lang="en-US" altLang="ko-KR" b="0" i="0" dirty="0"/>
            <a:t>. </a:t>
          </a:r>
          <a:endParaRPr lang="ko-KR" altLang="en-US" dirty="0"/>
        </a:p>
      </dgm:t>
    </dgm:pt>
    <dgm:pt modelId="{C360A249-8567-4C18-AC6C-1521F08A1886}" type="parTrans" cxnId="{A0DED81F-D5CB-4EAC-9772-53B94E6E43F7}">
      <dgm:prSet/>
      <dgm:spPr/>
      <dgm:t>
        <a:bodyPr/>
        <a:lstStyle/>
        <a:p>
          <a:pPr latinLnBrk="1"/>
          <a:endParaRPr lang="ko-KR" altLang="en-US"/>
        </a:p>
      </dgm:t>
    </dgm:pt>
    <dgm:pt modelId="{DE9ACBEF-9DF4-4115-80B0-C9D09B625742}" type="sibTrans" cxnId="{A0DED81F-D5CB-4EAC-9772-53B94E6E43F7}">
      <dgm:prSet/>
      <dgm:spPr/>
      <dgm:t>
        <a:bodyPr/>
        <a:lstStyle/>
        <a:p>
          <a:pPr latinLnBrk="1"/>
          <a:endParaRPr lang="ko-KR" altLang="en-US"/>
        </a:p>
      </dgm:t>
    </dgm:pt>
    <dgm:pt modelId="{F3633E6F-D266-41EC-8015-B98D61E73429}" type="pres">
      <dgm:prSet presAssocID="{ADEB2DE5-46EC-4075-9DDC-5794AC50BABB}" presName="linear" presStyleCnt="0">
        <dgm:presLayoutVars>
          <dgm:dir/>
          <dgm:resizeHandles val="exact"/>
        </dgm:presLayoutVars>
      </dgm:prSet>
      <dgm:spPr/>
    </dgm:pt>
    <dgm:pt modelId="{6CC8ECA4-A180-4F0B-872D-6AB0AED0FC84}" type="pres">
      <dgm:prSet presAssocID="{ECD45972-FCBE-4D40-8005-CFA10F014008}" presName="comp" presStyleCnt="0"/>
      <dgm:spPr/>
    </dgm:pt>
    <dgm:pt modelId="{A3288ACD-304D-42EC-A959-C2489E065B8D}" type="pres">
      <dgm:prSet presAssocID="{ECD45972-FCBE-4D40-8005-CFA10F014008}" presName="box" presStyleLbl="node1" presStyleIdx="0" presStyleCnt="3"/>
      <dgm:spPr/>
    </dgm:pt>
    <dgm:pt modelId="{7E2F9ADD-D4F0-4C48-8D57-D3C1B2AA2D5E}" type="pres">
      <dgm:prSet presAssocID="{ECD45972-FCBE-4D40-8005-CFA10F014008}" presName="img" presStyleLbl="fgImgPlace1" presStyleIdx="0" presStyleCnt="3"/>
      <dgm:spPr>
        <a:blipFill>
          <a:blip xmlns:r="http://schemas.openxmlformats.org/officeDocument/2006/relationships" r:embed="rId5" cstate="email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FF40FB32-ECC4-4618-B36E-354C4D8B58C8}" type="pres">
      <dgm:prSet presAssocID="{ECD45972-FCBE-4D40-8005-CFA10F014008}" presName="text" presStyleLbl="node1" presStyleIdx="0" presStyleCnt="3">
        <dgm:presLayoutVars>
          <dgm:bulletEnabled val="1"/>
        </dgm:presLayoutVars>
      </dgm:prSet>
      <dgm:spPr/>
    </dgm:pt>
    <dgm:pt modelId="{FC53A37F-F63C-47F1-94D4-FF077A3E9B22}" type="pres">
      <dgm:prSet presAssocID="{66B443B5-E96D-49ED-B121-286E8BFD6BD8}" presName="spacer" presStyleCnt="0"/>
      <dgm:spPr/>
    </dgm:pt>
    <dgm:pt modelId="{CCEC1A18-0E7C-4992-97C6-914935E087D9}" type="pres">
      <dgm:prSet presAssocID="{BA0D8C36-E50C-4FBB-A55E-CC6970246A82}" presName="comp" presStyleCnt="0"/>
      <dgm:spPr/>
    </dgm:pt>
    <dgm:pt modelId="{970E4259-AFA3-4C7D-8B05-776A15EF0989}" type="pres">
      <dgm:prSet presAssocID="{BA0D8C36-E50C-4FBB-A55E-CC6970246A82}" presName="box" presStyleLbl="node1" presStyleIdx="1" presStyleCnt="3"/>
      <dgm:spPr/>
    </dgm:pt>
    <dgm:pt modelId="{0823DF4E-C0C2-4DA5-B81E-6ECDAE6AA5CC}" type="pres">
      <dgm:prSet presAssocID="{BA0D8C36-E50C-4FBB-A55E-CC6970246A82}" presName="img" presStyleLbl="fgImgPlace1" presStyleIdx="1" presStyleCnt="3"/>
      <dgm:spPr>
        <a:blipFill>
          <a:blip xmlns:r="http://schemas.openxmlformats.org/officeDocument/2006/relationships" r:embed="rId6">
            <a:duotone>
              <a:schemeClr val="accent5">
                <a:hueOff val="-5823714"/>
                <a:satOff val="-12638"/>
                <a:lumOff val="-3097"/>
                <a:alphaOff val="0"/>
                <a:shade val="20000"/>
                <a:satMod val="200000"/>
              </a:schemeClr>
              <a:schemeClr val="accent5">
                <a:hueOff val="-5823714"/>
                <a:satOff val="-12638"/>
                <a:lumOff val="-30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DFD0F232-E8E6-4F02-84FE-A9A6E54A8B12}" type="pres">
      <dgm:prSet presAssocID="{BA0D8C36-E50C-4FBB-A55E-CC6970246A82}" presName="text" presStyleLbl="node1" presStyleIdx="1" presStyleCnt="3">
        <dgm:presLayoutVars>
          <dgm:bulletEnabled val="1"/>
        </dgm:presLayoutVars>
      </dgm:prSet>
      <dgm:spPr/>
    </dgm:pt>
    <dgm:pt modelId="{753D0BAC-25C3-47B1-BF9A-9804C41AB5B5}" type="pres">
      <dgm:prSet presAssocID="{D087BA40-61FA-4115-9BAC-CA1DD3EF9E93}" presName="spacer" presStyleCnt="0"/>
      <dgm:spPr/>
    </dgm:pt>
    <dgm:pt modelId="{10509366-C67A-404D-A9AE-F0333D3CFDCF}" type="pres">
      <dgm:prSet presAssocID="{E908CC53-CF2D-4188-B23A-F3B5F0FF18D6}" presName="comp" presStyleCnt="0"/>
      <dgm:spPr/>
    </dgm:pt>
    <dgm:pt modelId="{53652B9E-9A7B-46EC-8982-EBD1F0EB6EE2}" type="pres">
      <dgm:prSet presAssocID="{E908CC53-CF2D-4188-B23A-F3B5F0FF18D6}" presName="box" presStyleLbl="node1" presStyleIdx="2" presStyleCnt="3" custLinFactNeighborY="2385"/>
      <dgm:spPr/>
    </dgm:pt>
    <dgm:pt modelId="{3EEF5C4F-A491-4F54-8A6A-06D482CA9726}" type="pres">
      <dgm:prSet presAssocID="{E908CC53-CF2D-4188-B23A-F3B5F0FF18D6}" presName="img" presStyleLbl="fgImgPlace1" presStyleIdx="2" presStyleCnt="3"/>
      <dgm:spPr>
        <a:blipFill>
          <a:blip xmlns:r="http://schemas.openxmlformats.org/officeDocument/2006/relationships" r:embed="rId7" cstate="email">
            <a:duotone>
              <a:schemeClr val="accent5">
                <a:hueOff val="-11647429"/>
                <a:satOff val="-25277"/>
                <a:lumOff val="-6194"/>
                <a:alphaOff val="0"/>
                <a:shade val="20000"/>
                <a:satMod val="200000"/>
              </a:schemeClr>
              <a:schemeClr val="accent5">
                <a:hueOff val="-11647429"/>
                <a:satOff val="-25277"/>
                <a:lumOff val="-619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9D0B5301-6DC8-483E-A155-8F9558E3B7E4}" type="pres">
      <dgm:prSet presAssocID="{E908CC53-CF2D-4188-B23A-F3B5F0FF18D6}" presName="text" presStyleLbl="node1" presStyleIdx="2" presStyleCnt="3">
        <dgm:presLayoutVars>
          <dgm:bulletEnabled val="1"/>
        </dgm:presLayoutVars>
      </dgm:prSet>
      <dgm:spPr/>
    </dgm:pt>
  </dgm:ptLst>
  <dgm:cxnLst>
    <dgm:cxn modelId="{563DC709-66CD-4061-A731-1B9776EF55A2}" srcId="{ADEB2DE5-46EC-4075-9DDC-5794AC50BABB}" destId="{ECD45972-FCBE-4D40-8005-CFA10F014008}" srcOrd="0" destOrd="0" parTransId="{39EBD397-AD80-422A-BEC7-03BC0DB955C4}" sibTransId="{66B443B5-E96D-49ED-B121-286E8BFD6BD8}"/>
    <dgm:cxn modelId="{74286F12-5DD9-42AB-88EC-F54DFFF82438}" type="presOf" srcId="{E908CC53-CF2D-4188-B23A-F3B5F0FF18D6}" destId="{9D0B5301-6DC8-483E-A155-8F9558E3B7E4}" srcOrd="1" destOrd="0" presId="urn:microsoft.com/office/officeart/2005/8/layout/vList4"/>
    <dgm:cxn modelId="{A0DED81F-D5CB-4EAC-9772-53B94E6E43F7}" srcId="{ADEB2DE5-46EC-4075-9DDC-5794AC50BABB}" destId="{E908CC53-CF2D-4188-B23A-F3B5F0FF18D6}" srcOrd="2" destOrd="0" parTransId="{C360A249-8567-4C18-AC6C-1521F08A1886}" sibTransId="{DE9ACBEF-9DF4-4115-80B0-C9D09B625742}"/>
    <dgm:cxn modelId="{CF1D774A-CCAD-46B0-949F-40E586D2D2BC}" type="presOf" srcId="{ECD45972-FCBE-4D40-8005-CFA10F014008}" destId="{A3288ACD-304D-42EC-A959-C2489E065B8D}" srcOrd="0" destOrd="0" presId="urn:microsoft.com/office/officeart/2005/8/layout/vList4"/>
    <dgm:cxn modelId="{403C634E-2ADE-4F3D-9398-BEE7646B38C0}" srcId="{ADEB2DE5-46EC-4075-9DDC-5794AC50BABB}" destId="{BA0D8C36-E50C-4FBB-A55E-CC6970246A82}" srcOrd="1" destOrd="0" parTransId="{E06A5A75-0CEE-43E3-8F17-51023C19F76D}" sibTransId="{D087BA40-61FA-4115-9BAC-CA1DD3EF9E93}"/>
    <dgm:cxn modelId="{1F3D1876-5C6A-48AB-98A4-E6EFFD06D617}" type="presOf" srcId="{ADEB2DE5-46EC-4075-9DDC-5794AC50BABB}" destId="{F3633E6F-D266-41EC-8015-B98D61E73429}" srcOrd="0" destOrd="0" presId="urn:microsoft.com/office/officeart/2005/8/layout/vList4"/>
    <dgm:cxn modelId="{9382289F-D101-4F2A-9E92-9FB9661C5F8E}" type="presOf" srcId="{BA0D8C36-E50C-4FBB-A55E-CC6970246A82}" destId="{DFD0F232-E8E6-4F02-84FE-A9A6E54A8B12}" srcOrd="1" destOrd="0" presId="urn:microsoft.com/office/officeart/2005/8/layout/vList4"/>
    <dgm:cxn modelId="{27C480B0-86BD-4D6B-B76E-246C2B5494B8}" type="presOf" srcId="{E908CC53-CF2D-4188-B23A-F3B5F0FF18D6}" destId="{53652B9E-9A7B-46EC-8982-EBD1F0EB6EE2}" srcOrd="0" destOrd="0" presId="urn:microsoft.com/office/officeart/2005/8/layout/vList4"/>
    <dgm:cxn modelId="{54D4B5D0-AE5C-4474-B475-39F1B9C05CB6}" type="presOf" srcId="{ECD45972-FCBE-4D40-8005-CFA10F014008}" destId="{FF40FB32-ECC4-4618-B36E-354C4D8B58C8}" srcOrd="1" destOrd="0" presId="urn:microsoft.com/office/officeart/2005/8/layout/vList4"/>
    <dgm:cxn modelId="{01A447E4-5BDE-4CE7-A928-2F1997964EE3}" type="presOf" srcId="{BA0D8C36-E50C-4FBB-A55E-CC6970246A82}" destId="{970E4259-AFA3-4C7D-8B05-776A15EF0989}" srcOrd="0" destOrd="0" presId="urn:microsoft.com/office/officeart/2005/8/layout/vList4"/>
    <dgm:cxn modelId="{69CFDFF9-FFD5-41A7-9995-1D014B803FB8}" type="presParOf" srcId="{F3633E6F-D266-41EC-8015-B98D61E73429}" destId="{6CC8ECA4-A180-4F0B-872D-6AB0AED0FC84}" srcOrd="0" destOrd="0" presId="urn:microsoft.com/office/officeart/2005/8/layout/vList4"/>
    <dgm:cxn modelId="{016D2C34-DE67-4669-A2F4-2833BBE768EE}" type="presParOf" srcId="{6CC8ECA4-A180-4F0B-872D-6AB0AED0FC84}" destId="{A3288ACD-304D-42EC-A959-C2489E065B8D}" srcOrd="0" destOrd="0" presId="urn:microsoft.com/office/officeart/2005/8/layout/vList4"/>
    <dgm:cxn modelId="{005AEFAF-C8DE-4769-9648-AED575B7A3AD}" type="presParOf" srcId="{6CC8ECA4-A180-4F0B-872D-6AB0AED0FC84}" destId="{7E2F9ADD-D4F0-4C48-8D57-D3C1B2AA2D5E}" srcOrd="1" destOrd="0" presId="urn:microsoft.com/office/officeart/2005/8/layout/vList4"/>
    <dgm:cxn modelId="{48AC4A94-D01F-432C-B901-92A4C6075330}" type="presParOf" srcId="{6CC8ECA4-A180-4F0B-872D-6AB0AED0FC84}" destId="{FF40FB32-ECC4-4618-B36E-354C4D8B58C8}" srcOrd="2" destOrd="0" presId="urn:microsoft.com/office/officeart/2005/8/layout/vList4"/>
    <dgm:cxn modelId="{0D2ED92F-43CA-4CD4-A4D5-BFA1F10D8B22}" type="presParOf" srcId="{F3633E6F-D266-41EC-8015-B98D61E73429}" destId="{FC53A37F-F63C-47F1-94D4-FF077A3E9B22}" srcOrd="1" destOrd="0" presId="urn:microsoft.com/office/officeart/2005/8/layout/vList4"/>
    <dgm:cxn modelId="{EFDB9F04-9344-4AAB-9D75-BF3AA16DE011}" type="presParOf" srcId="{F3633E6F-D266-41EC-8015-B98D61E73429}" destId="{CCEC1A18-0E7C-4992-97C6-914935E087D9}" srcOrd="2" destOrd="0" presId="urn:microsoft.com/office/officeart/2005/8/layout/vList4"/>
    <dgm:cxn modelId="{63F03326-46E1-4B1B-81F5-6FEE57D47C56}" type="presParOf" srcId="{CCEC1A18-0E7C-4992-97C6-914935E087D9}" destId="{970E4259-AFA3-4C7D-8B05-776A15EF0989}" srcOrd="0" destOrd="0" presId="urn:microsoft.com/office/officeart/2005/8/layout/vList4"/>
    <dgm:cxn modelId="{888D1569-015A-44BE-AD5B-A0C777AFBECA}" type="presParOf" srcId="{CCEC1A18-0E7C-4992-97C6-914935E087D9}" destId="{0823DF4E-C0C2-4DA5-B81E-6ECDAE6AA5CC}" srcOrd="1" destOrd="0" presId="urn:microsoft.com/office/officeart/2005/8/layout/vList4"/>
    <dgm:cxn modelId="{3049CFC1-D3EA-4EBA-AE75-119235EF87AF}" type="presParOf" srcId="{CCEC1A18-0E7C-4992-97C6-914935E087D9}" destId="{DFD0F232-E8E6-4F02-84FE-A9A6E54A8B12}" srcOrd="2" destOrd="0" presId="urn:microsoft.com/office/officeart/2005/8/layout/vList4"/>
    <dgm:cxn modelId="{2161C94C-B0E0-4479-82B8-399CF5D8D558}" type="presParOf" srcId="{F3633E6F-D266-41EC-8015-B98D61E73429}" destId="{753D0BAC-25C3-47B1-BF9A-9804C41AB5B5}" srcOrd="3" destOrd="0" presId="urn:microsoft.com/office/officeart/2005/8/layout/vList4"/>
    <dgm:cxn modelId="{35ABEE94-FC58-4893-9828-9507A5806631}" type="presParOf" srcId="{F3633E6F-D266-41EC-8015-B98D61E73429}" destId="{10509366-C67A-404D-A9AE-F0333D3CFDCF}" srcOrd="4" destOrd="0" presId="urn:microsoft.com/office/officeart/2005/8/layout/vList4"/>
    <dgm:cxn modelId="{3B502DF5-AB6D-422B-B173-11DDD57B4B4D}" type="presParOf" srcId="{10509366-C67A-404D-A9AE-F0333D3CFDCF}" destId="{53652B9E-9A7B-46EC-8982-EBD1F0EB6EE2}" srcOrd="0" destOrd="0" presId="urn:microsoft.com/office/officeart/2005/8/layout/vList4"/>
    <dgm:cxn modelId="{01DB2688-29AA-4515-8F70-F8F2E9A9A612}" type="presParOf" srcId="{10509366-C67A-404D-A9AE-F0333D3CFDCF}" destId="{3EEF5C4F-A491-4F54-8A6A-06D482CA9726}" srcOrd="1" destOrd="0" presId="urn:microsoft.com/office/officeart/2005/8/layout/vList4"/>
    <dgm:cxn modelId="{D14B11E0-C06B-4DDE-9EBE-3DED93A81AEE}" type="presParOf" srcId="{10509366-C67A-404D-A9AE-F0333D3CFDCF}" destId="{9D0B5301-6DC8-483E-A155-8F9558E3B7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046D8-260A-4EA6-9471-ABA3255E6BC8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C8CA3D0C-DA7C-4801-8186-D6908AC20F1F}">
      <dgm:prSet/>
      <dgm:spPr/>
      <dgm:t>
        <a:bodyPr/>
        <a:lstStyle/>
        <a:p>
          <a:pPr latinLnBrk="1"/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</a:t>
          </a:r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가쿠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能</a:t>
          </a:r>
          <a:r>
            <a:rPr lang="ko-KR" altLang="en-US" dirty="0">
              <a:solidFill>
                <a:srgbClr val="FFFFFF"/>
              </a:solidFill>
            </a:rPr>
            <a:t>樂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나라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헤이안 시대부터 일본 귀족들이 즐긴 가면극</a:t>
          </a:r>
        </a:p>
      </dgm:t>
    </dgm:pt>
    <dgm:pt modelId="{E804EEFA-C1C4-4670-B9DB-19AB7F3B5EDB}" type="parTrans" cxnId="{B9DEA765-2251-41E2-9C48-8A22BC801D47}">
      <dgm:prSet/>
      <dgm:spPr/>
      <dgm:t>
        <a:bodyPr/>
        <a:lstStyle/>
        <a:p>
          <a:pPr latinLnBrk="1"/>
          <a:endParaRPr lang="ko-KR" altLang="en-US"/>
        </a:p>
      </dgm:t>
    </dgm:pt>
    <dgm:pt modelId="{CF0A7701-03E8-4E34-85F2-FFFE5E8359AB}" type="sibTrans" cxnId="{B9DEA765-2251-41E2-9C48-8A22BC801D47}">
      <dgm:prSet/>
      <dgm:spPr/>
      <dgm:t>
        <a:bodyPr/>
        <a:lstStyle/>
        <a:p>
          <a:pPr latinLnBrk="1"/>
          <a:endParaRPr lang="ko-KR" altLang="en-US"/>
        </a:p>
      </dgm:t>
    </dgm:pt>
    <dgm:pt modelId="{76648385-7AC6-403B-A771-F94D1F81BFF5}">
      <dgm:prSet/>
      <dgm:spPr/>
      <dgm:t>
        <a:bodyPr/>
        <a:lstStyle/>
        <a:p>
          <a:pPr latinLnBrk="1"/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카부키와</a:t>
          </a:r>
          <a:r>
            <a: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현대의 연극과 다르게 대규모의 무대와 소품이 </a:t>
          </a:r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필요없음</a:t>
          </a:r>
          <a:endParaRPr lang="ko-KR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786A5C56-6D77-4759-AAFD-215548B495FE}" type="parTrans" cxnId="{AA06B693-AD58-401A-A82D-04BD455CABCC}">
      <dgm:prSet/>
      <dgm:spPr/>
      <dgm:t>
        <a:bodyPr/>
        <a:lstStyle/>
        <a:p>
          <a:pPr latinLnBrk="1"/>
          <a:endParaRPr lang="ko-KR" altLang="en-US"/>
        </a:p>
      </dgm:t>
    </dgm:pt>
    <dgm:pt modelId="{EB812063-8F7A-4A61-B52C-28149C97FA66}" type="sibTrans" cxnId="{AA06B693-AD58-401A-A82D-04BD455CABCC}">
      <dgm:prSet/>
      <dgm:spPr/>
      <dgm:t>
        <a:bodyPr/>
        <a:lstStyle/>
        <a:p>
          <a:pPr latinLnBrk="1"/>
          <a:endParaRPr lang="ko-KR" altLang="en-US"/>
        </a:p>
      </dgm:t>
    </dgm:pt>
    <dgm:pt modelId="{23C18C25-2F5B-49DC-B26B-7519A378CD17}">
      <dgm:prSet/>
      <dgm:spPr/>
      <dgm:t>
        <a:bodyPr/>
        <a:lstStyle/>
        <a:p>
          <a:pPr latinLnBrk="1"/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외 많은 해외의 사람들이 관람하며 유네스코 세계 무형유산으로 등극</a:t>
          </a:r>
        </a:p>
      </dgm:t>
    </dgm:pt>
    <dgm:pt modelId="{76AC7BDD-444E-438A-9996-2803188D73EC}" type="parTrans" cxnId="{0E1CCD12-69A8-4FE0-B019-E5A7FD58F428}">
      <dgm:prSet/>
      <dgm:spPr/>
      <dgm:t>
        <a:bodyPr/>
        <a:lstStyle/>
        <a:p>
          <a:pPr latinLnBrk="1"/>
          <a:endParaRPr lang="ko-KR" altLang="en-US"/>
        </a:p>
      </dgm:t>
    </dgm:pt>
    <dgm:pt modelId="{482697C3-68DB-4746-BFA9-44C9F38DD8DC}" type="sibTrans" cxnId="{0E1CCD12-69A8-4FE0-B019-E5A7FD58F428}">
      <dgm:prSet/>
      <dgm:spPr/>
      <dgm:t>
        <a:bodyPr/>
        <a:lstStyle/>
        <a:p>
          <a:pPr latinLnBrk="1"/>
          <a:endParaRPr lang="ko-KR" altLang="en-US"/>
        </a:p>
      </dgm:t>
    </dgm:pt>
    <dgm:pt modelId="{F7A19B12-EA50-404C-B4E6-622CE5818E47}" type="pres">
      <dgm:prSet presAssocID="{C9D046D8-260A-4EA6-9471-ABA3255E6BC8}" presName="linear" presStyleCnt="0">
        <dgm:presLayoutVars>
          <dgm:animLvl val="lvl"/>
          <dgm:resizeHandles val="exact"/>
        </dgm:presLayoutVars>
      </dgm:prSet>
      <dgm:spPr/>
    </dgm:pt>
    <dgm:pt modelId="{191FBCFC-87AF-48E5-8F4E-8C0D28575C1D}" type="pres">
      <dgm:prSet presAssocID="{C8CA3D0C-DA7C-4801-8186-D6908AC20F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15911E-F8C6-4D6D-A100-19869BCD9F90}" type="pres">
      <dgm:prSet presAssocID="{CF0A7701-03E8-4E34-85F2-FFFE5E8359AB}" presName="spacer" presStyleCnt="0"/>
      <dgm:spPr/>
    </dgm:pt>
    <dgm:pt modelId="{F0BE38FE-1CDF-46DD-93BE-4B1898638B80}" type="pres">
      <dgm:prSet presAssocID="{76648385-7AC6-403B-A771-F94D1F81BF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D73F46-BA15-45F2-9DC1-FD1ABC867CB7}" type="pres">
      <dgm:prSet presAssocID="{EB812063-8F7A-4A61-B52C-28149C97FA66}" presName="spacer" presStyleCnt="0"/>
      <dgm:spPr/>
    </dgm:pt>
    <dgm:pt modelId="{01F64E41-04EE-4619-961E-309428DF2677}" type="pres">
      <dgm:prSet presAssocID="{23C18C25-2F5B-49DC-B26B-7519A378CD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95C560F-A76C-42D1-B67D-FF8D6680639B}" type="presOf" srcId="{76648385-7AC6-403B-A771-F94D1F81BFF5}" destId="{F0BE38FE-1CDF-46DD-93BE-4B1898638B80}" srcOrd="0" destOrd="0" presId="urn:microsoft.com/office/officeart/2005/8/layout/vList2"/>
    <dgm:cxn modelId="{0E1CCD12-69A8-4FE0-B019-E5A7FD58F428}" srcId="{C9D046D8-260A-4EA6-9471-ABA3255E6BC8}" destId="{23C18C25-2F5B-49DC-B26B-7519A378CD17}" srcOrd="2" destOrd="0" parTransId="{76AC7BDD-444E-438A-9996-2803188D73EC}" sibTransId="{482697C3-68DB-4746-BFA9-44C9F38DD8DC}"/>
    <dgm:cxn modelId="{B9DEA765-2251-41E2-9C48-8A22BC801D47}" srcId="{C9D046D8-260A-4EA6-9471-ABA3255E6BC8}" destId="{C8CA3D0C-DA7C-4801-8186-D6908AC20F1F}" srcOrd="0" destOrd="0" parTransId="{E804EEFA-C1C4-4670-B9DB-19AB7F3B5EDB}" sibTransId="{CF0A7701-03E8-4E34-85F2-FFFE5E8359AB}"/>
    <dgm:cxn modelId="{C0428676-B8CF-4F84-8C50-E29772555AEB}" type="presOf" srcId="{C8CA3D0C-DA7C-4801-8186-D6908AC20F1F}" destId="{191FBCFC-87AF-48E5-8F4E-8C0D28575C1D}" srcOrd="0" destOrd="0" presId="urn:microsoft.com/office/officeart/2005/8/layout/vList2"/>
    <dgm:cxn modelId="{D7E32992-A720-4909-AC08-C112A00B7ADC}" type="presOf" srcId="{C9D046D8-260A-4EA6-9471-ABA3255E6BC8}" destId="{F7A19B12-EA50-404C-B4E6-622CE5818E47}" srcOrd="0" destOrd="0" presId="urn:microsoft.com/office/officeart/2005/8/layout/vList2"/>
    <dgm:cxn modelId="{AA06B693-AD58-401A-A82D-04BD455CABCC}" srcId="{C9D046D8-260A-4EA6-9471-ABA3255E6BC8}" destId="{76648385-7AC6-403B-A771-F94D1F81BFF5}" srcOrd="1" destOrd="0" parTransId="{786A5C56-6D77-4759-AAFD-215548B495FE}" sibTransId="{EB812063-8F7A-4A61-B52C-28149C97FA66}"/>
    <dgm:cxn modelId="{41C516EE-8D59-4EA7-ADA1-FFE107887FAB}" type="presOf" srcId="{23C18C25-2F5B-49DC-B26B-7519A378CD17}" destId="{01F64E41-04EE-4619-961E-309428DF2677}" srcOrd="0" destOrd="0" presId="urn:microsoft.com/office/officeart/2005/8/layout/vList2"/>
    <dgm:cxn modelId="{20B7E220-D297-4E43-93C3-9E71572A388D}" type="presParOf" srcId="{F7A19B12-EA50-404C-B4E6-622CE5818E47}" destId="{191FBCFC-87AF-48E5-8F4E-8C0D28575C1D}" srcOrd="0" destOrd="0" presId="urn:microsoft.com/office/officeart/2005/8/layout/vList2"/>
    <dgm:cxn modelId="{D6EC9986-5A28-4209-94D9-AAE6B9AD3460}" type="presParOf" srcId="{F7A19B12-EA50-404C-B4E6-622CE5818E47}" destId="{BC15911E-F8C6-4D6D-A100-19869BCD9F90}" srcOrd="1" destOrd="0" presId="urn:microsoft.com/office/officeart/2005/8/layout/vList2"/>
    <dgm:cxn modelId="{895220AC-4FBA-4B89-8DFA-AEB05C1D750E}" type="presParOf" srcId="{F7A19B12-EA50-404C-B4E6-622CE5818E47}" destId="{F0BE38FE-1CDF-46DD-93BE-4B1898638B80}" srcOrd="2" destOrd="0" presId="urn:microsoft.com/office/officeart/2005/8/layout/vList2"/>
    <dgm:cxn modelId="{5F21795C-0393-4386-9F97-39379920C0DF}" type="presParOf" srcId="{F7A19B12-EA50-404C-B4E6-622CE5818E47}" destId="{7ED73F46-BA15-45F2-9DC1-FD1ABC867CB7}" srcOrd="3" destOrd="0" presId="urn:microsoft.com/office/officeart/2005/8/layout/vList2"/>
    <dgm:cxn modelId="{0890D901-BE22-4C79-86B2-80919047CF3C}" type="presParOf" srcId="{F7A19B12-EA50-404C-B4E6-622CE5818E47}" destId="{01F64E41-04EE-4619-961E-309428DF2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19B473-F608-47B5-AA52-B2B5A62E893B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5189586-CFC9-4C27-82C9-95BD48FAD9DC}">
      <dgm:prSet phldrT="[텍스트]" custT="1"/>
      <dgm:spPr/>
      <dgm:t>
        <a:bodyPr/>
        <a:lstStyle/>
        <a:p>
          <a:pPr latinLnBrk="1"/>
          <a:r>
            <a:rPr lang="ko-KR" altLang="en-US" sz="16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기원</a:t>
          </a:r>
        </a:p>
      </dgm:t>
    </dgm:pt>
    <dgm:pt modelId="{BE412E3B-A04B-46F8-AECA-BFD95785D048}" type="parTrans" cxnId="{E6B0019E-19C9-453B-8692-87C62E575B27}">
      <dgm:prSet/>
      <dgm:spPr/>
      <dgm:t>
        <a:bodyPr/>
        <a:lstStyle/>
        <a:p>
          <a:pPr latinLnBrk="1"/>
          <a:endParaRPr lang="ko-KR" altLang="en-US" sz="2000"/>
        </a:p>
      </dgm:t>
    </dgm:pt>
    <dgm:pt modelId="{0FDD057D-99CE-41FC-B653-4021733AC2BD}" type="sibTrans" cxnId="{E6B0019E-19C9-453B-8692-87C62E575B27}">
      <dgm:prSet/>
      <dgm:spPr/>
      <dgm:t>
        <a:bodyPr/>
        <a:lstStyle/>
        <a:p>
          <a:pPr latinLnBrk="1"/>
          <a:endParaRPr lang="ko-KR" altLang="en-US" sz="2000"/>
        </a:p>
      </dgm:t>
    </dgm:pt>
    <dgm:pt modelId="{97D90C29-9BA7-4C71-A81A-76BB5947791F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나라시대 중국에서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散樂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]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전해졌고 시간이 지남에 따라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중 여러 흉내를 내는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)]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연극으로 발달</a:t>
          </a:r>
        </a:p>
      </dgm:t>
    </dgm:pt>
    <dgm:pt modelId="{0E802DEC-8C2C-4087-A5D6-63576AAA3A7F}" type="parTrans" cxnId="{558E5B75-3BFE-456B-AF23-CC02998D05F0}">
      <dgm:prSet/>
      <dgm:spPr/>
      <dgm:t>
        <a:bodyPr/>
        <a:lstStyle/>
        <a:p>
          <a:pPr latinLnBrk="1"/>
          <a:endParaRPr lang="ko-KR" altLang="en-US" sz="2000"/>
        </a:p>
      </dgm:t>
    </dgm:pt>
    <dgm:pt modelId="{B60DD668-B990-4895-B769-22377123AA10}" type="sibTrans" cxnId="{558E5B75-3BFE-456B-AF23-CC02998D05F0}">
      <dgm:prSet/>
      <dgm:spPr/>
      <dgm:t>
        <a:bodyPr/>
        <a:lstStyle/>
        <a:p>
          <a:pPr latinLnBrk="1"/>
          <a:endParaRPr lang="ko-KR" altLang="en-US" sz="2000"/>
        </a:p>
      </dgm:t>
    </dgm:pt>
    <dgm:pt modelId="{0BEF566C-C4C5-44C6-852D-3D1B14F044BA}">
      <dgm:prSet phldrT="[텍스트]"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대성기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</a:t>
          </a:r>
          <a:endParaRPr lang="en-US" alt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6F268854-A730-4987-B29D-C21C4C1B2E39}" type="parTrans" cxnId="{698DC727-E020-4F10-BE3A-291928AAE6B6}">
      <dgm:prSet/>
      <dgm:spPr/>
      <dgm:t>
        <a:bodyPr/>
        <a:lstStyle/>
        <a:p>
          <a:pPr latinLnBrk="1"/>
          <a:endParaRPr lang="ko-KR" altLang="en-US" sz="2000"/>
        </a:p>
      </dgm:t>
    </dgm:pt>
    <dgm:pt modelId="{57D69424-DBEA-451F-81E9-E3938019C3A4}" type="sibTrans" cxnId="{698DC727-E020-4F10-BE3A-291928AAE6B6}">
      <dgm:prSet/>
      <dgm:spPr/>
      <dgm:t>
        <a:bodyPr/>
        <a:lstStyle/>
        <a:p>
          <a:pPr latinLnBrk="1"/>
          <a:endParaRPr lang="ko-KR" altLang="en-US" sz="2000"/>
        </a:p>
      </dgm:t>
    </dgm:pt>
    <dgm:pt modelId="{8B80A8F1-C2F3-4F38-9FDB-1DA9C83DD642}">
      <dgm:prSet phldrT="[텍스트]"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무로마치 시대의 예능인이었던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등장하고 흉내주체의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흥겨운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곡무와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선율적인 구절을 더해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예술성을 확립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DE90B02-F368-45D0-AAA0-77719EE4FDF6}" type="parTrans" cxnId="{C3114836-1187-479A-AC9F-B1A4670A8F4C}">
      <dgm:prSet/>
      <dgm:spPr/>
      <dgm:t>
        <a:bodyPr/>
        <a:lstStyle/>
        <a:p>
          <a:pPr latinLnBrk="1"/>
          <a:endParaRPr lang="ko-KR" altLang="en-US" sz="2000"/>
        </a:p>
      </dgm:t>
    </dgm:pt>
    <dgm:pt modelId="{ECE1670C-C276-42C6-ACDA-1FB83B59F23D}" type="sibTrans" cxnId="{C3114836-1187-479A-AC9F-B1A4670A8F4C}">
      <dgm:prSet/>
      <dgm:spPr/>
      <dgm:t>
        <a:bodyPr/>
        <a:lstStyle/>
        <a:p>
          <a:pPr latinLnBrk="1"/>
          <a:endParaRPr lang="ko-KR" altLang="en-US" sz="2000"/>
        </a:p>
      </dgm:t>
    </dgm:pt>
    <dgm:pt modelId="{52B3A152-0123-49A9-8F8E-E2C025DEC2E3}">
      <dgm:prSet phldrT="[텍스트]" custT="1"/>
      <dgm:spPr/>
      <dgm:t>
        <a:bodyPr/>
        <a:lstStyle/>
        <a:p>
          <a:pPr latinLnBrk="1"/>
          <a:r>
            <a:rPr lang="ko-KR" altLang="en-US" sz="16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대성기</a:t>
          </a:r>
        </a:p>
      </dgm:t>
    </dgm:pt>
    <dgm:pt modelId="{A19752DA-CFD9-478E-89AB-A51961A17939}" type="parTrans" cxnId="{AC25C9CA-94F0-4D3A-9882-EF6D2D15DA39}">
      <dgm:prSet/>
      <dgm:spPr/>
      <dgm:t>
        <a:bodyPr/>
        <a:lstStyle/>
        <a:p>
          <a:pPr latinLnBrk="1"/>
          <a:endParaRPr lang="ko-KR" altLang="en-US" sz="2000"/>
        </a:p>
      </dgm:t>
    </dgm:pt>
    <dgm:pt modelId="{7B75A362-2AEE-474D-B495-D4EFE1BC4F91}" type="sibTrans" cxnId="{AC25C9CA-94F0-4D3A-9882-EF6D2D15DA39}">
      <dgm:prSet/>
      <dgm:spPr/>
      <dgm:t>
        <a:bodyPr/>
        <a:lstStyle/>
        <a:p>
          <a:pPr latinLnBrk="1"/>
          <a:endParaRPr lang="ko-KR" altLang="en-US" sz="2000"/>
        </a:p>
      </dgm:t>
    </dgm:pt>
    <dgm:pt modelId="{9445711D-97F1-4E6E-8D40-DE54BE66B7C2}">
      <dgm:prSet phldrT="[텍스트]" custT="1"/>
      <dgm:spPr/>
      <dgm:t>
        <a:bodyPr/>
        <a:lstStyle/>
        <a:p>
          <a:pPr latinLnBrk="1">
            <a:buNone/>
          </a:pP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아들인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제아미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주인공을 중심으로 한 구심적 연출인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무겐노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無限能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)’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완성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미학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작곡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연기 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연출 등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다양한 이론을 남기며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대성기를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만듬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endParaRPr lang="en-US" altLang="ko-KR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8159A0C-958A-4D79-AA56-FF0FDF7C8278}" type="parTrans" cxnId="{71561410-F232-4890-9C76-580AEA83402E}">
      <dgm:prSet/>
      <dgm:spPr/>
      <dgm:t>
        <a:bodyPr/>
        <a:lstStyle/>
        <a:p>
          <a:pPr latinLnBrk="1"/>
          <a:endParaRPr lang="ko-KR" altLang="en-US" sz="2000"/>
        </a:p>
      </dgm:t>
    </dgm:pt>
    <dgm:pt modelId="{9D5A203F-95A9-49D3-84C6-179D21178FA2}" type="sibTrans" cxnId="{71561410-F232-4890-9C76-580AEA83402E}">
      <dgm:prSet/>
      <dgm:spPr/>
      <dgm:t>
        <a:bodyPr/>
        <a:lstStyle/>
        <a:p>
          <a:pPr latinLnBrk="1"/>
          <a:endParaRPr lang="ko-KR" altLang="en-US" sz="2000"/>
        </a:p>
      </dgm:t>
    </dgm:pt>
    <dgm:pt modelId="{5CC58ABB-2A3B-481C-A563-F990F7B2825B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전국시대의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dirty="0"/>
            <a:t>能</a:t>
          </a:r>
          <a:r>
            <a:rPr lang="ko-KR" altLang="en-US" sz="1600" dirty="0">
              <a:solidFill>
                <a:srgbClr val="FFFFFF"/>
              </a:solidFill>
            </a:rPr>
            <a:t>樂</a:t>
          </a:r>
          <a:r>
            <a:rPr lang="en-US" altLang="ko-KR" sz="1600" dirty="0">
              <a:solidFill>
                <a:srgbClr val="FFFFFF"/>
              </a:solidFill>
            </a:rPr>
            <a:t>)</a:t>
          </a:r>
          <a:endParaRPr lang="ko-KR" altLang="en-US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003EDEC-EFC4-4134-A49C-D55C5905ADCC}" type="parTrans" cxnId="{26599EBB-DC27-4D30-9F64-14362AA37ACB}">
      <dgm:prSet/>
      <dgm:spPr/>
      <dgm:t>
        <a:bodyPr/>
        <a:lstStyle/>
        <a:p>
          <a:pPr latinLnBrk="1"/>
          <a:endParaRPr lang="ko-KR" altLang="en-US" sz="2000"/>
        </a:p>
      </dgm:t>
    </dgm:pt>
    <dgm:pt modelId="{6BB68599-8DFF-4038-B1AC-7A7B139086FF}" type="sibTrans" cxnId="{26599EBB-DC27-4D30-9F64-14362AA37ACB}">
      <dgm:prSet/>
      <dgm:spPr/>
      <dgm:t>
        <a:bodyPr/>
        <a:lstStyle/>
        <a:p>
          <a:pPr latinLnBrk="1"/>
          <a:endParaRPr lang="ko-KR" altLang="en-US" sz="2000"/>
        </a:p>
      </dgm:t>
    </dgm:pt>
    <dgm:pt modelId="{2665D712-136C-4D73-8E70-C80CD2ABFD4E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근대의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dirty="0"/>
            <a:t>能</a:t>
          </a:r>
          <a:r>
            <a:rPr lang="ko-KR" altLang="en-US" sz="1600" dirty="0">
              <a:solidFill>
                <a:srgbClr val="FFFFFF"/>
              </a:solidFill>
            </a:rPr>
            <a:t>樂</a:t>
          </a:r>
          <a:r>
            <a:rPr lang="en-US" altLang="ko-KR" sz="1600" dirty="0">
              <a:solidFill>
                <a:srgbClr val="FFFFFF"/>
              </a:solidFill>
            </a:rPr>
            <a:t>)</a:t>
          </a:r>
          <a:endParaRPr lang="ko-KR" altLang="en-US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49563BB1-A602-4F82-B2E3-3B4BA949415B}" type="parTrans" cxnId="{3E5E6D70-F5B9-4B7A-B6CD-90DEF07A219E}">
      <dgm:prSet/>
      <dgm:spPr/>
      <dgm:t>
        <a:bodyPr/>
        <a:lstStyle/>
        <a:p>
          <a:pPr latinLnBrk="1"/>
          <a:endParaRPr lang="ko-KR" altLang="en-US" sz="2000"/>
        </a:p>
      </dgm:t>
    </dgm:pt>
    <dgm:pt modelId="{E63AFEC1-5F64-46EC-987D-71478DD02401}" type="sibTrans" cxnId="{3E5E6D70-F5B9-4B7A-B6CD-90DEF07A219E}">
      <dgm:prSet/>
      <dgm:spPr/>
      <dgm:t>
        <a:bodyPr/>
        <a:lstStyle/>
        <a:p>
          <a:pPr latinLnBrk="1"/>
          <a:endParaRPr lang="ko-KR" altLang="en-US" sz="2000"/>
        </a:p>
      </dgm:t>
    </dgm:pt>
    <dgm:pt modelId="{5C6A984D-342D-4BBB-9F6D-58088C905AB6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에도시대의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dirty="0"/>
            <a:t>能</a:t>
          </a:r>
          <a:r>
            <a:rPr lang="ko-KR" altLang="en-US" sz="1600" dirty="0">
              <a:solidFill>
                <a:srgbClr val="FFFFFF"/>
              </a:solidFill>
            </a:rPr>
            <a:t>樂</a:t>
          </a:r>
          <a:r>
            <a:rPr lang="en-US" altLang="ko-KR" sz="1600" dirty="0">
              <a:solidFill>
                <a:srgbClr val="FFFFFF"/>
              </a:solidFill>
            </a:rPr>
            <a:t>)</a:t>
          </a:r>
          <a:endParaRPr lang="ko-KR" altLang="en-US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3992501-BE14-479E-B28C-3175D1466058}" type="sibTrans" cxnId="{89E0E341-9F93-42EA-ACCD-E6B300159AF4}">
      <dgm:prSet/>
      <dgm:spPr/>
      <dgm:t>
        <a:bodyPr/>
        <a:lstStyle/>
        <a:p>
          <a:pPr latinLnBrk="1"/>
          <a:endParaRPr lang="ko-KR" altLang="en-US" sz="2000"/>
        </a:p>
      </dgm:t>
    </dgm:pt>
    <dgm:pt modelId="{9B339ACB-A40C-4C2E-AEE2-4EE7A7E2C92B}" type="parTrans" cxnId="{89E0E341-9F93-42EA-ACCD-E6B300159AF4}">
      <dgm:prSet/>
      <dgm:spPr/>
      <dgm:t>
        <a:bodyPr/>
        <a:lstStyle/>
        <a:p>
          <a:pPr latinLnBrk="1"/>
          <a:endParaRPr lang="ko-KR" altLang="en-US" sz="2000"/>
        </a:p>
      </dgm:t>
    </dgm:pt>
    <dgm:pt modelId="{188DF2F6-62EA-46C5-A929-BB92489AA609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전폭적인 지지를 했던 무로마치 막부의 약화로 인해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배우들은 다이묘에게 가게 되었고 오다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노부나가와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도요토미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히데요시의 지원을 받아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의상과 무대양식이 확립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581EAE5E-09C6-4534-93EA-3CAF4DBF2B78}" type="parTrans" cxnId="{BCB07973-00A1-47A4-B69B-3625328D307A}">
      <dgm:prSet/>
      <dgm:spPr/>
      <dgm:t>
        <a:bodyPr/>
        <a:lstStyle/>
        <a:p>
          <a:pPr latinLnBrk="1"/>
          <a:endParaRPr lang="ko-KR" altLang="en-US" sz="2000"/>
        </a:p>
      </dgm:t>
    </dgm:pt>
    <dgm:pt modelId="{DACDB838-1C78-4409-9E45-6D332FEB31EA}" type="sibTrans" cxnId="{BCB07973-00A1-47A4-B69B-3625328D307A}">
      <dgm:prSet/>
      <dgm:spPr/>
      <dgm:t>
        <a:bodyPr/>
        <a:lstStyle/>
        <a:p>
          <a:pPr latinLnBrk="1"/>
          <a:endParaRPr lang="ko-KR" altLang="en-US" sz="2000"/>
        </a:p>
      </dgm:t>
    </dgm:pt>
    <dgm:pt modelId="{72E6CAFF-5FC1-4F45-8A1F-1056D6148AD2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히데요시 사후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도쿠가와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이에야스가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쇼군에 임명되어 에도시대가 열렸고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시대의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시키가쿠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式樂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라는 의식의 예능으로</a:t>
          </a:r>
        </a:p>
      </dgm:t>
    </dgm:pt>
    <dgm:pt modelId="{864439DD-1824-4E50-9090-90982936B178}" type="parTrans" cxnId="{67D0E625-6AB3-4102-8933-8CEE0356AB4E}">
      <dgm:prSet/>
      <dgm:spPr/>
      <dgm:t>
        <a:bodyPr/>
        <a:lstStyle/>
        <a:p>
          <a:pPr latinLnBrk="1"/>
          <a:endParaRPr lang="ko-KR" altLang="en-US" sz="2000"/>
        </a:p>
      </dgm:t>
    </dgm:pt>
    <dgm:pt modelId="{61763B55-FE8B-4B89-A508-FD149B8BBE0A}" type="sibTrans" cxnId="{67D0E625-6AB3-4102-8933-8CEE0356AB4E}">
      <dgm:prSet/>
      <dgm:spPr/>
      <dgm:t>
        <a:bodyPr/>
        <a:lstStyle/>
        <a:p>
          <a:pPr latinLnBrk="1"/>
          <a:endParaRPr lang="ko-KR" altLang="en-US" sz="2000"/>
        </a:p>
      </dgm:t>
    </dgm:pt>
    <dgm:pt modelId="{8071D0E7-F7E3-43A2-9443-B449E9260C1C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막부 멸망 후 천황 중심의 메이지 시대가 들어서고 근대화가 되면서 전통 예능인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쇠퇴의 길로 들어가는듯 하였으나</a:t>
          </a:r>
        </a:p>
      </dgm:t>
    </dgm:pt>
    <dgm:pt modelId="{0341B39D-54A4-4AF0-BD33-D232C2E9DBAE}" type="parTrans" cxnId="{17970B7A-AB2B-4FE7-9279-87CE1F991891}">
      <dgm:prSet/>
      <dgm:spPr/>
      <dgm:t>
        <a:bodyPr/>
        <a:lstStyle/>
        <a:p>
          <a:pPr latinLnBrk="1"/>
          <a:endParaRPr lang="ko-KR" altLang="en-US" sz="2000"/>
        </a:p>
      </dgm:t>
    </dgm:pt>
    <dgm:pt modelId="{38B3D286-74F8-40E4-83DC-3439632C113B}" type="sibTrans" cxnId="{17970B7A-AB2B-4FE7-9279-87CE1F991891}">
      <dgm:prSet/>
      <dgm:spPr/>
      <dgm:t>
        <a:bodyPr/>
        <a:lstStyle/>
        <a:p>
          <a:pPr latinLnBrk="1"/>
          <a:endParaRPr lang="ko-KR" altLang="en-US" sz="2000"/>
        </a:p>
      </dgm:t>
    </dgm:pt>
    <dgm:pt modelId="{34332B2B-A755-4893-A289-BC18A48101C4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일본국가의 전통 예술의 필요성을 느낀 정부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황실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재벌의 후원으로 </a:t>
          </a:r>
          <a:r>
            <a:rPr lang="ko-KR" altLang="en-US" sz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dirty="0"/>
            <a:t>能</a:t>
          </a:r>
          <a:r>
            <a:rPr lang="ko-KR" altLang="en-US" sz="1200" dirty="0">
              <a:solidFill>
                <a:srgbClr val="FFFFFF"/>
              </a:solidFill>
            </a:rPr>
            <a:t>樂</a:t>
          </a:r>
          <a:r>
            <a:rPr lang="en-US" altLang="ko-KR" sz="1200" dirty="0">
              <a:solidFill>
                <a:srgbClr val="FFFFFF"/>
              </a:solidFill>
            </a:rPr>
            <a:t>)</a:t>
          </a: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살아났고 현재 일본을 대표하는 예능이 되었다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3D4F732-E64B-4FA1-9B09-14D5DED4135F}" type="parTrans" cxnId="{1BE818F5-5FDF-410F-95EB-78D482A999A7}">
      <dgm:prSet/>
      <dgm:spPr/>
      <dgm:t>
        <a:bodyPr/>
        <a:lstStyle/>
        <a:p>
          <a:pPr latinLnBrk="1"/>
          <a:endParaRPr lang="ko-KR" altLang="en-US" sz="2000"/>
        </a:p>
      </dgm:t>
    </dgm:pt>
    <dgm:pt modelId="{722423C9-D18F-4627-B3D3-3385C4BFC567}" type="sibTrans" cxnId="{1BE818F5-5FDF-410F-95EB-78D482A999A7}">
      <dgm:prSet/>
      <dgm:spPr/>
      <dgm:t>
        <a:bodyPr/>
        <a:lstStyle/>
        <a:p>
          <a:pPr latinLnBrk="1"/>
          <a:endParaRPr lang="ko-KR" altLang="en-US" sz="2000"/>
        </a:p>
      </dgm:t>
    </dgm:pt>
    <dgm:pt modelId="{184BA592-A191-4F35-8E75-D9A820A7AD0D}">
      <dgm:prSet custT="1"/>
      <dgm:spPr/>
      <dgm:t>
        <a:bodyPr/>
        <a:lstStyle/>
        <a:p>
          <a:pPr latinLnBrk="1">
            <a:buNone/>
          </a:pPr>
          <a:r>
            <a:rPr lang="ko-KR" altLang="en-US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지정되었고 막부의 엄격한 통제로 인해 자유로운 발전성이 사라졌다</a:t>
          </a:r>
          <a:r>
            <a:rPr lang="en-US" altLang="ko-KR" sz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99EEE0E4-D38E-44E5-8CD2-294AD3E7F83C}" type="parTrans" cxnId="{71C273A3-65B2-4EDB-B4F0-C6768B5A68FE}">
      <dgm:prSet/>
      <dgm:spPr/>
      <dgm:t>
        <a:bodyPr/>
        <a:lstStyle/>
        <a:p>
          <a:pPr latinLnBrk="1"/>
          <a:endParaRPr lang="ko-KR" altLang="en-US" sz="2000"/>
        </a:p>
      </dgm:t>
    </dgm:pt>
    <dgm:pt modelId="{A5C57422-5C52-4A36-812B-1EE63AAD1D09}" type="sibTrans" cxnId="{71C273A3-65B2-4EDB-B4F0-C6768B5A68FE}">
      <dgm:prSet/>
      <dgm:spPr/>
      <dgm:t>
        <a:bodyPr/>
        <a:lstStyle/>
        <a:p>
          <a:pPr latinLnBrk="1"/>
          <a:endParaRPr lang="ko-KR" altLang="en-US" sz="2000"/>
        </a:p>
      </dgm:t>
    </dgm:pt>
    <dgm:pt modelId="{D173F3A3-5035-4480-A1EF-A9A6074F3D5F}" type="pres">
      <dgm:prSet presAssocID="{7619B473-F608-47B5-AA52-B2B5A62E893B}" presName="linear" presStyleCnt="0">
        <dgm:presLayoutVars>
          <dgm:animLvl val="lvl"/>
          <dgm:resizeHandles val="exact"/>
        </dgm:presLayoutVars>
      </dgm:prSet>
      <dgm:spPr/>
    </dgm:pt>
    <dgm:pt modelId="{874CAD18-383C-4005-91F8-B2A70D804C87}" type="pres">
      <dgm:prSet presAssocID="{35189586-CFC9-4C27-82C9-95BD48FAD9D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6B0D632-2EC9-4ACF-9907-5A9E545542C1}" type="pres">
      <dgm:prSet presAssocID="{35189586-CFC9-4C27-82C9-95BD48FAD9DC}" presName="childText" presStyleLbl="revTx" presStyleIdx="0" presStyleCnt="6">
        <dgm:presLayoutVars>
          <dgm:bulletEnabled val="1"/>
        </dgm:presLayoutVars>
      </dgm:prSet>
      <dgm:spPr/>
    </dgm:pt>
    <dgm:pt modelId="{789B8524-EE7A-46E6-8D4E-CB6728979191}" type="pres">
      <dgm:prSet presAssocID="{0BEF566C-C4C5-44C6-852D-3D1B14F044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2BFC0FF-0439-4C32-B409-1A3C6C94F62F}" type="pres">
      <dgm:prSet presAssocID="{0BEF566C-C4C5-44C6-852D-3D1B14F044BA}" presName="childText" presStyleLbl="revTx" presStyleIdx="1" presStyleCnt="6">
        <dgm:presLayoutVars>
          <dgm:bulletEnabled val="1"/>
        </dgm:presLayoutVars>
      </dgm:prSet>
      <dgm:spPr/>
    </dgm:pt>
    <dgm:pt modelId="{EE17B0F4-6A1F-44CE-9C9A-753BDAFB8BDE}" type="pres">
      <dgm:prSet presAssocID="{52B3A152-0123-49A9-8F8E-E2C025DEC2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FCC12B-7938-470D-96F1-975658F15E65}" type="pres">
      <dgm:prSet presAssocID="{52B3A152-0123-49A9-8F8E-E2C025DEC2E3}" presName="childText" presStyleLbl="revTx" presStyleIdx="2" presStyleCnt="6">
        <dgm:presLayoutVars>
          <dgm:bulletEnabled val="1"/>
        </dgm:presLayoutVars>
      </dgm:prSet>
      <dgm:spPr/>
    </dgm:pt>
    <dgm:pt modelId="{552FA672-F772-4497-B0DB-337EE81C3870}" type="pres">
      <dgm:prSet presAssocID="{5CC58ABB-2A3B-481C-A563-F990F7B282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C65E243-0A36-4744-91EA-B81A2E7A6EA0}" type="pres">
      <dgm:prSet presAssocID="{5CC58ABB-2A3B-481C-A563-F990F7B2825B}" presName="childText" presStyleLbl="revTx" presStyleIdx="3" presStyleCnt="6">
        <dgm:presLayoutVars>
          <dgm:bulletEnabled val="1"/>
        </dgm:presLayoutVars>
      </dgm:prSet>
      <dgm:spPr/>
    </dgm:pt>
    <dgm:pt modelId="{3E3BE385-F0A2-4F59-9776-FB7F921A2A8F}" type="pres">
      <dgm:prSet presAssocID="{5C6A984D-342D-4BBB-9F6D-58088C905AB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1D162A-6E2F-4E84-8D6A-96A19DD5B401}" type="pres">
      <dgm:prSet presAssocID="{5C6A984D-342D-4BBB-9F6D-58088C905AB6}" presName="childText" presStyleLbl="revTx" presStyleIdx="4" presStyleCnt="6">
        <dgm:presLayoutVars>
          <dgm:bulletEnabled val="1"/>
        </dgm:presLayoutVars>
      </dgm:prSet>
      <dgm:spPr/>
    </dgm:pt>
    <dgm:pt modelId="{86EDB4FA-9B44-4A34-91EA-FC16D356E60A}" type="pres">
      <dgm:prSet presAssocID="{2665D712-136C-4D73-8E70-C80CD2ABFD4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2EBF091-1AAA-4F85-BA98-26F8260EDF85}" type="pres">
      <dgm:prSet presAssocID="{2665D712-136C-4D73-8E70-C80CD2ABFD4E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71561410-F232-4890-9C76-580AEA83402E}" srcId="{52B3A152-0123-49A9-8F8E-E2C025DEC2E3}" destId="{9445711D-97F1-4E6E-8D40-DE54BE66B7C2}" srcOrd="0" destOrd="0" parTransId="{98159A0C-958A-4D79-AA56-FF0FDF7C8278}" sibTransId="{9D5A203F-95A9-49D3-84C6-179D21178FA2}"/>
    <dgm:cxn modelId="{6712D911-8797-4E66-B9A1-F7624A802F2F}" type="presOf" srcId="{72E6CAFF-5FC1-4F45-8A1F-1056D6148AD2}" destId="{5D1D162A-6E2F-4E84-8D6A-96A19DD5B401}" srcOrd="0" destOrd="0" presId="urn:microsoft.com/office/officeart/2005/8/layout/vList2"/>
    <dgm:cxn modelId="{67D0E625-6AB3-4102-8933-8CEE0356AB4E}" srcId="{5C6A984D-342D-4BBB-9F6D-58088C905AB6}" destId="{72E6CAFF-5FC1-4F45-8A1F-1056D6148AD2}" srcOrd="0" destOrd="0" parTransId="{864439DD-1824-4E50-9090-90982936B178}" sibTransId="{61763B55-FE8B-4B89-A508-FD149B8BBE0A}"/>
    <dgm:cxn modelId="{698DC727-E020-4F10-BE3A-291928AAE6B6}" srcId="{7619B473-F608-47B5-AA52-B2B5A62E893B}" destId="{0BEF566C-C4C5-44C6-852D-3D1B14F044BA}" srcOrd="1" destOrd="0" parTransId="{6F268854-A730-4987-B29D-C21C4C1B2E39}" sibTransId="{57D69424-DBEA-451F-81E9-E3938019C3A4}"/>
    <dgm:cxn modelId="{8A1A7E28-DB43-45BC-8E5B-F5ACB759AAC8}" type="presOf" srcId="{7619B473-F608-47B5-AA52-B2B5A62E893B}" destId="{D173F3A3-5035-4480-A1EF-A9A6074F3D5F}" srcOrd="0" destOrd="0" presId="urn:microsoft.com/office/officeart/2005/8/layout/vList2"/>
    <dgm:cxn modelId="{6B89AF32-7D91-4CAE-965B-DF32223AB2A0}" type="presOf" srcId="{2665D712-136C-4D73-8E70-C80CD2ABFD4E}" destId="{86EDB4FA-9B44-4A34-91EA-FC16D356E60A}" srcOrd="0" destOrd="0" presId="urn:microsoft.com/office/officeart/2005/8/layout/vList2"/>
    <dgm:cxn modelId="{C3114836-1187-479A-AC9F-B1A4670A8F4C}" srcId="{0BEF566C-C4C5-44C6-852D-3D1B14F044BA}" destId="{8B80A8F1-C2F3-4F38-9FDB-1DA9C83DD642}" srcOrd="0" destOrd="0" parTransId="{4DE90B02-F368-45D0-AAA0-77719EE4FDF6}" sibTransId="{ECE1670C-C276-42C6-ACDA-1FB83B59F23D}"/>
    <dgm:cxn modelId="{89E0E341-9F93-42EA-ACCD-E6B300159AF4}" srcId="{7619B473-F608-47B5-AA52-B2B5A62E893B}" destId="{5C6A984D-342D-4BBB-9F6D-58088C905AB6}" srcOrd="4" destOrd="0" parTransId="{9B339ACB-A40C-4C2E-AEE2-4EE7A7E2C92B}" sibTransId="{A3992501-BE14-479E-B28C-3175D1466058}"/>
    <dgm:cxn modelId="{57DAF948-3769-45CD-9B15-F961DAD8A905}" type="presOf" srcId="{52B3A152-0123-49A9-8F8E-E2C025DEC2E3}" destId="{EE17B0F4-6A1F-44CE-9C9A-753BDAFB8BDE}" srcOrd="0" destOrd="0" presId="urn:microsoft.com/office/officeart/2005/8/layout/vList2"/>
    <dgm:cxn modelId="{3E5E6D70-F5B9-4B7A-B6CD-90DEF07A219E}" srcId="{7619B473-F608-47B5-AA52-B2B5A62E893B}" destId="{2665D712-136C-4D73-8E70-C80CD2ABFD4E}" srcOrd="5" destOrd="0" parTransId="{49563BB1-A602-4F82-B2E3-3B4BA949415B}" sibTransId="{E63AFEC1-5F64-46EC-987D-71478DD02401}"/>
    <dgm:cxn modelId="{BCB07973-00A1-47A4-B69B-3625328D307A}" srcId="{5CC58ABB-2A3B-481C-A563-F990F7B2825B}" destId="{188DF2F6-62EA-46C5-A929-BB92489AA609}" srcOrd="0" destOrd="0" parTransId="{581EAE5E-09C6-4534-93EA-3CAF4DBF2B78}" sibTransId="{DACDB838-1C78-4409-9E45-6D332FEB31EA}"/>
    <dgm:cxn modelId="{558E5B75-3BFE-456B-AF23-CC02998D05F0}" srcId="{35189586-CFC9-4C27-82C9-95BD48FAD9DC}" destId="{97D90C29-9BA7-4C71-A81A-76BB5947791F}" srcOrd="0" destOrd="0" parTransId="{0E802DEC-8C2C-4087-A5D6-63576AAA3A7F}" sibTransId="{B60DD668-B990-4895-B769-22377123AA10}"/>
    <dgm:cxn modelId="{8D827857-7D7D-4FEB-9B47-71A228773A15}" type="presOf" srcId="{35189586-CFC9-4C27-82C9-95BD48FAD9DC}" destId="{874CAD18-383C-4005-91F8-B2A70D804C87}" srcOrd="0" destOrd="0" presId="urn:microsoft.com/office/officeart/2005/8/layout/vList2"/>
    <dgm:cxn modelId="{C4A8FD78-757D-4CA4-952D-B7E708EAA1DF}" type="presOf" srcId="{0BEF566C-C4C5-44C6-852D-3D1B14F044BA}" destId="{789B8524-EE7A-46E6-8D4E-CB6728979191}" srcOrd="0" destOrd="0" presId="urn:microsoft.com/office/officeart/2005/8/layout/vList2"/>
    <dgm:cxn modelId="{17970B7A-AB2B-4FE7-9279-87CE1F991891}" srcId="{2665D712-136C-4D73-8E70-C80CD2ABFD4E}" destId="{8071D0E7-F7E3-43A2-9443-B449E9260C1C}" srcOrd="0" destOrd="0" parTransId="{0341B39D-54A4-4AF0-BD33-D232C2E9DBAE}" sibTransId="{38B3D286-74F8-40E4-83DC-3439632C113B}"/>
    <dgm:cxn modelId="{147A7B7A-8E48-4EE6-AD8D-02CEEAB4C072}" type="presOf" srcId="{97D90C29-9BA7-4C71-A81A-76BB5947791F}" destId="{46B0D632-2EC9-4ACF-9907-5A9E545542C1}" srcOrd="0" destOrd="0" presId="urn:microsoft.com/office/officeart/2005/8/layout/vList2"/>
    <dgm:cxn modelId="{7057087D-0161-47DC-B2EB-39933E1CDC05}" type="presOf" srcId="{5CC58ABB-2A3B-481C-A563-F990F7B2825B}" destId="{552FA672-F772-4497-B0DB-337EE81C3870}" srcOrd="0" destOrd="0" presId="urn:microsoft.com/office/officeart/2005/8/layout/vList2"/>
    <dgm:cxn modelId="{9F17AC92-C87D-465A-917B-87461C652FC0}" type="presOf" srcId="{34332B2B-A755-4893-A289-BC18A48101C4}" destId="{C2EBF091-1AAA-4F85-BA98-26F8260EDF85}" srcOrd="0" destOrd="1" presId="urn:microsoft.com/office/officeart/2005/8/layout/vList2"/>
    <dgm:cxn modelId="{12EC2E93-A0E9-4636-9326-6C681F565F3F}" type="presOf" srcId="{9445711D-97F1-4E6E-8D40-DE54BE66B7C2}" destId="{DFFCC12B-7938-470D-96F1-975658F15E65}" srcOrd="0" destOrd="0" presId="urn:microsoft.com/office/officeart/2005/8/layout/vList2"/>
    <dgm:cxn modelId="{1CE7B299-23D6-46DF-91A5-FAEAF597C7FE}" type="presOf" srcId="{184BA592-A191-4F35-8E75-D9A820A7AD0D}" destId="{5D1D162A-6E2F-4E84-8D6A-96A19DD5B401}" srcOrd="0" destOrd="1" presId="urn:microsoft.com/office/officeart/2005/8/layout/vList2"/>
    <dgm:cxn modelId="{E6B0019E-19C9-453B-8692-87C62E575B27}" srcId="{7619B473-F608-47B5-AA52-B2B5A62E893B}" destId="{35189586-CFC9-4C27-82C9-95BD48FAD9DC}" srcOrd="0" destOrd="0" parTransId="{BE412E3B-A04B-46F8-AECA-BFD95785D048}" sibTransId="{0FDD057D-99CE-41FC-B653-4021733AC2BD}"/>
    <dgm:cxn modelId="{71C273A3-65B2-4EDB-B4F0-C6768B5A68FE}" srcId="{5C6A984D-342D-4BBB-9F6D-58088C905AB6}" destId="{184BA592-A191-4F35-8E75-D9A820A7AD0D}" srcOrd="1" destOrd="0" parTransId="{99EEE0E4-D38E-44E5-8CD2-294AD3E7F83C}" sibTransId="{A5C57422-5C52-4A36-812B-1EE63AAD1D09}"/>
    <dgm:cxn modelId="{74DADFA5-33C3-4D52-B1ED-7FCF3E5028C2}" type="presOf" srcId="{8B80A8F1-C2F3-4F38-9FDB-1DA9C83DD642}" destId="{82BFC0FF-0439-4C32-B409-1A3C6C94F62F}" srcOrd="0" destOrd="0" presId="urn:microsoft.com/office/officeart/2005/8/layout/vList2"/>
    <dgm:cxn modelId="{26599EBB-DC27-4D30-9F64-14362AA37ACB}" srcId="{7619B473-F608-47B5-AA52-B2B5A62E893B}" destId="{5CC58ABB-2A3B-481C-A563-F990F7B2825B}" srcOrd="3" destOrd="0" parTransId="{0003EDEC-EFC4-4134-A49C-D55C5905ADCC}" sibTransId="{6BB68599-8DFF-4038-B1AC-7A7B139086FF}"/>
    <dgm:cxn modelId="{5CF478C4-A07D-40ED-9BFB-1D2260E40242}" type="presOf" srcId="{188DF2F6-62EA-46C5-A929-BB92489AA609}" destId="{FC65E243-0A36-4744-91EA-B81A2E7A6EA0}" srcOrd="0" destOrd="0" presId="urn:microsoft.com/office/officeart/2005/8/layout/vList2"/>
    <dgm:cxn modelId="{9BA4BDC7-DE56-4E36-976C-6539E3E80B17}" type="presOf" srcId="{8071D0E7-F7E3-43A2-9443-B449E9260C1C}" destId="{C2EBF091-1AAA-4F85-BA98-26F8260EDF85}" srcOrd="0" destOrd="0" presId="urn:microsoft.com/office/officeart/2005/8/layout/vList2"/>
    <dgm:cxn modelId="{AC25C9CA-94F0-4D3A-9882-EF6D2D15DA39}" srcId="{7619B473-F608-47B5-AA52-B2B5A62E893B}" destId="{52B3A152-0123-49A9-8F8E-E2C025DEC2E3}" srcOrd="2" destOrd="0" parTransId="{A19752DA-CFD9-478E-89AB-A51961A17939}" sibTransId="{7B75A362-2AEE-474D-B495-D4EFE1BC4F91}"/>
    <dgm:cxn modelId="{390EECD9-FE05-4723-924B-432D46E5F899}" type="presOf" srcId="{5C6A984D-342D-4BBB-9F6D-58088C905AB6}" destId="{3E3BE385-F0A2-4F59-9776-FB7F921A2A8F}" srcOrd="0" destOrd="0" presId="urn:microsoft.com/office/officeart/2005/8/layout/vList2"/>
    <dgm:cxn modelId="{1BE818F5-5FDF-410F-95EB-78D482A999A7}" srcId="{2665D712-136C-4D73-8E70-C80CD2ABFD4E}" destId="{34332B2B-A755-4893-A289-BC18A48101C4}" srcOrd="1" destOrd="0" parTransId="{93D4F732-E64B-4FA1-9B09-14D5DED4135F}" sibTransId="{722423C9-D18F-4627-B3D3-3385C4BFC567}"/>
    <dgm:cxn modelId="{791C6C27-8647-4077-9D30-3719E1AEEF5A}" type="presParOf" srcId="{D173F3A3-5035-4480-A1EF-A9A6074F3D5F}" destId="{874CAD18-383C-4005-91F8-B2A70D804C87}" srcOrd="0" destOrd="0" presId="urn:microsoft.com/office/officeart/2005/8/layout/vList2"/>
    <dgm:cxn modelId="{9150D751-A889-4501-B43D-559104A1744C}" type="presParOf" srcId="{D173F3A3-5035-4480-A1EF-A9A6074F3D5F}" destId="{46B0D632-2EC9-4ACF-9907-5A9E545542C1}" srcOrd="1" destOrd="0" presId="urn:microsoft.com/office/officeart/2005/8/layout/vList2"/>
    <dgm:cxn modelId="{97F89D06-E9F9-44DA-A06F-F8941AC0241A}" type="presParOf" srcId="{D173F3A3-5035-4480-A1EF-A9A6074F3D5F}" destId="{789B8524-EE7A-46E6-8D4E-CB6728979191}" srcOrd="2" destOrd="0" presId="urn:microsoft.com/office/officeart/2005/8/layout/vList2"/>
    <dgm:cxn modelId="{22114703-E035-49D2-845C-A9E0DE827A34}" type="presParOf" srcId="{D173F3A3-5035-4480-A1EF-A9A6074F3D5F}" destId="{82BFC0FF-0439-4C32-B409-1A3C6C94F62F}" srcOrd="3" destOrd="0" presId="urn:microsoft.com/office/officeart/2005/8/layout/vList2"/>
    <dgm:cxn modelId="{4B3153B9-FF0C-41D9-88AF-C5DFCB04D8B4}" type="presParOf" srcId="{D173F3A3-5035-4480-A1EF-A9A6074F3D5F}" destId="{EE17B0F4-6A1F-44CE-9C9A-753BDAFB8BDE}" srcOrd="4" destOrd="0" presId="urn:microsoft.com/office/officeart/2005/8/layout/vList2"/>
    <dgm:cxn modelId="{D50B7688-9548-4DD8-9E06-8EDAF7EAFB7A}" type="presParOf" srcId="{D173F3A3-5035-4480-A1EF-A9A6074F3D5F}" destId="{DFFCC12B-7938-470D-96F1-975658F15E65}" srcOrd="5" destOrd="0" presId="urn:microsoft.com/office/officeart/2005/8/layout/vList2"/>
    <dgm:cxn modelId="{824DF767-5241-4B39-9467-320EAB165D78}" type="presParOf" srcId="{D173F3A3-5035-4480-A1EF-A9A6074F3D5F}" destId="{552FA672-F772-4497-B0DB-337EE81C3870}" srcOrd="6" destOrd="0" presId="urn:microsoft.com/office/officeart/2005/8/layout/vList2"/>
    <dgm:cxn modelId="{922015F8-EFAE-41BF-8168-ACE299D7059D}" type="presParOf" srcId="{D173F3A3-5035-4480-A1EF-A9A6074F3D5F}" destId="{FC65E243-0A36-4744-91EA-B81A2E7A6EA0}" srcOrd="7" destOrd="0" presId="urn:microsoft.com/office/officeart/2005/8/layout/vList2"/>
    <dgm:cxn modelId="{A04668A0-6ADF-4A5F-9D47-3B9F47994831}" type="presParOf" srcId="{D173F3A3-5035-4480-A1EF-A9A6074F3D5F}" destId="{3E3BE385-F0A2-4F59-9776-FB7F921A2A8F}" srcOrd="8" destOrd="0" presId="urn:microsoft.com/office/officeart/2005/8/layout/vList2"/>
    <dgm:cxn modelId="{45C9B6F4-AE77-478D-A2CD-239CB72521E6}" type="presParOf" srcId="{D173F3A3-5035-4480-A1EF-A9A6074F3D5F}" destId="{5D1D162A-6E2F-4E84-8D6A-96A19DD5B401}" srcOrd="9" destOrd="0" presId="urn:microsoft.com/office/officeart/2005/8/layout/vList2"/>
    <dgm:cxn modelId="{55C66F59-336F-411B-B894-5B7BA436D67C}" type="presParOf" srcId="{D173F3A3-5035-4480-A1EF-A9A6074F3D5F}" destId="{86EDB4FA-9B44-4A34-91EA-FC16D356E60A}" srcOrd="10" destOrd="0" presId="urn:microsoft.com/office/officeart/2005/8/layout/vList2"/>
    <dgm:cxn modelId="{7883CD08-4F19-435E-8B25-34B0C749D595}" type="presParOf" srcId="{D173F3A3-5035-4480-A1EF-A9A6074F3D5F}" destId="{C2EBF091-1AAA-4F85-BA98-26F8260EDF85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BC9C6-2783-4223-BB2E-2773A4DD9BF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309B3E4-06E4-4219-9DCE-C062563057F8}">
      <dgm:prSet phldrT="[텍스트]"/>
      <dgm:spPr/>
      <dgm:t>
        <a:bodyPr/>
        <a:lstStyle/>
        <a:p>
          <a:pPr latinLnBrk="1"/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/>
            <a:t>能樂</a:t>
          </a:r>
          <a:r>
            <a:rPr lang="en-US" altLang="ko-KR"/>
            <a:t>)</a:t>
          </a:r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주인공을 담당하는 </a:t>
          </a:r>
          <a:r>
            <a:rPr lang="en-US" alt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주로 가면을 쓰고 등장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FA63275-B12B-443B-AF63-ACEAFA5282A6}" type="parTrans" cxnId="{4A2DEA36-BB19-4AF4-B449-90DA405112CF}">
      <dgm:prSet/>
      <dgm:spPr/>
      <dgm:t>
        <a:bodyPr/>
        <a:lstStyle/>
        <a:p>
          <a:pPr latinLnBrk="1"/>
          <a:endParaRPr lang="ko-KR" altLang="en-US"/>
        </a:p>
      </dgm:t>
    </dgm:pt>
    <dgm:pt modelId="{539CF24E-8C32-449A-87CA-8BA8170BF5B2}" type="sibTrans" cxnId="{4A2DEA36-BB19-4AF4-B449-90DA405112CF}">
      <dgm:prSet/>
      <dgm:spPr/>
      <dgm:t>
        <a:bodyPr/>
        <a:lstStyle/>
        <a:p>
          <a:pPr latinLnBrk="1"/>
          <a:endParaRPr lang="ko-KR" altLang="en-US"/>
        </a:p>
      </dgm:t>
    </dgm:pt>
    <dgm:pt modelId="{897D3AD0-D549-4192-9A40-AB1CD35B6860}">
      <dgm:prSet phldrT="[텍스트]"/>
      <dgm:spPr/>
      <dgm:t>
        <a:bodyPr/>
        <a:lstStyle/>
        <a:p>
          <a:pPr latinLnBrk="1"/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전후반으로 구성되는 작품의 경우는 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b="0" i="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마에시테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“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 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b="0" i="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노치시테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구분해서 </a:t>
          </a:r>
          <a:r>
            <a:rPr lang="ko-KR" altLang="en-US" b="0" i="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불리기도함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8B6EDFE6-C2BC-4E57-A224-E04D913CDCC8}" type="parTrans" cxnId="{126E44C2-FB32-4CB9-8C01-918CB7FD76E5}">
      <dgm:prSet/>
      <dgm:spPr/>
      <dgm:t>
        <a:bodyPr/>
        <a:lstStyle/>
        <a:p>
          <a:pPr latinLnBrk="1"/>
          <a:endParaRPr lang="ko-KR" altLang="en-US"/>
        </a:p>
      </dgm:t>
    </dgm:pt>
    <dgm:pt modelId="{7612EB61-C5DC-4B24-9FD1-9E88E192997F}" type="sibTrans" cxnId="{126E44C2-FB32-4CB9-8C01-918CB7FD76E5}">
      <dgm:prSet/>
      <dgm:spPr/>
      <dgm:t>
        <a:bodyPr/>
        <a:lstStyle/>
        <a:p>
          <a:pPr latinLnBrk="1"/>
          <a:endParaRPr lang="ko-KR" altLang="en-US"/>
        </a:p>
      </dgm:t>
    </dgm:pt>
    <dgm:pt modelId="{76FE5C78-8BD1-49A4-A178-DDC786DB1201}">
      <dgm:prSet phldrT="[텍스트]"/>
      <dgm:spPr/>
      <dgm:t>
        <a:bodyPr/>
        <a:lstStyle/>
        <a:p>
          <a:pPr latinLnBrk="1"/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신이나 정령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망령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귀신 등 신비로운 존재로 묘사됨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8BC07B11-4E82-440A-8FFF-4D3BD25CD583}" type="parTrans" cxnId="{17DA1A1A-5689-4B37-9F1D-A17839FCB803}">
      <dgm:prSet/>
      <dgm:spPr/>
      <dgm:t>
        <a:bodyPr/>
        <a:lstStyle/>
        <a:p>
          <a:pPr latinLnBrk="1"/>
          <a:endParaRPr lang="ko-KR" altLang="en-US"/>
        </a:p>
      </dgm:t>
    </dgm:pt>
    <dgm:pt modelId="{5A0C5DBA-BD33-4AF8-9054-1CFDA81EC429}" type="sibTrans" cxnId="{17DA1A1A-5689-4B37-9F1D-A17839FCB803}">
      <dgm:prSet/>
      <dgm:spPr/>
      <dgm:t>
        <a:bodyPr/>
        <a:lstStyle/>
        <a:p>
          <a:pPr latinLnBrk="1"/>
          <a:endParaRPr lang="ko-KR" altLang="en-US"/>
        </a:p>
      </dgm:t>
    </dgm:pt>
    <dgm:pt modelId="{9A326F54-2D14-4D96-B7C0-6867746EA00F}" type="pres">
      <dgm:prSet presAssocID="{8AEBC9C6-2783-4223-BB2E-2773A4DD9BFC}" presName="Name0" presStyleCnt="0">
        <dgm:presLayoutVars>
          <dgm:chMax val="7"/>
          <dgm:chPref val="7"/>
          <dgm:dir/>
        </dgm:presLayoutVars>
      </dgm:prSet>
      <dgm:spPr/>
    </dgm:pt>
    <dgm:pt modelId="{3275D5DE-AC05-478F-9CB8-DD7B874AE59B}" type="pres">
      <dgm:prSet presAssocID="{8AEBC9C6-2783-4223-BB2E-2773A4DD9BFC}" presName="Name1" presStyleCnt="0"/>
      <dgm:spPr/>
    </dgm:pt>
    <dgm:pt modelId="{B79F1E1C-6ECC-4232-ACD5-015C79488293}" type="pres">
      <dgm:prSet presAssocID="{8AEBC9C6-2783-4223-BB2E-2773A4DD9BFC}" presName="cycle" presStyleCnt="0"/>
      <dgm:spPr/>
    </dgm:pt>
    <dgm:pt modelId="{A494B12E-8F08-45B0-A385-0CD1DB99493D}" type="pres">
      <dgm:prSet presAssocID="{8AEBC9C6-2783-4223-BB2E-2773A4DD9BFC}" presName="srcNode" presStyleLbl="node1" presStyleIdx="0" presStyleCnt="3"/>
      <dgm:spPr/>
    </dgm:pt>
    <dgm:pt modelId="{F6D8C8BA-407B-4CBB-AE8D-847A44B9F044}" type="pres">
      <dgm:prSet presAssocID="{8AEBC9C6-2783-4223-BB2E-2773A4DD9BFC}" presName="conn" presStyleLbl="parChTrans1D2" presStyleIdx="0" presStyleCnt="1"/>
      <dgm:spPr/>
    </dgm:pt>
    <dgm:pt modelId="{0D4AD087-FAF4-4827-A645-BB48A2747B64}" type="pres">
      <dgm:prSet presAssocID="{8AEBC9C6-2783-4223-BB2E-2773A4DD9BFC}" presName="extraNode" presStyleLbl="node1" presStyleIdx="0" presStyleCnt="3"/>
      <dgm:spPr/>
    </dgm:pt>
    <dgm:pt modelId="{7F568966-7340-49C1-8DC3-55F683618865}" type="pres">
      <dgm:prSet presAssocID="{8AEBC9C6-2783-4223-BB2E-2773A4DD9BFC}" presName="dstNode" presStyleLbl="node1" presStyleIdx="0" presStyleCnt="3"/>
      <dgm:spPr/>
    </dgm:pt>
    <dgm:pt modelId="{8A07B2D8-820A-48E4-92FC-09C5CFCEBCFB}" type="pres">
      <dgm:prSet presAssocID="{1309B3E4-06E4-4219-9DCE-C062563057F8}" presName="text_1" presStyleLbl="node1" presStyleIdx="0" presStyleCnt="3">
        <dgm:presLayoutVars>
          <dgm:bulletEnabled val="1"/>
        </dgm:presLayoutVars>
      </dgm:prSet>
      <dgm:spPr/>
    </dgm:pt>
    <dgm:pt modelId="{72E113B6-7EDA-4603-8783-65F2BD4211AA}" type="pres">
      <dgm:prSet presAssocID="{1309B3E4-06E4-4219-9DCE-C062563057F8}" presName="accent_1" presStyleCnt="0"/>
      <dgm:spPr/>
    </dgm:pt>
    <dgm:pt modelId="{E67E1EED-3AB7-4436-B076-1377DD253451}" type="pres">
      <dgm:prSet presAssocID="{1309B3E4-06E4-4219-9DCE-C062563057F8}" presName="accentRepeatNode" presStyleLbl="solidFgAcc1" presStyleIdx="0" presStyleCnt="3"/>
      <dgm:spPr/>
    </dgm:pt>
    <dgm:pt modelId="{ADB3D732-EF49-432D-BDC9-A42213CA8045}" type="pres">
      <dgm:prSet presAssocID="{897D3AD0-D549-4192-9A40-AB1CD35B6860}" presName="text_2" presStyleLbl="node1" presStyleIdx="1" presStyleCnt="3">
        <dgm:presLayoutVars>
          <dgm:bulletEnabled val="1"/>
        </dgm:presLayoutVars>
      </dgm:prSet>
      <dgm:spPr/>
    </dgm:pt>
    <dgm:pt modelId="{53A9E710-D495-4FFE-8E32-99B16FE36606}" type="pres">
      <dgm:prSet presAssocID="{897D3AD0-D549-4192-9A40-AB1CD35B6860}" presName="accent_2" presStyleCnt="0"/>
      <dgm:spPr/>
    </dgm:pt>
    <dgm:pt modelId="{23A3E609-D194-4504-BC0B-8EC5DD9E8AAF}" type="pres">
      <dgm:prSet presAssocID="{897D3AD0-D549-4192-9A40-AB1CD35B6860}" presName="accentRepeatNode" presStyleLbl="solidFgAcc1" presStyleIdx="1" presStyleCnt="3"/>
      <dgm:spPr/>
    </dgm:pt>
    <dgm:pt modelId="{E466E020-4348-4448-940B-A0BB8F30C848}" type="pres">
      <dgm:prSet presAssocID="{76FE5C78-8BD1-49A4-A178-DDC786DB1201}" presName="text_3" presStyleLbl="node1" presStyleIdx="2" presStyleCnt="3">
        <dgm:presLayoutVars>
          <dgm:bulletEnabled val="1"/>
        </dgm:presLayoutVars>
      </dgm:prSet>
      <dgm:spPr/>
    </dgm:pt>
    <dgm:pt modelId="{4B205383-CD94-4A77-AFF2-8C123CA7677F}" type="pres">
      <dgm:prSet presAssocID="{76FE5C78-8BD1-49A4-A178-DDC786DB1201}" presName="accent_3" presStyleCnt="0"/>
      <dgm:spPr/>
    </dgm:pt>
    <dgm:pt modelId="{661AFFA7-9691-4F52-BDF9-C7DDD5E93757}" type="pres">
      <dgm:prSet presAssocID="{76FE5C78-8BD1-49A4-A178-DDC786DB1201}" presName="accentRepeatNode" presStyleLbl="solidFgAcc1" presStyleIdx="2" presStyleCnt="3"/>
      <dgm:spPr/>
    </dgm:pt>
  </dgm:ptLst>
  <dgm:cxnLst>
    <dgm:cxn modelId="{17DA1A1A-5689-4B37-9F1D-A17839FCB803}" srcId="{8AEBC9C6-2783-4223-BB2E-2773A4DD9BFC}" destId="{76FE5C78-8BD1-49A4-A178-DDC786DB1201}" srcOrd="2" destOrd="0" parTransId="{8BC07B11-4E82-440A-8FFF-4D3BD25CD583}" sibTransId="{5A0C5DBA-BD33-4AF8-9054-1CFDA81EC429}"/>
    <dgm:cxn modelId="{4A2DEA36-BB19-4AF4-B449-90DA405112CF}" srcId="{8AEBC9C6-2783-4223-BB2E-2773A4DD9BFC}" destId="{1309B3E4-06E4-4219-9DCE-C062563057F8}" srcOrd="0" destOrd="0" parTransId="{BFA63275-B12B-443B-AF63-ACEAFA5282A6}" sibTransId="{539CF24E-8C32-449A-87CA-8BA8170BF5B2}"/>
    <dgm:cxn modelId="{3348634E-496B-430B-BEDF-817D70F9F30F}" type="presOf" srcId="{76FE5C78-8BD1-49A4-A178-DDC786DB1201}" destId="{E466E020-4348-4448-940B-A0BB8F30C848}" srcOrd="0" destOrd="0" presId="urn:microsoft.com/office/officeart/2008/layout/VerticalCurvedList"/>
    <dgm:cxn modelId="{2C2C6059-E356-42A5-9C82-4D0D21D979E5}" type="presOf" srcId="{8AEBC9C6-2783-4223-BB2E-2773A4DD9BFC}" destId="{9A326F54-2D14-4D96-B7C0-6867746EA00F}" srcOrd="0" destOrd="0" presId="urn:microsoft.com/office/officeart/2008/layout/VerticalCurvedList"/>
    <dgm:cxn modelId="{26DB579C-E394-4095-9102-6DD61AE687B4}" type="presOf" srcId="{539CF24E-8C32-449A-87CA-8BA8170BF5B2}" destId="{F6D8C8BA-407B-4CBB-AE8D-847A44B9F044}" srcOrd="0" destOrd="0" presId="urn:microsoft.com/office/officeart/2008/layout/VerticalCurvedList"/>
    <dgm:cxn modelId="{126E44C2-FB32-4CB9-8C01-918CB7FD76E5}" srcId="{8AEBC9C6-2783-4223-BB2E-2773A4DD9BFC}" destId="{897D3AD0-D549-4192-9A40-AB1CD35B6860}" srcOrd="1" destOrd="0" parTransId="{8B6EDFE6-C2BC-4E57-A224-E04D913CDCC8}" sibTransId="{7612EB61-C5DC-4B24-9FD1-9E88E192997F}"/>
    <dgm:cxn modelId="{80EA7DE2-5B7F-4A6B-8A69-1ACF33C32909}" type="presOf" srcId="{1309B3E4-06E4-4219-9DCE-C062563057F8}" destId="{8A07B2D8-820A-48E4-92FC-09C5CFCEBCFB}" srcOrd="0" destOrd="0" presId="urn:microsoft.com/office/officeart/2008/layout/VerticalCurvedList"/>
    <dgm:cxn modelId="{21048DEC-1466-4D1B-8E2C-85E2B4D545E1}" type="presOf" srcId="{897D3AD0-D549-4192-9A40-AB1CD35B6860}" destId="{ADB3D732-EF49-432D-BDC9-A42213CA8045}" srcOrd="0" destOrd="0" presId="urn:microsoft.com/office/officeart/2008/layout/VerticalCurvedList"/>
    <dgm:cxn modelId="{59FA64DF-AE95-4CA8-854E-5BEA07155908}" type="presParOf" srcId="{9A326F54-2D14-4D96-B7C0-6867746EA00F}" destId="{3275D5DE-AC05-478F-9CB8-DD7B874AE59B}" srcOrd="0" destOrd="0" presId="urn:microsoft.com/office/officeart/2008/layout/VerticalCurvedList"/>
    <dgm:cxn modelId="{849B6EBD-B9C2-4E65-AB62-EABEB275078D}" type="presParOf" srcId="{3275D5DE-AC05-478F-9CB8-DD7B874AE59B}" destId="{B79F1E1C-6ECC-4232-ACD5-015C79488293}" srcOrd="0" destOrd="0" presId="urn:microsoft.com/office/officeart/2008/layout/VerticalCurvedList"/>
    <dgm:cxn modelId="{FE502BD2-B27A-46D8-A5D6-44D19D2CC6F6}" type="presParOf" srcId="{B79F1E1C-6ECC-4232-ACD5-015C79488293}" destId="{A494B12E-8F08-45B0-A385-0CD1DB99493D}" srcOrd="0" destOrd="0" presId="urn:microsoft.com/office/officeart/2008/layout/VerticalCurvedList"/>
    <dgm:cxn modelId="{B9F3232B-0C19-4456-B991-113FB94340E6}" type="presParOf" srcId="{B79F1E1C-6ECC-4232-ACD5-015C79488293}" destId="{F6D8C8BA-407B-4CBB-AE8D-847A44B9F044}" srcOrd="1" destOrd="0" presId="urn:microsoft.com/office/officeart/2008/layout/VerticalCurvedList"/>
    <dgm:cxn modelId="{CFF60C0E-4E2F-4D83-9AF9-E33468559298}" type="presParOf" srcId="{B79F1E1C-6ECC-4232-ACD5-015C79488293}" destId="{0D4AD087-FAF4-4827-A645-BB48A2747B64}" srcOrd="2" destOrd="0" presId="urn:microsoft.com/office/officeart/2008/layout/VerticalCurvedList"/>
    <dgm:cxn modelId="{A0CC5696-5413-4D61-8FDB-F20F73955F37}" type="presParOf" srcId="{B79F1E1C-6ECC-4232-ACD5-015C79488293}" destId="{7F568966-7340-49C1-8DC3-55F683618865}" srcOrd="3" destOrd="0" presId="urn:microsoft.com/office/officeart/2008/layout/VerticalCurvedList"/>
    <dgm:cxn modelId="{9A7A8C8E-556F-46EB-AE7F-32116BA7D55C}" type="presParOf" srcId="{3275D5DE-AC05-478F-9CB8-DD7B874AE59B}" destId="{8A07B2D8-820A-48E4-92FC-09C5CFCEBCFB}" srcOrd="1" destOrd="0" presId="urn:microsoft.com/office/officeart/2008/layout/VerticalCurvedList"/>
    <dgm:cxn modelId="{D3233CC2-A1AE-4B27-A316-DD7C3DB450DE}" type="presParOf" srcId="{3275D5DE-AC05-478F-9CB8-DD7B874AE59B}" destId="{72E113B6-7EDA-4603-8783-65F2BD4211AA}" srcOrd="2" destOrd="0" presId="urn:microsoft.com/office/officeart/2008/layout/VerticalCurvedList"/>
    <dgm:cxn modelId="{73922F91-3F1E-4447-B11C-76490D308AFF}" type="presParOf" srcId="{72E113B6-7EDA-4603-8783-65F2BD4211AA}" destId="{E67E1EED-3AB7-4436-B076-1377DD253451}" srcOrd="0" destOrd="0" presId="urn:microsoft.com/office/officeart/2008/layout/VerticalCurvedList"/>
    <dgm:cxn modelId="{6E3C6908-7F66-4551-8F56-1F003C248DFE}" type="presParOf" srcId="{3275D5DE-AC05-478F-9CB8-DD7B874AE59B}" destId="{ADB3D732-EF49-432D-BDC9-A42213CA8045}" srcOrd="3" destOrd="0" presId="urn:microsoft.com/office/officeart/2008/layout/VerticalCurvedList"/>
    <dgm:cxn modelId="{784C1695-A9F5-4FFA-91DA-B5620EB70D23}" type="presParOf" srcId="{3275D5DE-AC05-478F-9CB8-DD7B874AE59B}" destId="{53A9E710-D495-4FFE-8E32-99B16FE36606}" srcOrd="4" destOrd="0" presId="urn:microsoft.com/office/officeart/2008/layout/VerticalCurvedList"/>
    <dgm:cxn modelId="{13DFF094-88B3-41C3-829D-AE72A55FAD32}" type="presParOf" srcId="{53A9E710-D495-4FFE-8E32-99B16FE36606}" destId="{23A3E609-D194-4504-BC0B-8EC5DD9E8AAF}" srcOrd="0" destOrd="0" presId="urn:microsoft.com/office/officeart/2008/layout/VerticalCurvedList"/>
    <dgm:cxn modelId="{3310A64A-5FA5-46BB-9709-332C091B7EE2}" type="presParOf" srcId="{3275D5DE-AC05-478F-9CB8-DD7B874AE59B}" destId="{E466E020-4348-4448-940B-A0BB8F30C848}" srcOrd="5" destOrd="0" presId="urn:microsoft.com/office/officeart/2008/layout/VerticalCurvedList"/>
    <dgm:cxn modelId="{9B787B47-CCB3-45C0-A564-BA5D62BD4379}" type="presParOf" srcId="{3275D5DE-AC05-478F-9CB8-DD7B874AE59B}" destId="{4B205383-CD94-4A77-AFF2-8C123CA7677F}" srcOrd="6" destOrd="0" presId="urn:microsoft.com/office/officeart/2008/layout/VerticalCurvedList"/>
    <dgm:cxn modelId="{BEAEAAEB-0199-4BE6-A747-863D90265E0C}" type="presParOf" srcId="{4B205383-CD94-4A77-AFF2-8C123CA7677F}" destId="{661AFFA7-9691-4F52-BDF9-C7DDD5E937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4E059-9F55-4746-B1E7-B0A2D3C20DF7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87CB45FE-753E-44A1-8C69-DE7540C144DA}">
      <dgm:prSet phldrT="[텍스트]"/>
      <dgm:spPr/>
      <dgm:t>
        <a:bodyPr/>
        <a:lstStyle/>
        <a:p>
          <a:pPr latinLnBrk="1"/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상대역으로 성인 남성을 묘사</a:t>
          </a:r>
        </a:p>
      </dgm:t>
    </dgm:pt>
    <dgm:pt modelId="{B89E240A-8431-4529-865A-D6F1E3C24CD0}" type="parTrans" cxnId="{719AB9F7-6B71-4176-B9A5-FCBD58A9CC77}">
      <dgm:prSet/>
      <dgm:spPr/>
      <dgm:t>
        <a:bodyPr/>
        <a:lstStyle/>
        <a:p>
          <a:pPr latinLnBrk="1"/>
          <a:endParaRPr lang="ko-KR" altLang="en-US"/>
        </a:p>
      </dgm:t>
    </dgm:pt>
    <dgm:pt modelId="{1D834401-B36C-4DF8-822D-64DEA424FFFB}" type="sibTrans" cxnId="{719AB9F7-6B71-4176-B9A5-FCBD58A9CC77}">
      <dgm:prSet/>
      <dgm:spPr/>
      <dgm:t>
        <a:bodyPr/>
        <a:lstStyle/>
        <a:p>
          <a:pPr latinLnBrk="1"/>
          <a:endParaRPr lang="ko-KR" altLang="en-US"/>
        </a:p>
      </dgm:t>
    </dgm:pt>
    <dgm:pt modelId="{8E80825E-7833-45B2-82A4-AEDCA3F6ED28}">
      <dgm:prSet phldrT="[텍스트]"/>
      <dgm:spPr/>
      <dgm:t>
        <a:bodyPr/>
        <a:lstStyle/>
        <a:p>
          <a:pPr latinLnBrk="1"/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시테와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응대하면서 </a:t>
          </a:r>
          <a:r>
            <a:rPr lang="ko-KR" altLang="en-US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연기를 끌어내는 역할</a:t>
          </a:r>
        </a:p>
      </dgm:t>
    </dgm:pt>
    <dgm:pt modelId="{AAF6F3B6-E1C4-48A0-A20F-1445DA38E4F4}" type="parTrans" cxnId="{31163D4D-2BD7-4560-A213-9487BC4F1492}">
      <dgm:prSet/>
      <dgm:spPr/>
      <dgm:t>
        <a:bodyPr/>
        <a:lstStyle/>
        <a:p>
          <a:pPr latinLnBrk="1"/>
          <a:endParaRPr lang="ko-KR" altLang="en-US"/>
        </a:p>
      </dgm:t>
    </dgm:pt>
    <dgm:pt modelId="{80C70B9A-9746-4968-9D20-5FA5D7ED847E}" type="sibTrans" cxnId="{31163D4D-2BD7-4560-A213-9487BC4F1492}">
      <dgm:prSet/>
      <dgm:spPr/>
      <dgm:t>
        <a:bodyPr/>
        <a:lstStyle/>
        <a:p>
          <a:pPr latinLnBrk="1"/>
          <a:endParaRPr lang="ko-KR" altLang="en-US"/>
        </a:p>
      </dgm:t>
    </dgm:pt>
    <dgm:pt modelId="{6735D464-2540-41E5-940D-DADFF60F0C24}">
      <dgm:prSet phldrT="[텍스트]"/>
      <dgm:spPr/>
      <dgm:t>
        <a:bodyPr/>
        <a:lstStyle/>
        <a:p>
          <a:pPr latinLnBrk="1"/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순례승이나 신관</a:t>
          </a:r>
          <a:r>
            <a:rPr lang="en-US" altLang="ko-KR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b="0" i="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무사 등 세상에 실존하는 성인 남자로 설정되는 것이 일반적</a:t>
          </a:r>
          <a:endParaRPr lang="ko-KR" alt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1C7905D2-5021-499C-847F-39FEC943F85D}" type="parTrans" cxnId="{0742C81D-5F94-43E9-BFD4-2085F4F4D924}">
      <dgm:prSet/>
      <dgm:spPr/>
      <dgm:t>
        <a:bodyPr/>
        <a:lstStyle/>
        <a:p>
          <a:pPr latinLnBrk="1"/>
          <a:endParaRPr lang="ko-KR" altLang="en-US"/>
        </a:p>
      </dgm:t>
    </dgm:pt>
    <dgm:pt modelId="{9F5DCB2A-B557-4669-B2D6-61FA82B8313C}" type="sibTrans" cxnId="{0742C81D-5F94-43E9-BFD4-2085F4F4D924}">
      <dgm:prSet/>
      <dgm:spPr/>
      <dgm:t>
        <a:bodyPr/>
        <a:lstStyle/>
        <a:p>
          <a:pPr latinLnBrk="1"/>
          <a:endParaRPr lang="ko-KR" altLang="en-US"/>
        </a:p>
      </dgm:t>
    </dgm:pt>
    <dgm:pt modelId="{B1A7366C-27FF-479B-A604-6BD0CD5A635C}" type="pres">
      <dgm:prSet presAssocID="{4BF4E059-9F55-4746-B1E7-B0A2D3C20DF7}" presName="vert0" presStyleCnt="0">
        <dgm:presLayoutVars>
          <dgm:dir/>
          <dgm:animOne val="branch"/>
          <dgm:animLvl val="lvl"/>
        </dgm:presLayoutVars>
      </dgm:prSet>
      <dgm:spPr/>
    </dgm:pt>
    <dgm:pt modelId="{AB9BB409-C19D-48DA-8ACB-EEF1AA5B66C5}" type="pres">
      <dgm:prSet presAssocID="{87CB45FE-753E-44A1-8C69-DE7540C144DA}" presName="thickLine" presStyleLbl="alignNode1" presStyleIdx="0" presStyleCnt="3"/>
      <dgm:spPr/>
    </dgm:pt>
    <dgm:pt modelId="{D3D8A1FE-893F-46A8-9059-75B8B9721232}" type="pres">
      <dgm:prSet presAssocID="{87CB45FE-753E-44A1-8C69-DE7540C144DA}" presName="horz1" presStyleCnt="0"/>
      <dgm:spPr/>
    </dgm:pt>
    <dgm:pt modelId="{C6BA58C4-80D9-4785-8C1B-2D7948B1A741}" type="pres">
      <dgm:prSet presAssocID="{87CB45FE-753E-44A1-8C69-DE7540C144DA}" presName="tx1" presStyleLbl="revTx" presStyleIdx="0" presStyleCnt="3"/>
      <dgm:spPr/>
    </dgm:pt>
    <dgm:pt modelId="{D8A9769B-167F-46F5-AEFD-000DC3F27780}" type="pres">
      <dgm:prSet presAssocID="{87CB45FE-753E-44A1-8C69-DE7540C144DA}" presName="vert1" presStyleCnt="0"/>
      <dgm:spPr/>
    </dgm:pt>
    <dgm:pt modelId="{B93CBEE9-20D9-44AC-915F-D026FF3CD1F3}" type="pres">
      <dgm:prSet presAssocID="{8E80825E-7833-45B2-82A4-AEDCA3F6ED28}" presName="thickLine" presStyleLbl="alignNode1" presStyleIdx="1" presStyleCnt="3"/>
      <dgm:spPr/>
    </dgm:pt>
    <dgm:pt modelId="{BA6E3D67-F27E-4AD1-A10F-26534EEFB4A8}" type="pres">
      <dgm:prSet presAssocID="{8E80825E-7833-45B2-82A4-AEDCA3F6ED28}" presName="horz1" presStyleCnt="0"/>
      <dgm:spPr/>
    </dgm:pt>
    <dgm:pt modelId="{67D7D2C1-EC1D-4CDD-936C-BC83A6E59889}" type="pres">
      <dgm:prSet presAssocID="{8E80825E-7833-45B2-82A4-AEDCA3F6ED28}" presName="tx1" presStyleLbl="revTx" presStyleIdx="1" presStyleCnt="3"/>
      <dgm:spPr/>
    </dgm:pt>
    <dgm:pt modelId="{0585074C-C4F5-48CB-82B6-57925B7AE21D}" type="pres">
      <dgm:prSet presAssocID="{8E80825E-7833-45B2-82A4-AEDCA3F6ED28}" presName="vert1" presStyleCnt="0"/>
      <dgm:spPr/>
    </dgm:pt>
    <dgm:pt modelId="{CA78E759-9F6F-4EEB-8C3A-F9BC130DEBBC}" type="pres">
      <dgm:prSet presAssocID="{6735D464-2540-41E5-940D-DADFF60F0C24}" presName="thickLine" presStyleLbl="alignNode1" presStyleIdx="2" presStyleCnt="3"/>
      <dgm:spPr/>
    </dgm:pt>
    <dgm:pt modelId="{07FF4E16-D3FD-4972-98F5-390C32E64FEB}" type="pres">
      <dgm:prSet presAssocID="{6735D464-2540-41E5-940D-DADFF60F0C24}" presName="horz1" presStyleCnt="0"/>
      <dgm:spPr/>
    </dgm:pt>
    <dgm:pt modelId="{6A06CF4B-FF55-43AE-9A09-F05B115FEC7E}" type="pres">
      <dgm:prSet presAssocID="{6735D464-2540-41E5-940D-DADFF60F0C24}" presName="tx1" presStyleLbl="revTx" presStyleIdx="2" presStyleCnt="3"/>
      <dgm:spPr/>
    </dgm:pt>
    <dgm:pt modelId="{8C7D7999-F9ED-474D-A145-CEE4E26FF372}" type="pres">
      <dgm:prSet presAssocID="{6735D464-2540-41E5-940D-DADFF60F0C24}" presName="vert1" presStyleCnt="0"/>
      <dgm:spPr/>
    </dgm:pt>
  </dgm:ptLst>
  <dgm:cxnLst>
    <dgm:cxn modelId="{2A37D215-3D4E-4D5E-BC7C-FE5151F8A134}" type="presOf" srcId="{6735D464-2540-41E5-940D-DADFF60F0C24}" destId="{6A06CF4B-FF55-43AE-9A09-F05B115FEC7E}" srcOrd="0" destOrd="0" presId="urn:microsoft.com/office/officeart/2008/layout/LinedList"/>
    <dgm:cxn modelId="{0742C81D-5F94-43E9-BFD4-2085F4F4D924}" srcId="{4BF4E059-9F55-4746-B1E7-B0A2D3C20DF7}" destId="{6735D464-2540-41E5-940D-DADFF60F0C24}" srcOrd="2" destOrd="0" parTransId="{1C7905D2-5021-499C-847F-39FEC943F85D}" sibTransId="{9F5DCB2A-B557-4669-B2D6-61FA82B8313C}"/>
    <dgm:cxn modelId="{C150A162-B565-4FCE-ABE0-949F295C5D29}" type="presOf" srcId="{8E80825E-7833-45B2-82A4-AEDCA3F6ED28}" destId="{67D7D2C1-EC1D-4CDD-936C-BC83A6E59889}" srcOrd="0" destOrd="0" presId="urn:microsoft.com/office/officeart/2008/layout/LinedList"/>
    <dgm:cxn modelId="{31163D4D-2BD7-4560-A213-9487BC4F1492}" srcId="{4BF4E059-9F55-4746-B1E7-B0A2D3C20DF7}" destId="{8E80825E-7833-45B2-82A4-AEDCA3F6ED28}" srcOrd="1" destOrd="0" parTransId="{AAF6F3B6-E1C4-48A0-A20F-1445DA38E4F4}" sibTransId="{80C70B9A-9746-4968-9D20-5FA5D7ED847E}"/>
    <dgm:cxn modelId="{07B56072-BD4A-4906-959E-53673CCC1341}" type="presOf" srcId="{4BF4E059-9F55-4746-B1E7-B0A2D3C20DF7}" destId="{B1A7366C-27FF-479B-A604-6BD0CD5A635C}" srcOrd="0" destOrd="0" presId="urn:microsoft.com/office/officeart/2008/layout/LinedList"/>
    <dgm:cxn modelId="{CC51DB81-BC5B-49D8-93A6-676772039CA0}" type="presOf" srcId="{87CB45FE-753E-44A1-8C69-DE7540C144DA}" destId="{C6BA58C4-80D9-4785-8C1B-2D7948B1A741}" srcOrd="0" destOrd="0" presId="urn:microsoft.com/office/officeart/2008/layout/LinedList"/>
    <dgm:cxn modelId="{719AB9F7-6B71-4176-B9A5-FCBD58A9CC77}" srcId="{4BF4E059-9F55-4746-B1E7-B0A2D3C20DF7}" destId="{87CB45FE-753E-44A1-8C69-DE7540C144DA}" srcOrd="0" destOrd="0" parTransId="{B89E240A-8431-4529-865A-D6F1E3C24CD0}" sibTransId="{1D834401-B36C-4DF8-822D-64DEA424FFFB}"/>
    <dgm:cxn modelId="{3AA1DFAF-AA59-4F71-9384-E4E216176B36}" type="presParOf" srcId="{B1A7366C-27FF-479B-A604-6BD0CD5A635C}" destId="{AB9BB409-C19D-48DA-8ACB-EEF1AA5B66C5}" srcOrd="0" destOrd="0" presId="urn:microsoft.com/office/officeart/2008/layout/LinedList"/>
    <dgm:cxn modelId="{834A35C9-4EF9-4CF0-8C5B-963D494236C8}" type="presParOf" srcId="{B1A7366C-27FF-479B-A604-6BD0CD5A635C}" destId="{D3D8A1FE-893F-46A8-9059-75B8B9721232}" srcOrd="1" destOrd="0" presId="urn:microsoft.com/office/officeart/2008/layout/LinedList"/>
    <dgm:cxn modelId="{A3FC7DB3-6854-4164-B8C3-C70C6A384C0C}" type="presParOf" srcId="{D3D8A1FE-893F-46A8-9059-75B8B9721232}" destId="{C6BA58C4-80D9-4785-8C1B-2D7948B1A741}" srcOrd="0" destOrd="0" presId="urn:microsoft.com/office/officeart/2008/layout/LinedList"/>
    <dgm:cxn modelId="{10BB1835-A113-4E75-8EEB-5B46D49D54AA}" type="presParOf" srcId="{D3D8A1FE-893F-46A8-9059-75B8B9721232}" destId="{D8A9769B-167F-46F5-AEFD-000DC3F27780}" srcOrd="1" destOrd="0" presId="urn:microsoft.com/office/officeart/2008/layout/LinedList"/>
    <dgm:cxn modelId="{0D7C9D49-7929-451A-A03C-540499323B6E}" type="presParOf" srcId="{B1A7366C-27FF-479B-A604-6BD0CD5A635C}" destId="{B93CBEE9-20D9-44AC-915F-D026FF3CD1F3}" srcOrd="2" destOrd="0" presId="urn:microsoft.com/office/officeart/2008/layout/LinedList"/>
    <dgm:cxn modelId="{2408A953-FF15-4BE0-8AA4-41D0C2A216FB}" type="presParOf" srcId="{B1A7366C-27FF-479B-A604-6BD0CD5A635C}" destId="{BA6E3D67-F27E-4AD1-A10F-26534EEFB4A8}" srcOrd="3" destOrd="0" presId="urn:microsoft.com/office/officeart/2008/layout/LinedList"/>
    <dgm:cxn modelId="{09B79D27-B863-4332-9808-E9F70196BA87}" type="presParOf" srcId="{BA6E3D67-F27E-4AD1-A10F-26534EEFB4A8}" destId="{67D7D2C1-EC1D-4CDD-936C-BC83A6E59889}" srcOrd="0" destOrd="0" presId="urn:microsoft.com/office/officeart/2008/layout/LinedList"/>
    <dgm:cxn modelId="{565CCF19-9531-46A2-8D1B-7F8D54B06773}" type="presParOf" srcId="{BA6E3D67-F27E-4AD1-A10F-26534EEFB4A8}" destId="{0585074C-C4F5-48CB-82B6-57925B7AE21D}" srcOrd="1" destOrd="0" presId="urn:microsoft.com/office/officeart/2008/layout/LinedList"/>
    <dgm:cxn modelId="{CDD79F35-B82C-4114-AC98-FE2008563D1D}" type="presParOf" srcId="{B1A7366C-27FF-479B-A604-6BD0CD5A635C}" destId="{CA78E759-9F6F-4EEB-8C3A-F9BC130DEBBC}" srcOrd="4" destOrd="0" presId="urn:microsoft.com/office/officeart/2008/layout/LinedList"/>
    <dgm:cxn modelId="{23CF3485-6B3B-4FB9-9D87-623A5CDDDE2C}" type="presParOf" srcId="{B1A7366C-27FF-479B-A604-6BD0CD5A635C}" destId="{07FF4E16-D3FD-4972-98F5-390C32E64FEB}" srcOrd="5" destOrd="0" presId="urn:microsoft.com/office/officeart/2008/layout/LinedList"/>
    <dgm:cxn modelId="{8195A019-83D7-4265-ACB1-046DBBF4E0AA}" type="presParOf" srcId="{07FF4E16-D3FD-4972-98F5-390C32E64FEB}" destId="{6A06CF4B-FF55-43AE-9A09-F05B115FEC7E}" srcOrd="0" destOrd="0" presId="urn:microsoft.com/office/officeart/2008/layout/LinedList"/>
    <dgm:cxn modelId="{3AEC95B3-7D45-48B8-BF68-BC5CFDD6A12D}" type="presParOf" srcId="{07FF4E16-D3FD-4972-98F5-390C32E64FEB}" destId="{8C7D7999-F9ED-474D-A145-CEE4E26FF3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7B9A0-73BC-40EF-8788-4EF66C3D3C34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5EEFE1DE-6FD3-4C20-A73E-B2F435E9A8CA}">
      <dgm:prSet custT="1"/>
      <dgm:spPr/>
      <dgm:t>
        <a:bodyPr/>
        <a:lstStyle/>
        <a:p>
          <a:pPr latinLnBrk="1"/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역할을 준주인공을 담당하는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나뉘어진다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AE1E4045-7FCC-4E0E-BCD9-8E89C6740171}" type="parTrans" cxnId="{E1D22E4B-4296-4A09-8788-69C911DF547B}">
      <dgm:prSet/>
      <dgm:spPr/>
      <dgm:t>
        <a:bodyPr/>
        <a:lstStyle/>
        <a:p>
          <a:pPr latinLnBrk="1"/>
          <a:endParaRPr lang="ko-KR" altLang="en-US" sz="1600"/>
        </a:p>
      </dgm:t>
    </dgm:pt>
    <dgm:pt modelId="{C96B3D41-E2F0-44CB-93A4-FDD81E70C147}" type="sibTrans" cxnId="{E1D22E4B-4296-4A09-8788-69C911DF547B}">
      <dgm:prSet/>
      <dgm:spPr/>
      <dgm:t>
        <a:bodyPr/>
        <a:lstStyle/>
        <a:p>
          <a:pPr latinLnBrk="1"/>
          <a:endParaRPr lang="ko-KR" altLang="en-US" sz="1600"/>
        </a:p>
      </dgm:t>
    </dgm:pt>
    <dgm:pt modelId="{60C5AD87-92DE-4510-96C2-BD11CDB1374F}">
      <dgm:prSet custT="1"/>
      <dgm:spPr/>
      <dgm:t>
        <a:bodyPr/>
        <a:lstStyle/>
        <a:p>
          <a:pPr latinLnBrk="1"/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조연자를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시태츠레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라고 하며 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시태의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전문배우인 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시태카타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연기</a:t>
          </a:r>
          <a:r>
            <a:rPr lang="en-US" alt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7DD7166-FD17-4170-931D-ABEF663CE2E5}" type="parTrans" cxnId="{A785EE42-2ED7-4651-8119-ADAA646C2A2F}">
      <dgm:prSet/>
      <dgm:spPr/>
      <dgm:t>
        <a:bodyPr/>
        <a:lstStyle/>
        <a:p>
          <a:pPr latinLnBrk="1"/>
          <a:endParaRPr lang="ko-KR" altLang="en-US" sz="1600"/>
        </a:p>
      </dgm:t>
    </dgm:pt>
    <dgm:pt modelId="{D7C05968-3020-468A-AC7E-CFFB126A4FC9}" type="sibTrans" cxnId="{A785EE42-2ED7-4651-8119-ADAA646C2A2F}">
      <dgm:prSet/>
      <dgm:spPr/>
      <dgm:t>
        <a:bodyPr/>
        <a:lstStyle/>
        <a:p>
          <a:pPr latinLnBrk="1"/>
          <a:endParaRPr lang="ko-KR" altLang="en-US" sz="1600"/>
        </a:p>
      </dgm:t>
    </dgm:pt>
    <dgm:pt modelId="{30CE3EAA-AE45-4A2D-B237-E1AA3AFA2D6F}">
      <dgm:prSet custT="1"/>
      <dgm:spPr/>
      <dgm:t>
        <a:bodyPr/>
        <a:lstStyle/>
        <a:p>
          <a:pPr latinLnBrk="1"/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조연자인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전문배우인 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와키카타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담당한다</a:t>
          </a:r>
          <a:r>
            <a:rPr lang="en-US" sz="16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 </a:t>
          </a:r>
          <a:endParaRPr lang="ko-KR" sz="16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F7D4387-D1EE-4244-BCE6-C9A75BA3A61F}" type="parTrans" cxnId="{B031911C-0B25-4B95-B81F-5EB0298D60F6}">
      <dgm:prSet/>
      <dgm:spPr/>
      <dgm:t>
        <a:bodyPr/>
        <a:lstStyle/>
        <a:p>
          <a:pPr latinLnBrk="1"/>
          <a:endParaRPr lang="ko-KR" altLang="en-US" sz="1600"/>
        </a:p>
      </dgm:t>
    </dgm:pt>
    <dgm:pt modelId="{148E41FD-755E-4E43-89D4-8E0FA4C7E5CE}" type="sibTrans" cxnId="{B031911C-0B25-4B95-B81F-5EB0298D60F6}">
      <dgm:prSet/>
      <dgm:spPr/>
      <dgm:t>
        <a:bodyPr/>
        <a:lstStyle/>
        <a:p>
          <a:pPr latinLnBrk="1"/>
          <a:endParaRPr lang="ko-KR" altLang="en-US" sz="1600"/>
        </a:p>
      </dgm:t>
    </dgm:pt>
    <dgm:pt modelId="{39AB5D9F-5CA9-4CB9-8A9E-B2E0C8FC1502}" type="pres">
      <dgm:prSet presAssocID="{07F7B9A0-73BC-40EF-8788-4EF66C3D3C34}" presName="Name0" presStyleCnt="0">
        <dgm:presLayoutVars>
          <dgm:chMax val="7"/>
          <dgm:chPref val="7"/>
          <dgm:dir/>
        </dgm:presLayoutVars>
      </dgm:prSet>
      <dgm:spPr/>
    </dgm:pt>
    <dgm:pt modelId="{13DF2143-EFE1-4AF5-B6A3-6972B43D1493}" type="pres">
      <dgm:prSet presAssocID="{07F7B9A0-73BC-40EF-8788-4EF66C3D3C34}" presName="Name1" presStyleCnt="0"/>
      <dgm:spPr/>
    </dgm:pt>
    <dgm:pt modelId="{17966151-30D1-41AF-9F0D-10CBA15147D6}" type="pres">
      <dgm:prSet presAssocID="{07F7B9A0-73BC-40EF-8788-4EF66C3D3C34}" presName="cycle" presStyleCnt="0"/>
      <dgm:spPr/>
    </dgm:pt>
    <dgm:pt modelId="{1F9505D6-E5B3-4886-BD32-7CB07C913386}" type="pres">
      <dgm:prSet presAssocID="{07F7B9A0-73BC-40EF-8788-4EF66C3D3C34}" presName="srcNode" presStyleLbl="node1" presStyleIdx="0" presStyleCnt="3"/>
      <dgm:spPr/>
    </dgm:pt>
    <dgm:pt modelId="{882E86D0-4919-4EF9-A944-AEA1C99DD1D0}" type="pres">
      <dgm:prSet presAssocID="{07F7B9A0-73BC-40EF-8788-4EF66C3D3C34}" presName="conn" presStyleLbl="parChTrans1D2" presStyleIdx="0" presStyleCnt="1"/>
      <dgm:spPr/>
    </dgm:pt>
    <dgm:pt modelId="{2E97ADA5-AA9F-4742-AF0A-C338644BE0E6}" type="pres">
      <dgm:prSet presAssocID="{07F7B9A0-73BC-40EF-8788-4EF66C3D3C34}" presName="extraNode" presStyleLbl="node1" presStyleIdx="0" presStyleCnt="3"/>
      <dgm:spPr/>
    </dgm:pt>
    <dgm:pt modelId="{651EAC67-206E-4A0E-B924-B965363FD0F2}" type="pres">
      <dgm:prSet presAssocID="{07F7B9A0-73BC-40EF-8788-4EF66C3D3C34}" presName="dstNode" presStyleLbl="node1" presStyleIdx="0" presStyleCnt="3"/>
      <dgm:spPr/>
    </dgm:pt>
    <dgm:pt modelId="{049B78E0-8A5A-4C34-AA28-14479383F023}" type="pres">
      <dgm:prSet presAssocID="{5EEFE1DE-6FD3-4C20-A73E-B2F435E9A8CA}" presName="text_1" presStyleLbl="node1" presStyleIdx="0" presStyleCnt="3">
        <dgm:presLayoutVars>
          <dgm:bulletEnabled val="1"/>
        </dgm:presLayoutVars>
      </dgm:prSet>
      <dgm:spPr/>
    </dgm:pt>
    <dgm:pt modelId="{B42BC10B-8637-4AEF-A312-A1695B0D140D}" type="pres">
      <dgm:prSet presAssocID="{5EEFE1DE-6FD3-4C20-A73E-B2F435E9A8CA}" presName="accent_1" presStyleCnt="0"/>
      <dgm:spPr/>
    </dgm:pt>
    <dgm:pt modelId="{4622CD79-7A83-48CE-824A-C56A7D373D22}" type="pres">
      <dgm:prSet presAssocID="{5EEFE1DE-6FD3-4C20-A73E-B2F435E9A8CA}" presName="accentRepeatNode" presStyleLbl="solidFgAcc1" presStyleIdx="0" presStyleCnt="3"/>
      <dgm:spPr/>
    </dgm:pt>
    <dgm:pt modelId="{E9AB82F5-4FA8-4EA1-9454-98F13004114F}" type="pres">
      <dgm:prSet presAssocID="{60C5AD87-92DE-4510-96C2-BD11CDB1374F}" presName="text_2" presStyleLbl="node1" presStyleIdx="1" presStyleCnt="3">
        <dgm:presLayoutVars>
          <dgm:bulletEnabled val="1"/>
        </dgm:presLayoutVars>
      </dgm:prSet>
      <dgm:spPr/>
    </dgm:pt>
    <dgm:pt modelId="{FEFF18DF-10CB-4E74-8E13-38CFC37936C1}" type="pres">
      <dgm:prSet presAssocID="{60C5AD87-92DE-4510-96C2-BD11CDB1374F}" presName="accent_2" presStyleCnt="0"/>
      <dgm:spPr/>
    </dgm:pt>
    <dgm:pt modelId="{50B10FB0-F216-4673-B8FC-C50038D4EB87}" type="pres">
      <dgm:prSet presAssocID="{60C5AD87-92DE-4510-96C2-BD11CDB1374F}" presName="accentRepeatNode" presStyleLbl="solidFgAcc1" presStyleIdx="1" presStyleCnt="3"/>
      <dgm:spPr/>
    </dgm:pt>
    <dgm:pt modelId="{DA427591-9D9A-4EDA-A9F1-0B68F7E38625}" type="pres">
      <dgm:prSet presAssocID="{30CE3EAA-AE45-4A2D-B237-E1AA3AFA2D6F}" presName="text_3" presStyleLbl="node1" presStyleIdx="2" presStyleCnt="3">
        <dgm:presLayoutVars>
          <dgm:bulletEnabled val="1"/>
        </dgm:presLayoutVars>
      </dgm:prSet>
      <dgm:spPr/>
    </dgm:pt>
    <dgm:pt modelId="{EC976276-3143-4BC5-88BF-F9441A3F4C5B}" type="pres">
      <dgm:prSet presAssocID="{30CE3EAA-AE45-4A2D-B237-E1AA3AFA2D6F}" presName="accent_3" presStyleCnt="0"/>
      <dgm:spPr/>
    </dgm:pt>
    <dgm:pt modelId="{DA0EC483-6911-47CC-88E4-5110145E943E}" type="pres">
      <dgm:prSet presAssocID="{30CE3EAA-AE45-4A2D-B237-E1AA3AFA2D6F}" presName="accentRepeatNode" presStyleLbl="solidFgAcc1" presStyleIdx="2" presStyleCnt="3"/>
      <dgm:spPr/>
    </dgm:pt>
  </dgm:ptLst>
  <dgm:cxnLst>
    <dgm:cxn modelId="{53CF7911-01D0-4CB0-AD04-C316A5841B9A}" type="presOf" srcId="{C96B3D41-E2F0-44CB-93A4-FDD81E70C147}" destId="{882E86D0-4919-4EF9-A944-AEA1C99DD1D0}" srcOrd="0" destOrd="0" presId="urn:microsoft.com/office/officeart/2008/layout/VerticalCurvedList"/>
    <dgm:cxn modelId="{B031911C-0B25-4B95-B81F-5EB0298D60F6}" srcId="{07F7B9A0-73BC-40EF-8788-4EF66C3D3C34}" destId="{30CE3EAA-AE45-4A2D-B237-E1AA3AFA2D6F}" srcOrd="2" destOrd="0" parTransId="{9F7D4387-D1EE-4244-BCE6-C9A75BA3A61F}" sibTransId="{148E41FD-755E-4E43-89D4-8E0FA4C7E5CE}"/>
    <dgm:cxn modelId="{F6110961-D950-466E-8668-BFE4AEFA6F4F}" type="presOf" srcId="{60C5AD87-92DE-4510-96C2-BD11CDB1374F}" destId="{E9AB82F5-4FA8-4EA1-9454-98F13004114F}" srcOrd="0" destOrd="0" presId="urn:microsoft.com/office/officeart/2008/layout/VerticalCurvedList"/>
    <dgm:cxn modelId="{A785EE42-2ED7-4651-8119-ADAA646C2A2F}" srcId="{07F7B9A0-73BC-40EF-8788-4EF66C3D3C34}" destId="{60C5AD87-92DE-4510-96C2-BD11CDB1374F}" srcOrd="1" destOrd="0" parTransId="{07DD7166-FD17-4170-931D-ABEF663CE2E5}" sibTransId="{D7C05968-3020-468A-AC7E-CFFB126A4FC9}"/>
    <dgm:cxn modelId="{E1D22E4B-4296-4A09-8788-69C911DF547B}" srcId="{07F7B9A0-73BC-40EF-8788-4EF66C3D3C34}" destId="{5EEFE1DE-6FD3-4C20-A73E-B2F435E9A8CA}" srcOrd="0" destOrd="0" parTransId="{AE1E4045-7FCC-4E0E-BCD9-8E89C6740171}" sibTransId="{C96B3D41-E2F0-44CB-93A4-FDD81E70C147}"/>
    <dgm:cxn modelId="{809B2C4C-AFFF-4EA0-9D45-5B0EDF6CA6E7}" type="presOf" srcId="{30CE3EAA-AE45-4A2D-B237-E1AA3AFA2D6F}" destId="{DA427591-9D9A-4EDA-A9F1-0B68F7E38625}" srcOrd="0" destOrd="0" presId="urn:microsoft.com/office/officeart/2008/layout/VerticalCurvedList"/>
    <dgm:cxn modelId="{97310372-05B9-4DEC-8CD9-4BEF5EA377A0}" type="presOf" srcId="{5EEFE1DE-6FD3-4C20-A73E-B2F435E9A8CA}" destId="{049B78E0-8A5A-4C34-AA28-14479383F023}" srcOrd="0" destOrd="0" presId="urn:microsoft.com/office/officeart/2008/layout/VerticalCurvedList"/>
    <dgm:cxn modelId="{5AAA46A6-2E03-4E0E-AF1E-E85D19E30714}" type="presOf" srcId="{07F7B9A0-73BC-40EF-8788-4EF66C3D3C34}" destId="{39AB5D9F-5CA9-4CB9-8A9E-B2E0C8FC1502}" srcOrd="0" destOrd="0" presId="urn:microsoft.com/office/officeart/2008/layout/VerticalCurvedList"/>
    <dgm:cxn modelId="{D1250F10-6BE1-4FBE-81A2-B2DE3411BF43}" type="presParOf" srcId="{39AB5D9F-5CA9-4CB9-8A9E-B2E0C8FC1502}" destId="{13DF2143-EFE1-4AF5-B6A3-6972B43D1493}" srcOrd="0" destOrd="0" presId="urn:microsoft.com/office/officeart/2008/layout/VerticalCurvedList"/>
    <dgm:cxn modelId="{BFF5791C-0457-441C-A77C-FEECB9EF240B}" type="presParOf" srcId="{13DF2143-EFE1-4AF5-B6A3-6972B43D1493}" destId="{17966151-30D1-41AF-9F0D-10CBA15147D6}" srcOrd="0" destOrd="0" presId="urn:microsoft.com/office/officeart/2008/layout/VerticalCurvedList"/>
    <dgm:cxn modelId="{4A519AC6-2FB2-4240-9319-1871A2D00978}" type="presParOf" srcId="{17966151-30D1-41AF-9F0D-10CBA15147D6}" destId="{1F9505D6-E5B3-4886-BD32-7CB07C913386}" srcOrd="0" destOrd="0" presId="urn:microsoft.com/office/officeart/2008/layout/VerticalCurvedList"/>
    <dgm:cxn modelId="{4F66D142-ACF0-4676-9DD5-1CFCA991D5A4}" type="presParOf" srcId="{17966151-30D1-41AF-9F0D-10CBA15147D6}" destId="{882E86D0-4919-4EF9-A944-AEA1C99DD1D0}" srcOrd="1" destOrd="0" presId="urn:microsoft.com/office/officeart/2008/layout/VerticalCurvedList"/>
    <dgm:cxn modelId="{EF2B0706-9FE8-474C-A0FB-BD413F59EFED}" type="presParOf" srcId="{17966151-30D1-41AF-9F0D-10CBA15147D6}" destId="{2E97ADA5-AA9F-4742-AF0A-C338644BE0E6}" srcOrd="2" destOrd="0" presId="urn:microsoft.com/office/officeart/2008/layout/VerticalCurvedList"/>
    <dgm:cxn modelId="{EB51ED0B-EF40-4707-ADC2-F491D8E172DD}" type="presParOf" srcId="{17966151-30D1-41AF-9F0D-10CBA15147D6}" destId="{651EAC67-206E-4A0E-B924-B965363FD0F2}" srcOrd="3" destOrd="0" presId="urn:microsoft.com/office/officeart/2008/layout/VerticalCurvedList"/>
    <dgm:cxn modelId="{EBBC9924-0C72-4E2E-B1CD-99D2833103EF}" type="presParOf" srcId="{13DF2143-EFE1-4AF5-B6A3-6972B43D1493}" destId="{049B78E0-8A5A-4C34-AA28-14479383F023}" srcOrd="1" destOrd="0" presId="urn:microsoft.com/office/officeart/2008/layout/VerticalCurvedList"/>
    <dgm:cxn modelId="{4C89D68C-CE72-40E1-B61F-30B7CC2F624D}" type="presParOf" srcId="{13DF2143-EFE1-4AF5-B6A3-6972B43D1493}" destId="{B42BC10B-8637-4AEF-A312-A1695B0D140D}" srcOrd="2" destOrd="0" presId="urn:microsoft.com/office/officeart/2008/layout/VerticalCurvedList"/>
    <dgm:cxn modelId="{5D317A06-0BCB-423A-85A9-A6F32209A7C5}" type="presParOf" srcId="{B42BC10B-8637-4AEF-A312-A1695B0D140D}" destId="{4622CD79-7A83-48CE-824A-C56A7D373D22}" srcOrd="0" destOrd="0" presId="urn:microsoft.com/office/officeart/2008/layout/VerticalCurvedList"/>
    <dgm:cxn modelId="{908E8428-0E10-4120-B3F2-1327EE1B3ACE}" type="presParOf" srcId="{13DF2143-EFE1-4AF5-B6A3-6972B43D1493}" destId="{E9AB82F5-4FA8-4EA1-9454-98F13004114F}" srcOrd="3" destOrd="0" presId="urn:microsoft.com/office/officeart/2008/layout/VerticalCurvedList"/>
    <dgm:cxn modelId="{90BD44E7-65EF-4EC4-AA24-3C5D388BA8C3}" type="presParOf" srcId="{13DF2143-EFE1-4AF5-B6A3-6972B43D1493}" destId="{FEFF18DF-10CB-4E74-8E13-38CFC37936C1}" srcOrd="4" destOrd="0" presId="urn:microsoft.com/office/officeart/2008/layout/VerticalCurvedList"/>
    <dgm:cxn modelId="{D4277D03-34DC-4393-9279-0C293A5B9804}" type="presParOf" srcId="{FEFF18DF-10CB-4E74-8E13-38CFC37936C1}" destId="{50B10FB0-F216-4673-B8FC-C50038D4EB87}" srcOrd="0" destOrd="0" presId="urn:microsoft.com/office/officeart/2008/layout/VerticalCurvedList"/>
    <dgm:cxn modelId="{8A3811FC-750B-4016-8BB7-E172A01AA7C2}" type="presParOf" srcId="{13DF2143-EFE1-4AF5-B6A3-6972B43D1493}" destId="{DA427591-9D9A-4EDA-A9F1-0B68F7E38625}" srcOrd="5" destOrd="0" presId="urn:microsoft.com/office/officeart/2008/layout/VerticalCurvedList"/>
    <dgm:cxn modelId="{B41C8C09-5B34-4E6C-A183-4604C249473F}" type="presParOf" srcId="{13DF2143-EFE1-4AF5-B6A3-6972B43D1493}" destId="{EC976276-3143-4BC5-88BF-F9441A3F4C5B}" srcOrd="6" destOrd="0" presId="urn:microsoft.com/office/officeart/2008/layout/VerticalCurvedList"/>
    <dgm:cxn modelId="{894F89F4-9EF0-4273-B26B-D6A226E2CA6D}" type="presParOf" srcId="{EC976276-3143-4BC5-88BF-F9441A3F4C5B}" destId="{DA0EC483-6911-47CC-88E4-5110145E94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6C3C82-3AF3-4DFE-9949-60092883AB5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74729A12-51E3-4A3F-9B88-26A2BB51EE3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상황의 설명과 </a:t>
          </a:r>
          <a:r>
            <a:rPr lang="ko-KR" altLang="en-US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기분 등 </a:t>
          </a:r>
          <a:r>
            <a:rPr lang="ko-KR" altLang="en-US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나레이션을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담당하는 합창대</a:t>
          </a:r>
        </a:p>
      </dgm:t>
    </dgm:pt>
    <dgm:pt modelId="{60B70C15-5A02-470A-9765-B170FCBC1492}" type="parTrans" cxnId="{A584BFA1-9554-4309-ACDD-921270ECC773}">
      <dgm:prSet/>
      <dgm:spPr/>
      <dgm:t>
        <a:bodyPr/>
        <a:lstStyle/>
        <a:p>
          <a:pPr latinLnBrk="1"/>
          <a:endParaRPr lang="ko-KR" altLang="en-US"/>
        </a:p>
      </dgm:t>
    </dgm:pt>
    <dgm:pt modelId="{BAC2CEED-3B39-4784-84CA-D1866355F794}" type="sibTrans" cxnId="{A584BFA1-9554-4309-ACDD-921270ECC773}">
      <dgm:prSet/>
      <dgm:spPr/>
      <dgm:t>
        <a:bodyPr/>
        <a:lstStyle/>
        <a:p>
          <a:pPr latinLnBrk="1"/>
          <a:endParaRPr lang="ko-KR" altLang="en-US"/>
        </a:p>
      </dgm:t>
    </dgm:pt>
    <dgm:pt modelId="{9126DBB4-7531-4E61-8F1F-9D268F71475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ko-KR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지우타이의</a:t>
          </a:r>
          <a:r>
            <a:rPr 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리터인 </a:t>
          </a:r>
          <a:r>
            <a:rPr lang="ko-KR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지토</a:t>
          </a:r>
          <a:r>
            <a:rPr 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地頭</a:t>
          </a:r>
          <a:r>
            <a:rPr 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톤을 갖추고 타이밍을 재는 등 </a:t>
          </a:r>
          <a:r>
            <a:rPr lang="ko-KR" altLang="en-US" sz="18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지우타이를</a:t>
          </a:r>
          <a:r>
            <a:rPr lang="ko-KR" altLang="en-US" sz="18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통제 </a:t>
          </a:r>
          <a:endParaRPr lang="ko-KR" sz="18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E84CEBF-FAD0-45DE-BB18-943B0C8B3B4A}" type="parTrans" cxnId="{060F9E57-2115-42CB-B4C1-27ECDFE4EDB4}">
      <dgm:prSet/>
      <dgm:spPr/>
      <dgm:t>
        <a:bodyPr/>
        <a:lstStyle/>
        <a:p>
          <a:pPr latinLnBrk="1"/>
          <a:endParaRPr lang="ko-KR" altLang="en-US"/>
        </a:p>
      </dgm:t>
    </dgm:pt>
    <dgm:pt modelId="{17B5F659-1DA3-45F8-A2B3-EFEC4833FBCE}" type="sibTrans" cxnId="{060F9E57-2115-42CB-B4C1-27ECDFE4EDB4}">
      <dgm:prSet/>
      <dgm:spPr/>
      <dgm:t>
        <a:bodyPr/>
        <a:lstStyle/>
        <a:p>
          <a:pPr latinLnBrk="1"/>
          <a:endParaRPr lang="ko-KR" altLang="en-US"/>
        </a:p>
      </dgm:t>
    </dgm:pt>
    <dgm:pt modelId="{044E1A7C-7ADE-47DB-87DB-1C1CC08501AE}" type="pres">
      <dgm:prSet presAssocID="{446C3C82-3AF3-4DFE-9949-60092883AB51}" presName="root" presStyleCnt="0">
        <dgm:presLayoutVars>
          <dgm:dir/>
          <dgm:resizeHandles val="exact"/>
        </dgm:presLayoutVars>
      </dgm:prSet>
      <dgm:spPr/>
    </dgm:pt>
    <dgm:pt modelId="{81BFF616-DA0F-44F5-87FE-27C8AA7103FD}" type="pres">
      <dgm:prSet presAssocID="{74729A12-51E3-4A3F-9B88-26A2BB51EE3A}" presName="compNode" presStyleCnt="0"/>
      <dgm:spPr/>
    </dgm:pt>
    <dgm:pt modelId="{461E8184-5621-473B-A6C5-D6E8AD84C90E}" type="pres">
      <dgm:prSet presAssocID="{74729A12-51E3-4A3F-9B88-26A2BB51EE3A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68B2BF0-882A-45DE-B28E-3F2A4EF260C6}" type="pres">
      <dgm:prSet presAssocID="{74729A12-51E3-4A3F-9B88-26A2BB51EE3A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959B445-CAEA-4A69-BCFD-A231D2520216}" type="pres">
      <dgm:prSet presAssocID="{74729A12-51E3-4A3F-9B88-26A2BB51EE3A}" presName="spaceRect" presStyleCnt="0"/>
      <dgm:spPr/>
    </dgm:pt>
    <dgm:pt modelId="{B12E5367-7220-4D99-9CD4-45215869B1E7}" type="pres">
      <dgm:prSet presAssocID="{74729A12-51E3-4A3F-9B88-26A2BB51EE3A}" presName="textRect" presStyleLbl="revTx" presStyleIdx="0" presStyleCnt="2">
        <dgm:presLayoutVars>
          <dgm:chMax val="1"/>
          <dgm:chPref val="1"/>
        </dgm:presLayoutVars>
      </dgm:prSet>
      <dgm:spPr/>
    </dgm:pt>
    <dgm:pt modelId="{0A9522BF-1F37-465B-A7E1-56FF1556EC95}" type="pres">
      <dgm:prSet presAssocID="{BAC2CEED-3B39-4784-84CA-D1866355F794}" presName="sibTrans" presStyleCnt="0"/>
      <dgm:spPr/>
    </dgm:pt>
    <dgm:pt modelId="{73737057-46B1-4AF5-B008-3F19945D5A1B}" type="pres">
      <dgm:prSet presAssocID="{9126DBB4-7531-4E61-8F1F-9D268F714755}" presName="compNode" presStyleCnt="0"/>
      <dgm:spPr/>
    </dgm:pt>
    <dgm:pt modelId="{ECF8ABC5-C4D4-4423-8E8B-91AB24646444}" type="pres">
      <dgm:prSet presAssocID="{9126DBB4-7531-4E61-8F1F-9D268F714755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5A5B694-C920-426B-8689-3160190E5D06}" type="pres">
      <dgm:prSet presAssocID="{9126DBB4-7531-4E61-8F1F-9D268F714755}" presName="iconRect" presStyleLbl="nod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4DEEE13-F18A-4A73-B16C-D24266FEBD7B}" type="pres">
      <dgm:prSet presAssocID="{9126DBB4-7531-4E61-8F1F-9D268F714755}" presName="spaceRect" presStyleCnt="0"/>
      <dgm:spPr/>
    </dgm:pt>
    <dgm:pt modelId="{3F63C638-A5C6-404C-A576-9683C4745DE6}" type="pres">
      <dgm:prSet presAssocID="{9126DBB4-7531-4E61-8F1F-9D268F71475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60F9E57-2115-42CB-B4C1-27ECDFE4EDB4}" srcId="{446C3C82-3AF3-4DFE-9949-60092883AB51}" destId="{9126DBB4-7531-4E61-8F1F-9D268F714755}" srcOrd="1" destOrd="0" parTransId="{BE84CEBF-FAD0-45DE-BB18-943B0C8B3B4A}" sibTransId="{17B5F659-1DA3-45F8-A2B3-EFEC4833FBCE}"/>
    <dgm:cxn modelId="{4BE5197F-9B57-4FD2-9CB1-253A69178E67}" type="presOf" srcId="{74729A12-51E3-4A3F-9B88-26A2BB51EE3A}" destId="{B12E5367-7220-4D99-9CD4-45215869B1E7}" srcOrd="0" destOrd="0" presId="urn:microsoft.com/office/officeart/2018/5/layout/IconLeafLabelList"/>
    <dgm:cxn modelId="{FB03E588-619E-48EB-A203-4ACCC88F0697}" type="presOf" srcId="{9126DBB4-7531-4E61-8F1F-9D268F714755}" destId="{3F63C638-A5C6-404C-A576-9683C4745DE6}" srcOrd="0" destOrd="0" presId="urn:microsoft.com/office/officeart/2018/5/layout/IconLeafLabelList"/>
    <dgm:cxn modelId="{A584BFA1-9554-4309-ACDD-921270ECC773}" srcId="{446C3C82-3AF3-4DFE-9949-60092883AB51}" destId="{74729A12-51E3-4A3F-9B88-26A2BB51EE3A}" srcOrd="0" destOrd="0" parTransId="{60B70C15-5A02-470A-9765-B170FCBC1492}" sibTransId="{BAC2CEED-3B39-4784-84CA-D1866355F794}"/>
    <dgm:cxn modelId="{739080A7-3D54-49FC-8F23-98B32EDA2E7C}" type="presOf" srcId="{446C3C82-3AF3-4DFE-9949-60092883AB51}" destId="{044E1A7C-7ADE-47DB-87DB-1C1CC08501AE}" srcOrd="0" destOrd="0" presId="urn:microsoft.com/office/officeart/2018/5/layout/IconLeafLabelList"/>
    <dgm:cxn modelId="{5EDF4AD1-BD12-496F-AF2D-CBF29EC42718}" type="presParOf" srcId="{044E1A7C-7ADE-47DB-87DB-1C1CC08501AE}" destId="{81BFF616-DA0F-44F5-87FE-27C8AA7103FD}" srcOrd="0" destOrd="0" presId="urn:microsoft.com/office/officeart/2018/5/layout/IconLeafLabelList"/>
    <dgm:cxn modelId="{640EF53E-7A7F-4985-88B0-63BE5C843BBE}" type="presParOf" srcId="{81BFF616-DA0F-44F5-87FE-27C8AA7103FD}" destId="{461E8184-5621-473B-A6C5-D6E8AD84C90E}" srcOrd="0" destOrd="0" presId="urn:microsoft.com/office/officeart/2018/5/layout/IconLeafLabelList"/>
    <dgm:cxn modelId="{8186F3E6-79C2-4CF4-8BC0-9D91BAB07644}" type="presParOf" srcId="{81BFF616-DA0F-44F5-87FE-27C8AA7103FD}" destId="{D68B2BF0-882A-45DE-B28E-3F2A4EF260C6}" srcOrd="1" destOrd="0" presId="urn:microsoft.com/office/officeart/2018/5/layout/IconLeafLabelList"/>
    <dgm:cxn modelId="{AA06D416-B0EC-4252-B222-3E2FA3C4604A}" type="presParOf" srcId="{81BFF616-DA0F-44F5-87FE-27C8AA7103FD}" destId="{4959B445-CAEA-4A69-BCFD-A231D2520216}" srcOrd="2" destOrd="0" presId="urn:microsoft.com/office/officeart/2018/5/layout/IconLeafLabelList"/>
    <dgm:cxn modelId="{91012370-A960-4E42-A1CC-7FCF4B01A61B}" type="presParOf" srcId="{81BFF616-DA0F-44F5-87FE-27C8AA7103FD}" destId="{B12E5367-7220-4D99-9CD4-45215869B1E7}" srcOrd="3" destOrd="0" presId="urn:microsoft.com/office/officeart/2018/5/layout/IconLeafLabelList"/>
    <dgm:cxn modelId="{1E25BDA1-82FB-4BBA-B817-7FDDC819E0F1}" type="presParOf" srcId="{044E1A7C-7ADE-47DB-87DB-1C1CC08501AE}" destId="{0A9522BF-1F37-465B-A7E1-56FF1556EC95}" srcOrd="1" destOrd="0" presId="urn:microsoft.com/office/officeart/2018/5/layout/IconLeafLabelList"/>
    <dgm:cxn modelId="{12F5DCAE-319E-45F4-9C45-70EFA06F8D75}" type="presParOf" srcId="{044E1A7C-7ADE-47DB-87DB-1C1CC08501AE}" destId="{73737057-46B1-4AF5-B008-3F19945D5A1B}" srcOrd="2" destOrd="0" presId="urn:microsoft.com/office/officeart/2018/5/layout/IconLeafLabelList"/>
    <dgm:cxn modelId="{9C285B61-FD7A-4EF7-A437-2D7792BA5415}" type="presParOf" srcId="{73737057-46B1-4AF5-B008-3F19945D5A1B}" destId="{ECF8ABC5-C4D4-4423-8E8B-91AB24646444}" srcOrd="0" destOrd="0" presId="urn:microsoft.com/office/officeart/2018/5/layout/IconLeafLabelList"/>
    <dgm:cxn modelId="{58646730-9B37-4836-9966-38540FB5D4C6}" type="presParOf" srcId="{73737057-46B1-4AF5-B008-3F19945D5A1B}" destId="{05A5B694-C920-426B-8689-3160190E5D06}" srcOrd="1" destOrd="0" presId="urn:microsoft.com/office/officeart/2018/5/layout/IconLeafLabelList"/>
    <dgm:cxn modelId="{1EE9AE25-3C5C-4836-85B5-A247B67F134F}" type="presParOf" srcId="{73737057-46B1-4AF5-B008-3F19945D5A1B}" destId="{B4DEEE13-F18A-4A73-B16C-D24266FEBD7B}" srcOrd="2" destOrd="0" presId="urn:microsoft.com/office/officeart/2018/5/layout/IconLeafLabelList"/>
    <dgm:cxn modelId="{94876C54-7FD1-4253-994D-1847C02CB2A3}" type="presParOf" srcId="{73737057-46B1-4AF5-B008-3F19945D5A1B}" destId="{3F63C638-A5C6-404C-A576-9683C4745DE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7B49C8-2BDD-4460-896B-B033554A01C6}" type="doc">
      <dgm:prSet loTypeId="urn:microsoft.com/office/officeart/2005/8/layout/vList4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EC8BFEC4-868E-460D-93E6-015470433439}">
      <dgm:prSet custT="1"/>
      <dgm:spPr/>
      <dgm:t>
        <a:bodyPr/>
        <a:lstStyle/>
        <a:p>
          <a:r>
            <a:rPr 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하야시는 </a:t>
          </a:r>
          <a:r>
            <a:rPr lang="ko-KR" altLang="en-US" sz="14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개시와 반주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인물의 행동 등 </a:t>
          </a:r>
          <a:r>
            <a:rPr 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노의 음악을 담당</a:t>
          </a:r>
        </a:p>
      </dgm:t>
    </dgm:pt>
    <dgm:pt modelId="{FDA47D76-051D-4DE2-A63F-6A36D87144E7}" type="parTrans" cxnId="{3CBA39D6-AA12-4B26-9473-DFEA3ACFDAAE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AAE13FF2-B948-4AF2-A43B-0B9AE7D33A95}" type="sibTrans" cxnId="{3CBA39D6-AA12-4B26-9473-DFEA3ACFDAAE}">
      <dgm:prSet/>
      <dgm:spPr/>
      <dgm:t>
        <a:bodyPr/>
        <a:lstStyle/>
        <a:p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DBD40B7-6384-4B9F-9C64-1050056B0359}">
      <dgm:prSet custT="1"/>
      <dgm:spPr/>
      <dgm:t>
        <a:bodyPr/>
        <a:lstStyle/>
        <a:p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춤의 반주 뿐만 아니라 </a:t>
          </a:r>
          <a:r>
            <a:rPr lang="ko-KR" altLang="en-US" sz="14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지우타이와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같이 </a:t>
          </a:r>
          <a:r>
            <a:rPr lang="ko-KR" altLang="en-US" sz="14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구성함</a:t>
          </a:r>
        </a:p>
      </dgm:t>
    </dgm:pt>
    <dgm:pt modelId="{C4A95686-D7DC-48BF-BE01-1A0288EF0275}" type="parTrans" cxnId="{FBD98708-CF33-4B3F-8F3A-00800D2DC2A4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81BAFDC4-FAF3-41F5-A8A5-D9DD0A888E3E}" type="sibTrans" cxnId="{FBD98708-CF33-4B3F-8F3A-00800D2DC2A4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01BAE927-ED27-4F5E-8F9E-7C398BF4A96C}">
      <dgm:prSet custT="1"/>
      <dgm:spPr/>
      <dgm:t>
        <a:bodyPr/>
        <a:lstStyle/>
        <a:p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큰북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太鼓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타이고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북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大鼓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b="0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오오즈</a:t>
          </a:r>
          <a:r>
            <a:rPr lang="ko-KR" altLang="en-US" sz="1400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츠미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작은북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小鼓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코츠츠미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피리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笛</a:t>
          </a:r>
          <a:r>
            <a:rPr lang="en-US" altLang="ko-KR" sz="1400" b="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후에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 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총 </a:t>
          </a:r>
          <a:r>
            <a:rPr lang="en-US" altLang="ko-KR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4</a:t>
          </a:r>
          <a:r>
            <a:rPr lang="ko-KR" altLang="en-US" sz="1400" i="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가지로 구성</a:t>
          </a:r>
          <a:endParaRPr lang="ko-KR" sz="1400" i="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E29DFA0B-6A33-4942-9A1C-DBEDABA2B6B5}" type="parTrans" cxnId="{01429550-97EE-450D-B41E-CE56CEE6615D}">
      <dgm:prSet/>
      <dgm:spPr/>
      <dgm:t>
        <a:bodyPr/>
        <a:lstStyle/>
        <a:p>
          <a:pPr latinLnBrk="1"/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AEDFD467-9822-4B9D-9432-21DE844815C7}" type="sibTrans" cxnId="{01429550-97EE-450D-B41E-CE56CEE6615D}">
      <dgm:prSet/>
      <dgm:spPr/>
      <dgm:t>
        <a:bodyPr/>
        <a:lstStyle/>
        <a:p>
          <a:endParaRPr lang="ko-KR" altLang="en-US" sz="14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gm:t>
    </dgm:pt>
    <dgm:pt modelId="{442EEAFC-3A50-4947-8DB8-E7705AD0B8F9}" type="pres">
      <dgm:prSet presAssocID="{727B49C8-2BDD-4460-896B-B033554A01C6}" presName="linear" presStyleCnt="0">
        <dgm:presLayoutVars>
          <dgm:dir/>
          <dgm:resizeHandles val="exact"/>
        </dgm:presLayoutVars>
      </dgm:prSet>
      <dgm:spPr/>
    </dgm:pt>
    <dgm:pt modelId="{0A982349-B46B-4B32-BD6C-04EBA168A2C3}" type="pres">
      <dgm:prSet presAssocID="{EC8BFEC4-868E-460D-93E6-015470433439}" presName="comp" presStyleCnt="0"/>
      <dgm:spPr/>
    </dgm:pt>
    <dgm:pt modelId="{C8876FEF-BABA-45E2-8C93-A36BFB265291}" type="pres">
      <dgm:prSet presAssocID="{EC8BFEC4-868E-460D-93E6-015470433439}" presName="box" presStyleLbl="node1" presStyleIdx="0" presStyleCnt="3"/>
      <dgm:spPr/>
    </dgm:pt>
    <dgm:pt modelId="{56AC3358-2F01-4A98-BE38-D943DDF3BC81}" type="pres">
      <dgm:prSet presAssocID="{EC8BFEC4-868E-460D-93E6-015470433439}" presName="img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198F80B-FA71-491D-B7A3-6B43C82FD8AF}" type="pres">
      <dgm:prSet presAssocID="{EC8BFEC4-868E-460D-93E6-015470433439}" presName="text" presStyleLbl="node1" presStyleIdx="0" presStyleCnt="3">
        <dgm:presLayoutVars>
          <dgm:bulletEnabled val="1"/>
        </dgm:presLayoutVars>
      </dgm:prSet>
      <dgm:spPr/>
    </dgm:pt>
    <dgm:pt modelId="{AFB0645C-2665-470A-9D61-7FC6BAE76122}" type="pres">
      <dgm:prSet presAssocID="{AAE13FF2-B948-4AF2-A43B-0B9AE7D33A95}" presName="spacer" presStyleCnt="0"/>
      <dgm:spPr/>
    </dgm:pt>
    <dgm:pt modelId="{B7336D4B-EEF7-4B0B-A2DB-1F6066D11362}" type="pres">
      <dgm:prSet presAssocID="{01BAE927-ED27-4F5E-8F9E-7C398BF4A96C}" presName="comp" presStyleCnt="0"/>
      <dgm:spPr/>
    </dgm:pt>
    <dgm:pt modelId="{A9937AE7-292E-475F-BC9B-1DAE659CFE60}" type="pres">
      <dgm:prSet presAssocID="{01BAE927-ED27-4F5E-8F9E-7C398BF4A96C}" presName="box" presStyleLbl="node1" presStyleIdx="1" presStyleCnt="3"/>
      <dgm:spPr/>
    </dgm:pt>
    <dgm:pt modelId="{DE967814-CCB0-4F5E-B8D9-5A45D3D2B9B2}" type="pres">
      <dgm:prSet presAssocID="{01BAE927-ED27-4F5E-8F9E-7C398BF4A96C}" presName="img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425BBC3-C3AA-4B7D-A0A3-22421D61022E}" type="pres">
      <dgm:prSet presAssocID="{01BAE927-ED27-4F5E-8F9E-7C398BF4A96C}" presName="text" presStyleLbl="node1" presStyleIdx="1" presStyleCnt="3">
        <dgm:presLayoutVars>
          <dgm:bulletEnabled val="1"/>
        </dgm:presLayoutVars>
      </dgm:prSet>
      <dgm:spPr/>
    </dgm:pt>
    <dgm:pt modelId="{6325B7A1-D86F-409A-8A3F-82E3C7EA4E56}" type="pres">
      <dgm:prSet presAssocID="{AEDFD467-9822-4B9D-9432-21DE844815C7}" presName="spacer" presStyleCnt="0"/>
      <dgm:spPr/>
    </dgm:pt>
    <dgm:pt modelId="{ED4A9E3E-EBC9-4146-91DA-03DE5A66785D}" type="pres">
      <dgm:prSet presAssocID="{4DBD40B7-6384-4B9F-9C64-1050056B0359}" presName="comp" presStyleCnt="0"/>
      <dgm:spPr/>
    </dgm:pt>
    <dgm:pt modelId="{600642D6-3E29-4AA4-B7CF-408CA4B3A7BD}" type="pres">
      <dgm:prSet presAssocID="{4DBD40B7-6384-4B9F-9C64-1050056B0359}" presName="box" presStyleLbl="node1" presStyleIdx="2" presStyleCnt="3"/>
      <dgm:spPr/>
    </dgm:pt>
    <dgm:pt modelId="{7D875097-C028-4A9A-AD38-73192938141E}" type="pres">
      <dgm:prSet presAssocID="{4DBD40B7-6384-4B9F-9C64-1050056B0359}" presName="img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3986654-78E8-4DA1-8CC5-8FC4E9FE9E61}" type="pres">
      <dgm:prSet presAssocID="{4DBD40B7-6384-4B9F-9C64-1050056B0359}" presName="text" presStyleLbl="node1" presStyleIdx="2" presStyleCnt="3">
        <dgm:presLayoutVars>
          <dgm:bulletEnabled val="1"/>
        </dgm:presLayoutVars>
      </dgm:prSet>
      <dgm:spPr/>
    </dgm:pt>
  </dgm:ptLst>
  <dgm:cxnLst>
    <dgm:cxn modelId="{FBD98708-CF33-4B3F-8F3A-00800D2DC2A4}" srcId="{727B49C8-2BDD-4460-896B-B033554A01C6}" destId="{4DBD40B7-6384-4B9F-9C64-1050056B0359}" srcOrd="2" destOrd="0" parTransId="{C4A95686-D7DC-48BF-BE01-1A0288EF0275}" sibTransId="{81BAFDC4-FAF3-41F5-A8A5-D9DD0A888E3E}"/>
    <dgm:cxn modelId="{2A87E01D-8246-49E7-B351-80972FA12AE4}" type="presOf" srcId="{EC8BFEC4-868E-460D-93E6-015470433439}" destId="{1198F80B-FA71-491D-B7A3-6B43C82FD8AF}" srcOrd="1" destOrd="0" presId="urn:microsoft.com/office/officeart/2005/8/layout/vList4"/>
    <dgm:cxn modelId="{F3765F4F-71AF-4390-A0D9-4AF7C9B955FD}" type="presOf" srcId="{EC8BFEC4-868E-460D-93E6-015470433439}" destId="{C8876FEF-BABA-45E2-8C93-A36BFB265291}" srcOrd="0" destOrd="0" presId="urn:microsoft.com/office/officeart/2005/8/layout/vList4"/>
    <dgm:cxn modelId="{01429550-97EE-450D-B41E-CE56CEE6615D}" srcId="{727B49C8-2BDD-4460-896B-B033554A01C6}" destId="{01BAE927-ED27-4F5E-8F9E-7C398BF4A96C}" srcOrd="1" destOrd="0" parTransId="{E29DFA0B-6A33-4942-9A1C-DBEDABA2B6B5}" sibTransId="{AEDFD467-9822-4B9D-9432-21DE844815C7}"/>
    <dgm:cxn modelId="{8174CD77-DD74-4887-8183-AE04B93D5520}" type="presOf" srcId="{01BAE927-ED27-4F5E-8F9E-7C398BF4A96C}" destId="{A9937AE7-292E-475F-BC9B-1DAE659CFE60}" srcOrd="0" destOrd="0" presId="urn:microsoft.com/office/officeart/2005/8/layout/vList4"/>
    <dgm:cxn modelId="{F81FB0AE-075B-4BB2-9BCC-600C82AF7540}" type="presOf" srcId="{4DBD40B7-6384-4B9F-9C64-1050056B0359}" destId="{600642D6-3E29-4AA4-B7CF-408CA4B3A7BD}" srcOrd="0" destOrd="0" presId="urn:microsoft.com/office/officeart/2005/8/layout/vList4"/>
    <dgm:cxn modelId="{1A8C86B1-97A8-4153-8272-30C0A3B45D79}" type="presOf" srcId="{4DBD40B7-6384-4B9F-9C64-1050056B0359}" destId="{A3986654-78E8-4DA1-8CC5-8FC4E9FE9E61}" srcOrd="1" destOrd="0" presId="urn:microsoft.com/office/officeart/2005/8/layout/vList4"/>
    <dgm:cxn modelId="{A9D093CE-D2E2-41D9-89CC-AA53DBE5FCC3}" type="presOf" srcId="{727B49C8-2BDD-4460-896B-B033554A01C6}" destId="{442EEAFC-3A50-4947-8DB8-E7705AD0B8F9}" srcOrd="0" destOrd="0" presId="urn:microsoft.com/office/officeart/2005/8/layout/vList4"/>
    <dgm:cxn modelId="{3CBA39D6-AA12-4B26-9473-DFEA3ACFDAAE}" srcId="{727B49C8-2BDD-4460-896B-B033554A01C6}" destId="{EC8BFEC4-868E-460D-93E6-015470433439}" srcOrd="0" destOrd="0" parTransId="{FDA47D76-051D-4DE2-A63F-6A36D87144E7}" sibTransId="{AAE13FF2-B948-4AF2-A43B-0B9AE7D33A95}"/>
    <dgm:cxn modelId="{C4A743D9-E40A-44BD-9526-66B9FE8B53F9}" type="presOf" srcId="{01BAE927-ED27-4F5E-8F9E-7C398BF4A96C}" destId="{1425BBC3-C3AA-4B7D-A0A3-22421D61022E}" srcOrd="1" destOrd="0" presId="urn:microsoft.com/office/officeart/2005/8/layout/vList4"/>
    <dgm:cxn modelId="{21E20C0A-BE76-4F35-8306-E8027D601C41}" type="presParOf" srcId="{442EEAFC-3A50-4947-8DB8-E7705AD0B8F9}" destId="{0A982349-B46B-4B32-BD6C-04EBA168A2C3}" srcOrd="0" destOrd="0" presId="urn:microsoft.com/office/officeart/2005/8/layout/vList4"/>
    <dgm:cxn modelId="{0F2702D6-01F8-43DB-A156-7C2881B56BE0}" type="presParOf" srcId="{0A982349-B46B-4B32-BD6C-04EBA168A2C3}" destId="{C8876FEF-BABA-45E2-8C93-A36BFB265291}" srcOrd="0" destOrd="0" presId="urn:microsoft.com/office/officeart/2005/8/layout/vList4"/>
    <dgm:cxn modelId="{FA409FB7-3042-4D3F-9E8B-249EE3A32D0A}" type="presParOf" srcId="{0A982349-B46B-4B32-BD6C-04EBA168A2C3}" destId="{56AC3358-2F01-4A98-BE38-D943DDF3BC81}" srcOrd="1" destOrd="0" presId="urn:microsoft.com/office/officeart/2005/8/layout/vList4"/>
    <dgm:cxn modelId="{B6131B01-72C5-4D0B-B1E6-B0466A2A272F}" type="presParOf" srcId="{0A982349-B46B-4B32-BD6C-04EBA168A2C3}" destId="{1198F80B-FA71-491D-B7A3-6B43C82FD8AF}" srcOrd="2" destOrd="0" presId="urn:microsoft.com/office/officeart/2005/8/layout/vList4"/>
    <dgm:cxn modelId="{B8236FAA-C40A-4F4E-96A0-325C0F2A3B12}" type="presParOf" srcId="{442EEAFC-3A50-4947-8DB8-E7705AD0B8F9}" destId="{AFB0645C-2665-470A-9D61-7FC6BAE76122}" srcOrd="1" destOrd="0" presId="urn:microsoft.com/office/officeart/2005/8/layout/vList4"/>
    <dgm:cxn modelId="{3AF45FFF-5474-4B4C-904D-89C2F27C208A}" type="presParOf" srcId="{442EEAFC-3A50-4947-8DB8-E7705AD0B8F9}" destId="{B7336D4B-EEF7-4B0B-A2DB-1F6066D11362}" srcOrd="2" destOrd="0" presId="urn:microsoft.com/office/officeart/2005/8/layout/vList4"/>
    <dgm:cxn modelId="{BD45EDD3-286C-4792-9112-03142DC3C470}" type="presParOf" srcId="{B7336D4B-EEF7-4B0B-A2DB-1F6066D11362}" destId="{A9937AE7-292E-475F-BC9B-1DAE659CFE60}" srcOrd="0" destOrd="0" presId="urn:microsoft.com/office/officeart/2005/8/layout/vList4"/>
    <dgm:cxn modelId="{66040584-76AB-4D34-8ED2-D584017D0B73}" type="presParOf" srcId="{B7336D4B-EEF7-4B0B-A2DB-1F6066D11362}" destId="{DE967814-CCB0-4F5E-B8D9-5A45D3D2B9B2}" srcOrd="1" destOrd="0" presId="urn:microsoft.com/office/officeart/2005/8/layout/vList4"/>
    <dgm:cxn modelId="{3B3BAB9F-E5D5-403B-A647-30138B2AD744}" type="presParOf" srcId="{B7336D4B-EEF7-4B0B-A2DB-1F6066D11362}" destId="{1425BBC3-C3AA-4B7D-A0A3-22421D61022E}" srcOrd="2" destOrd="0" presId="urn:microsoft.com/office/officeart/2005/8/layout/vList4"/>
    <dgm:cxn modelId="{A53BA651-F5C6-4593-8C53-4FB1995B90D7}" type="presParOf" srcId="{442EEAFC-3A50-4947-8DB8-E7705AD0B8F9}" destId="{6325B7A1-D86F-409A-8A3F-82E3C7EA4E56}" srcOrd="3" destOrd="0" presId="urn:microsoft.com/office/officeart/2005/8/layout/vList4"/>
    <dgm:cxn modelId="{326D574A-94D9-4443-BFAE-C1B65B0C1CFA}" type="presParOf" srcId="{442EEAFC-3A50-4947-8DB8-E7705AD0B8F9}" destId="{ED4A9E3E-EBC9-4146-91DA-03DE5A66785D}" srcOrd="4" destOrd="0" presId="urn:microsoft.com/office/officeart/2005/8/layout/vList4"/>
    <dgm:cxn modelId="{4BC56319-0674-4889-BB54-1E4E4430B1B0}" type="presParOf" srcId="{ED4A9E3E-EBC9-4146-91DA-03DE5A66785D}" destId="{600642D6-3E29-4AA4-B7CF-408CA4B3A7BD}" srcOrd="0" destOrd="0" presId="urn:microsoft.com/office/officeart/2005/8/layout/vList4"/>
    <dgm:cxn modelId="{88400AEA-13CA-4372-9297-9F6175F67FCE}" type="presParOf" srcId="{ED4A9E3E-EBC9-4146-91DA-03DE5A66785D}" destId="{7D875097-C028-4A9A-AD38-73192938141E}" srcOrd="1" destOrd="0" presId="urn:microsoft.com/office/officeart/2005/8/layout/vList4"/>
    <dgm:cxn modelId="{096D22FB-2089-40B8-8397-DF671EF754E3}" type="presParOf" srcId="{ED4A9E3E-EBC9-4146-91DA-03DE5A66785D}" destId="{A3986654-78E8-4DA1-8CC5-8FC4E9FE9E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8BBCD4-36F0-4F8E-93B1-3FCAE6F7D87E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DDCA1FE1-C8C5-4299-B581-FC8975DD3207}">
      <dgm:prSet phldrT="[텍스트]"/>
      <dgm:spPr/>
      <dgm:t>
        <a:bodyPr/>
        <a:lstStyle/>
        <a:p>
          <a:pPr latinLnBrk="1"/>
          <a:r>
            <a:rPr lang="ko-KR" altLang="en-US" dirty="0" err="1">
              <a:ea typeface="문체부 제목 돋음체" panose="020B0609000101010101" pitchFamily="49" charset="-127"/>
            </a:rPr>
            <a:t>노가쿠</a:t>
          </a:r>
          <a:r>
            <a:rPr lang="en-US" altLang="ko-KR" dirty="0">
              <a:ea typeface="문체부 제목 돋음체" panose="020B0609000101010101" pitchFamily="49" charset="-127"/>
            </a:rPr>
            <a:t>(</a:t>
          </a:r>
          <a:r>
            <a:rPr lang="ko-KR" altLang="en-US" dirty="0"/>
            <a:t>能</a:t>
          </a:r>
          <a:r>
            <a:rPr lang="ko-KR" altLang="en-US" dirty="0">
              <a:solidFill>
                <a:srgbClr val="FFFFFF"/>
              </a:solidFill>
            </a:rPr>
            <a:t>樂</a:t>
          </a:r>
          <a:r>
            <a:rPr lang="en-US" altLang="ko-KR" dirty="0">
              <a:solidFill>
                <a:srgbClr val="FFFFFF"/>
              </a:solidFill>
            </a:rPr>
            <a:t>)</a:t>
          </a:r>
          <a:r>
            <a:rPr lang="ko-KR" altLang="en-US" dirty="0">
              <a:ea typeface="문체부 제목 돋음체" panose="020B0609000101010101" pitchFamily="49" charset="-127"/>
            </a:rPr>
            <a:t>의 종류는 </a:t>
          </a:r>
          <a:r>
            <a:rPr lang="ko-KR" altLang="en-US" dirty="0" err="1">
              <a:ea typeface="문체부 제목 돋음체" panose="020B0609000101010101" pitchFamily="49" charset="-127"/>
            </a:rPr>
            <a:t>시태의</a:t>
          </a:r>
          <a:r>
            <a:rPr lang="ko-KR" altLang="en-US" dirty="0">
              <a:ea typeface="문체부 제목 돋음체" panose="020B0609000101010101" pitchFamily="49" charset="-127"/>
            </a:rPr>
            <a:t> 역할에 따라 </a:t>
          </a:r>
          <a:r>
            <a:rPr lang="en-US" altLang="ko-KR" dirty="0">
              <a:ea typeface="문체부 제목 돋음체" panose="020B0609000101010101" pitchFamily="49" charset="-127"/>
            </a:rPr>
            <a:t>5</a:t>
          </a:r>
          <a:r>
            <a:rPr lang="ko-KR" altLang="en-US" dirty="0">
              <a:ea typeface="문체부 제목 돋음체" panose="020B0609000101010101" pitchFamily="49" charset="-127"/>
            </a:rPr>
            <a:t>가지로 나뉨 </a:t>
          </a:r>
        </a:p>
      </dgm:t>
    </dgm:pt>
    <dgm:pt modelId="{85C5FF5D-DE96-4EAC-94E4-26C5D7DC42F0}" type="parTrans" cxnId="{6713FE34-9BC1-44E4-9A85-24C0E3C549BE}">
      <dgm:prSet/>
      <dgm:spPr/>
      <dgm:t>
        <a:bodyPr/>
        <a:lstStyle/>
        <a:p>
          <a:pPr latinLnBrk="1"/>
          <a:endParaRPr lang="ko-KR" altLang="en-US"/>
        </a:p>
      </dgm:t>
    </dgm:pt>
    <dgm:pt modelId="{771CBD54-A262-47A5-92FA-F59395698EE3}" type="sibTrans" cxnId="{6713FE34-9BC1-44E4-9A85-24C0E3C549BE}">
      <dgm:prSet/>
      <dgm:spPr/>
      <dgm:t>
        <a:bodyPr/>
        <a:lstStyle/>
        <a:p>
          <a:pPr latinLnBrk="1"/>
          <a:endParaRPr lang="ko-KR" altLang="en-US"/>
        </a:p>
      </dgm:t>
    </dgm:pt>
    <dgm:pt modelId="{66275C53-D0D0-4020-85FB-3F15F88D3133}">
      <dgm:prSet phldrT="[텍스트]"/>
      <dgm:spPr/>
      <dgm:t>
        <a:bodyPr/>
        <a:lstStyle/>
        <a:p>
          <a:pPr latinLnBrk="1"/>
          <a:r>
            <a:rPr lang="ko-KR" altLang="en-US" b="0" i="0" dirty="0">
              <a:ea typeface="문체부 제목 돋음체" panose="020B0609000101010101" pitchFamily="49" charset="-127"/>
            </a:rPr>
            <a:t>작품에서 한 </a:t>
          </a:r>
          <a:r>
            <a:rPr lang="ko-KR" altLang="en-US" b="0" i="0" dirty="0" err="1">
              <a:ea typeface="문체부 제목 돋음체" panose="020B0609000101010101" pitchFamily="49" charset="-127"/>
            </a:rPr>
            <a:t>곡씩을</a:t>
          </a:r>
          <a:r>
            <a:rPr lang="ko-KR" altLang="en-US" b="0" i="0" dirty="0">
              <a:ea typeface="문체부 제목 돋음체" panose="020B0609000101010101" pitchFamily="49" charset="-127"/>
            </a:rPr>
            <a:t> 골라 사이에 </a:t>
          </a:r>
          <a:r>
            <a:rPr lang="ko-KR" altLang="en-US" b="0" i="0" dirty="0" err="1">
              <a:ea typeface="문체부 제목 돋음체" panose="020B0609000101010101" pitchFamily="49" charset="-127"/>
            </a:rPr>
            <a:t>교겐을</a:t>
          </a:r>
          <a:r>
            <a:rPr lang="ko-KR" altLang="en-US" b="0" i="0" dirty="0">
              <a:ea typeface="문체부 제목 돋음체" panose="020B0609000101010101" pitchFamily="49" charset="-127"/>
            </a:rPr>
            <a:t> 하나씩 끼워서 하루에 공연하는 방식을 </a:t>
          </a:r>
          <a:r>
            <a:rPr lang="en-US" altLang="ko-KR" b="0" i="0" dirty="0">
              <a:ea typeface="문체부 제목 돋음체" panose="020B0609000101010101" pitchFamily="49" charset="-127"/>
            </a:rPr>
            <a:t>"</a:t>
          </a:r>
          <a:r>
            <a:rPr lang="ko-KR" altLang="en-US" b="0" i="0" dirty="0" err="1">
              <a:ea typeface="문체부 제목 돋음체" panose="020B0609000101010101" pitchFamily="49" charset="-127"/>
            </a:rPr>
            <a:t>고반다테</a:t>
          </a:r>
          <a:r>
            <a:rPr lang="en-US" altLang="ko-KR" b="0" i="0" dirty="0">
              <a:ea typeface="문체부 제목 돋음체" panose="020B0609000101010101" pitchFamily="49" charset="-127"/>
            </a:rPr>
            <a:t>(</a:t>
          </a:r>
          <a:r>
            <a:rPr lang="ko-KR" altLang="en-US" b="0" i="0" dirty="0">
              <a:ea typeface="문체부 제목 돋음체" panose="020B0609000101010101" pitchFamily="49" charset="-127"/>
            </a:rPr>
            <a:t>五番立</a:t>
          </a:r>
          <a:r>
            <a:rPr lang="en-US" altLang="ko-KR" b="0" i="0" dirty="0">
              <a:ea typeface="문체부 제목 돋음체" panose="020B0609000101010101" pitchFamily="49" charset="-127"/>
            </a:rPr>
            <a:t>)"</a:t>
          </a:r>
          <a:r>
            <a:rPr lang="ko-KR" altLang="en-US" b="0" i="0" dirty="0">
              <a:ea typeface="문체부 제목 돋음체" panose="020B0609000101010101" pitchFamily="49" charset="-127"/>
            </a:rPr>
            <a:t>라고 부름</a:t>
          </a:r>
          <a:endParaRPr lang="ko-KR" altLang="en-US" dirty="0">
            <a:ea typeface="문체부 제목 돋음체" panose="020B0609000101010101" pitchFamily="49" charset="-127"/>
          </a:endParaRPr>
        </a:p>
      </dgm:t>
    </dgm:pt>
    <dgm:pt modelId="{1D086531-4929-47BB-AC33-3D0424296BEE}" type="parTrans" cxnId="{917AE46B-0DCD-4FE9-973E-092EA47B38EE}">
      <dgm:prSet/>
      <dgm:spPr/>
      <dgm:t>
        <a:bodyPr/>
        <a:lstStyle/>
        <a:p>
          <a:pPr latinLnBrk="1"/>
          <a:endParaRPr lang="ko-KR" altLang="en-US"/>
        </a:p>
      </dgm:t>
    </dgm:pt>
    <dgm:pt modelId="{8538B2FD-CD4E-4FC3-BBAD-1FF3B43C4096}" type="sibTrans" cxnId="{917AE46B-0DCD-4FE9-973E-092EA47B38EE}">
      <dgm:prSet/>
      <dgm:spPr/>
      <dgm:t>
        <a:bodyPr/>
        <a:lstStyle/>
        <a:p>
          <a:pPr latinLnBrk="1"/>
          <a:endParaRPr lang="ko-KR" altLang="en-US"/>
        </a:p>
      </dgm:t>
    </dgm:pt>
    <dgm:pt modelId="{64770D53-B130-4976-A061-80E100670824}">
      <dgm:prSet phldrT="[텍스트]"/>
      <dgm:spPr/>
      <dgm:t>
        <a:bodyPr/>
        <a:lstStyle/>
        <a:p>
          <a:pPr latinLnBrk="1"/>
          <a:r>
            <a:rPr lang="ko-KR" altLang="en-US" b="0" i="0">
              <a:ea typeface="문체부 제목 돋음체" panose="020B0609000101010101" pitchFamily="49" charset="-127"/>
            </a:rPr>
            <a:t>첫번째인 쇼반메 모노</a:t>
          </a:r>
          <a:r>
            <a:rPr lang="en-US" altLang="ko-KR" b="0" i="0">
              <a:ea typeface="문체부 제목 돋음체" panose="020B0609000101010101" pitchFamily="49" charset="-127"/>
            </a:rPr>
            <a:t>(</a:t>
          </a:r>
          <a:r>
            <a:rPr lang="ko-KR" altLang="en-US" b="0" i="0">
              <a:ea typeface="문체부 제목 돋음체" panose="020B0609000101010101" pitchFamily="49" charset="-127"/>
            </a:rPr>
            <a:t>初番目物</a:t>
          </a:r>
          <a:r>
            <a:rPr lang="en-US" altLang="ko-KR" b="0" i="0">
              <a:ea typeface="문체부 제목 돋음체" panose="020B0609000101010101" pitchFamily="49" charset="-127"/>
            </a:rPr>
            <a:t>)", "</a:t>
          </a:r>
          <a:r>
            <a:rPr lang="ko-KR" altLang="en-US" b="0" i="0">
              <a:ea typeface="문체부 제목 돋음체" panose="020B0609000101010101" pitchFamily="49" charset="-127"/>
            </a:rPr>
            <a:t>니반메 모노</a:t>
          </a:r>
          <a:r>
            <a:rPr lang="en-US" altLang="ko-KR" b="0" i="0">
              <a:ea typeface="문체부 제목 돋음체" panose="020B0609000101010101" pitchFamily="49" charset="-127"/>
            </a:rPr>
            <a:t>(</a:t>
          </a:r>
          <a:r>
            <a:rPr lang="ko-KR" altLang="en-US" b="0" i="0">
              <a:ea typeface="문체부 제목 돋음체" panose="020B0609000101010101" pitchFamily="49" charset="-127"/>
            </a:rPr>
            <a:t>二番目物</a:t>
          </a:r>
          <a:r>
            <a:rPr lang="en-US" altLang="ko-KR" b="0" i="0">
              <a:ea typeface="문체부 제목 돋음체" panose="020B0609000101010101" pitchFamily="49" charset="-127"/>
            </a:rPr>
            <a:t>)"</a:t>
          </a:r>
          <a:r>
            <a:rPr lang="ko-KR" altLang="en-US" b="0" i="0">
              <a:ea typeface="문체부 제목 돋음체" panose="020B0609000101010101" pitchFamily="49" charset="-127"/>
            </a:rPr>
            <a:t>에서 </a:t>
          </a:r>
          <a:r>
            <a:rPr lang="en-US" altLang="ko-KR" b="0" i="0">
              <a:ea typeface="문체부 제목 돋음체" panose="020B0609000101010101" pitchFamily="49" charset="-127"/>
            </a:rPr>
            <a:t>"</a:t>
          </a:r>
          <a:r>
            <a:rPr lang="ko-KR" altLang="en-US" b="0" i="0">
              <a:ea typeface="문체부 제목 돋음체" panose="020B0609000101010101" pitchFamily="49" charset="-127"/>
            </a:rPr>
            <a:t>고반메 모노</a:t>
          </a:r>
          <a:r>
            <a:rPr lang="en-US" altLang="ko-KR" b="0" i="0">
              <a:ea typeface="문체부 제목 돋음체" panose="020B0609000101010101" pitchFamily="49" charset="-127"/>
            </a:rPr>
            <a:t>(</a:t>
          </a:r>
          <a:r>
            <a:rPr lang="ko-KR" altLang="en-US" b="0" i="0">
              <a:ea typeface="문체부 제목 돋음체" panose="020B0609000101010101" pitchFamily="49" charset="-127"/>
            </a:rPr>
            <a:t>五番目物</a:t>
          </a:r>
          <a:r>
            <a:rPr lang="en-US" altLang="ko-KR" b="0" i="0">
              <a:ea typeface="문체부 제목 돋음체" panose="020B0609000101010101" pitchFamily="49" charset="-127"/>
            </a:rPr>
            <a:t>)"</a:t>
          </a:r>
          <a:r>
            <a:rPr lang="ko-KR" altLang="en-US" b="0" i="0">
              <a:ea typeface="문체부 제목 돋음체" panose="020B0609000101010101" pitchFamily="49" charset="-127"/>
            </a:rPr>
            <a:t>까지 순서대로 구분</a:t>
          </a:r>
          <a:endParaRPr lang="ko-KR" altLang="en-US" dirty="0">
            <a:ea typeface="문체부 제목 돋음체" panose="020B0609000101010101" pitchFamily="49" charset="-127"/>
          </a:endParaRPr>
        </a:p>
      </dgm:t>
    </dgm:pt>
    <dgm:pt modelId="{603CB207-B5AD-4AE5-AD83-71991DBC6C26}" type="parTrans" cxnId="{540127D0-BBFB-4B87-B439-1998C359BC78}">
      <dgm:prSet/>
      <dgm:spPr/>
      <dgm:t>
        <a:bodyPr/>
        <a:lstStyle/>
        <a:p>
          <a:pPr latinLnBrk="1"/>
          <a:endParaRPr lang="ko-KR" altLang="en-US"/>
        </a:p>
      </dgm:t>
    </dgm:pt>
    <dgm:pt modelId="{E778DBBD-24E6-423A-B16E-51CBE4AA30E9}" type="sibTrans" cxnId="{540127D0-BBFB-4B87-B439-1998C359BC78}">
      <dgm:prSet/>
      <dgm:spPr/>
      <dgm:t>
        <a:bodyPr/>
        <a:lstStyle/>
        <a:p>
          <a:pPr latinLnBrk="1"/>
          <a:endParaRPr lang="ko-KR" altLang="en-US"/>
        </a:p>
      </dgm:t>
    </dgm:pt>
    <dgm:pt modelId="{6A4A92A8-7E58-45C6-95EB-67CC94AE7D8C}" type="pres">
      <dgm:prSet presAssocID="{028BBCD4-36F0-4F8E-93B1-3FCAE6F7D87E}" presName="vert0" presStyleCnt="0">
        <dgm:presLayoutVars>
          <dgm:dir/>
          <dgm:animOne val="branch"/>
          <dgm:animLvl val="lvl"/>
        </dgm:presLayoutVars>
      </dgm:prSet>
      <dgm:spPr/>
    </dgm:pt>
    <dgm:pt modelId="{47405FBA-AF35-4442-9196-BAAE564E5A22}" type="pres">
      <dgm:prSet presAssocID="{DDCA1FE1-C8C5-4299-B581-FC8975DD3207}" presName="thickLine" presStyleLbl="alignNode1" presStyleIdx="0" presStyleCnt="3"/>
      <dgm:spPr/>
    </dgm:pt>
    <dgm:pt modelId="{3BE00B03-9982-4642-A4F0-4985EF8FFD3B}" type="pres">
      <dgm:prSet presAssocID="{DDCA1FE1-C8C5-4299-B581-FC8975DD3207}" presName="horz1" presStyleCnt="0"/>
      <dgm:spPr/>
    </dgm:pt>
    <dgm:pt modelId="{2F74AE98-9750-4962-A2D4-57E344755272}" type="pres">
      <dgm:prSet presAssocID="{DDCA1FE1-C8C5-4299-B581-FC8975DD3207}" presName="tx1" presStyleLbl="revTx" presStyleIdx="0" presStyleCnt="3"/>
      <dgm:spPr/>
    </dgm:pt>
    <dgm:pt modelId="{C987EF77-921D-4532-A044-044DC5DD0B83}" type="pres">
      <dgm:prSet presAssocID="{DDCA1FE1-C8C5-4299-B581-FC8975DD3207}" presName="vert1" presStyleCnt="0"/>
      <dgm:spPr/>
    </dgm:pt>
    <dgm:pt modelId="{635B966C-F521-4C6E-B8A1-121E05C1E844}" type="pres">
      <dgm:prSet presAssocID="{66275C53-D0D0-4020-85FB-3F15F88D3133}" presName="thickLine" presStyleLbl="alignNode1" presStyleIdx="1" presStyleCnt="3"/>
      <dgm:spPr/>
    </dgm:pt>
    <dgm:pt modelId="{CB6FB888-38CC-4C0F-A38A-5B0D0AAE2349}" type="pres">
      <dgm:prSet presAssocID="{66275C53-D0D0-4020-85FB-3F15F88D3133}" presName="horz1" presStyleCnt="0"/>
      <dgm:spPr/>
    </dgm:pt>
    <dgm:pt modelId="{F8FEB6AD-0C1F-460A-82FB-9E647BF309A9}" type="pres">
      <dgm:prSet presAssocID="{66275C53-D0D0-4020-85FB-3F15F88D3133}" presName="tx1" presStyleLbl="revTx" presStyleIdx="1" presStyleCnt="3"/>
      <dgm:spPr/>
    </dgm:pt>
    <dgm:pt modelId="{E521AFB6-6C7B-474C-9F86-D9FFED397EB4}" type="pres">
      <dgm:prSet presAssocID="{66275C53-D0D0-4020-85FB-3F15F88D3133}" presName="vert1" presStyleCnt="0"/>
      <dgm:spPr/>
    </dgm:pt>
    <dgm:pt modelId="{771EF928-4525-44F1-8D07-31A75551FDAC}" type="pres">
      <dgm:prSet presAssocID="{64770D53-B130-4976-A061-80E100670824}" presName="thickLine" presStyleLbl="alignNode1" presStyleIdx="2" presStyleCnt="3"/>
      <dgm:spPr/>
    </dgm:pt>
    <dgm:pt modelId="{CE7FDBD4-74E1-4C1C-8C39-EB267BFB90C6}" type="pres">
      <dgm:prSet presAssocID="{64770D53-B130-4976-A061-80E100670824}" presName="horz1" presStyleCnt="0"/>
      <dgm:spPr/>
    </dgm:pt>
    <dgm:pt modelId="{BE2BCA7D-C59C-4531-83CF-6C558CB5C93D}" type="pres">
      <dgm:prSet presAssocID="{64770D53-B130-4976-A061-80E100670824}" presName="tx1" presStyleLbl="revTx" presStyleIdx="2" presStyleCnt="3"/>
      <dgm:spPr/>
    </dgm:pt>
    <dgm:pt modelId="{F8B5EA16-6E19-4C73-89E8-30A4B742F4A4}" type="pres">
      <dgm:prSet presAssocID="{64770D53-B130-4976-A061-80E100670824}" presName="vert1" presStyleCnt="0"/>
      <dgm:spPr/>
    </dgm:pt>
  </dgm:ptLst>
  <dgm:cxnLst>
    <dgm:cxn modelId="{784EC606-01FB-41B3-A948-B34C50B24390}" type="presOf" srcId="{028BBCD4-36F0-4F8E-93B1-3FCAE6F7D87E}" destId="{6A4A92A8-7E58-45C6-95EB-67CC94AE7D8C}" srcOrd="0" destOrd="0" presId="urn:microsoft.com/office/officeart/2008/layout/LinedList"/>
    <dgm:cxn modelId="{6713FE34-9BC1-44E4-9A85-24C0E3C549BE}" srcId="{028BBCD4-36F0-4F8E-93B1-3FCAE6F7D87E}" destId="{DDCA1FE1-C8C5-4299-B581-FC8975DD3207}" srcOrd="0" destOrd="0" parTransId="{85C5FF5D-DE96-4EAC-94E4-26C5D7DC42F0}" sibTransId="{771CBD54-A262-47A5-92FA-F59395698EE3}"/>
    <dgm:cxn modelId="{35FA8346-4EF1-4EA5-B9CF-6D9B503EADFC}" type="presOf" srcId="{64770D53-B130-4976-A061-80E100670824}" destId="{BE2BCA7D-C59C-4531-83CF-6C558CB5C93D}" srcOrd="0" destOrd="0" presId="urn:microsoft.com/office/officeart/2008/layout/LinedList"/>
    <dgm:cxn modelId="{917AE46B-0DCD-4FE9-973E-092EA47B38EE}" srcId="{028BBCD4-36F0-4F8E-93B1-3FCAE6F7D87E}" destId="{66275C53-D0D0-4020-85FB-3F15F88D3133}" srcOrd="1" destOrd="0" parTransId="{1D086531-4929-47BB-AC33-3D0424296BEE}" sibTransId="{8538B2FD-CD4E-4FC3-BBAD-1FF3B43C4096}"/>
    <dgm:cxn modelId="{7F66647F-AF0B-438F-94C7-8757275AD0D1}" type="presOf" srcId="{DDCA1FE1-C8C5-4299-B581-FC8975DD3207}" destId="{2F74AE98-9750-4962-A2D4-57E344755272}" srcOrd="0" destOrd="0" presId="urn:microsoft.com/office/officeart/2008/layout/LinedList"/>
    <dgm:cxn modelId="{1CC973B4-69CA-4B6D-AA73-6A5193AA4171}" type="presOf" srcId="{66275C53-D0D0-4020-85FB-3F15F88D3133}" destId="{F8FEB6AD-0C1F-460A-82FB-9E647BF309A9}" srcOrd="0" destOrd="0" presId="urn:microsoft.com/office/officeart/2008/layout/LinedList"/>
    <dgm:cxn modelId="{540127D0-BBFB-4B87-B439-1998C359BC78}" srcId="{028BBCD4-36F0-4F8E-93B1-3FCAE6F7D87E}" destId="{64770D53-B130-4976-A061-80E100670824}" srcOrd="2" destOrd="0" parTransId="{603CB207-B5AD-4AE5-AD83-71991DBC6C26}" sibTransId="{E778DBBD-24E6-423A-B16E-51CBE4AA30E9}"/>
    <dgm:cxn modelId="{9B7B93D2-45D1-4AC0-9C5A-BC6D6350B94D}" type="presParOf" srcId="{6A4A92A8-7E58-45C6-95EB-67CC94AE7D8C}" destId="{47405FBA-AF35-4442-9196-BAAE564E5A22}" srcOrd="0" destOrd="0" presId="urn:microsoft.com/office/officeart/2008/layout/LinedList"/>
    <dgm:cxn modelId="{DA659308-4B49-4D83-9379-34B6C1048114}" type="presParOf" srcId="{6A4A92A8-7E58-45C6-95EB-67CC94AE7D8C}" destId="{3BE00B03-9982-4642-A4F0-4985EF8FFD3B}" srcOrd="1" destOrd="0" presId="urn:microsoft.com/office/officeart/2008/layout/LinedList"/>
    <dgm:cxn modelId="{8C896C5F-2E5C-4619-840C-4CB5EB582A28}" type="presParOf" srcId="{3BE00B03-9982-4642-A4F0-4985EF8FFD3B}" destId="{2F74AE98-9750-4962-A2D4-57E344755272}" srcOrd="0" destOrd="0" presId="urn:microsoft.com/office/officeart/2008/layout/LinedList"/>
    <dgm:cxn modelId="{9A984EFD-B345-4BD5-844C-E34BBD3F0043}" type="presParOf" srcId="{3BE00B03-9982-4642-A4F0-4985EF8FFD3B}" destId="{C987EF77-921D-4532-A044-044DC5DD0B83}" srcOrd="1" destOrd="0" presId="urn:microsoft.com/office/officeart/2008/layout/LinedList"/>
    <dgm:cxn modelId="{0ABC142D-E54A-4696-9B66-ECCFC341F32C}" type="presParOf" srcId="{6A4A92A8-7E58-45C6-95EB-67CC94AE7D8C}" destId="{635B966C-F521-4C6E-B8A1-121E05C1E844}" srcOrd="2" destOrd="0" presId="urn:microsoft.com/office/officeart/2008/layout/LinedList"/>
    <dgm:cxn modelId="{C06E234D-2FD8-42FE-8D8E-BEACD69FC4B1}" type="presParOf" srcId="{6A4A92A8-7E58-45C6-95EB-67CC94AE7D8C}" destId="{CB6FB888-38CC-4C0F-A38A-5B0D0AAE2349}" srcOrd="3" destOrd="0" presId="urn:microsoft.com/office/officeart/2008/layout/LinedList"/>
    <dgm:cxn modelId="{5D2A03F3-FBB8-40C5-874E-F2AC880566A0}" type="presParOf" srcId="{CB6FB888-38CC-4C0F-A38A-5B0D0AAE2349}" destId="{F8FEB6AD-0C1F-460A-82FB-9E647BF309A9}" srcOrd="0" destOrd="0" presId="urn:microsoft.com/office/officeart/2008/layout/LinedList"/>
    <dgm:cxn modelId="{754824CC-93A7-44D0-8E42-DF76FEB0B73B}" type="presParOf" srcId="{CB6FB888-38CC-4C0F-A38A-5B0D0AAE2349}" destId="{E521AFB6-6C7B-474C-9F86-D9FFED397EB4}" srcOrd="1" destOrd="0" presId="urn:microsoft.com/office/officeart/2008/layout/LinedList"/>
    <dgm:cxn modelId="{51432959-1CC9-4164-9DB7-71C881176A68}" type="presParOf" srcId="{6A4A92A8-7E58-45C6-95EB-67CC94AE7D8C}" destId="{771EF928-4525-44F1-8D07-31A75551FDAC}" srcOrd="4" destOrd="0" presId="urn:microsoft.com/office/officeart/2008/layout/LinedList"/>
    <dgm:cxn modelId="{1F064C93-B82F-4E29-A96C-E4E74338A373}" type="presParOf" srcId="{6A4A92A8-7E58-45C6-95EB-67CC94AE7D8C}" destId="{CE7FDBD4-74E1-4C1C-8C39-EB267BFB90C6}" srcOrd="5" destOrd="0" presId="urn:microsoft.com/office/officeart/2008/layout/LinedList"/>
    <dgm:cxn modelId="{D10A0531-5FC7-4326-931F-6301B78E9DE9}" type="presParOf" srcId="{CE7FDBD4-74E1-4C1C-8C39-EB267BFB90C6}" destId="{BE2BCA7D-C59C-4531-83CF-6C558CB5C93D}" srcOrd="0" destOrd="0" presId="urn:microsoft.com/office/officeart/2008/layout/LinedList"/>
    <dgm:cxn modelId="{507A9F57-F7BC-454B-9FFF-B8CC62F3683A}" type="presParOf" srcId="{CE7FDBD4-74E1-4C1C-8C39-EB267BFB90C6}" destId="{F8B5EA16-6E19-4C73-89E8-30A4B742F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16E61-0074-4F70-93B1-99178B8752E3}">
      <dsp:nvSpPr>
        <dsp:cNvPr id="0" name=""/>
        <dsp:cNvSpPr/>
      </dsp:nvSpPr>
      <dsp:spPr>
        <a:xfrm>
          <a:off x="491528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E85F0-3C77-4E98-B2EA-C65F8CD911C2}">
      <dsp:nvSpPr>
        <dsp:cNvPr id="0" name=""/>
        <dsp:cNvSpPr/>
      </dsp:nvSpPr>
      <dsp:spPr>
        <a:xfrm>
          <a:off x="725528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38A6D-DA94-4B7E-9FE3-23C9DBB620AA}">
      <dsp:nvSpPr>
        <dsp:cNvPr id="0" name=""/>
        <dsp:cNvSpPr/>
      </dsp:nvSpPr>
      <dsp:spPr>
        <a:xfrm>
          <a:off x="140528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</a:t>
          </a: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樂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소개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140528" y="1997468"/>
        <a:ext cx="1800000" cy="832500"/>
      </dsp:txXfrm>
    </dsp:sp>
    <dsp:sp modelId="{FFF9E2CC-F2E7-4DC0-9359-74814F5F7448}">
      <dsp:nvSpPr>
        <dsp:cNvPr id="0" name=""/>
        <dsp:cNvSpPr/>
      </dsp:nvSpPr>
      <dsp:spPr>
        <a:xfrm>
          <a:off x="2606528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15A79-D677-472B-8E5F-B3118A7A57D2}">
      <dsp:nvSpPr>
        <dsp:cNvPr id="0" name=""/>
        <dsp:cNvSpPr/>
      </dsp:nvSpPr>
      <dsp:spPr>
        <a:xfrm>
          <a:off x="2840528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39AC4-2B95-4725-8C3D-BED721CAFE75}">
      <dsp:nvSpPr>
        <dsp:cNvPr id="0" name=""/>
        <dsp:cNvSpPr/>
      </dsp:nvSpPr>
      <dsp:spPr>
        <a:xfrm>
          <a:off x="2255528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 kern="120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역사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2255528" y="1997468"/>
        <a:ext cx="1800000" cy="832500"/>
      </dsp:txXfrm>
    </dsp:sp>
    <dsp:sp modelId="{18EB0336-6D5B-44D5-B581-8E0FEE9442EA}">
      <dsp:nvSpPr>
        <dsp:cNvPr id="0" name=""/>
        <dsp:cNvSpPr/>
      </dsp:nvSpPr>
      <dsp:spPr>
        <a:xfrm>
          <a:off x="5152367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0DF59-64E4-4187-BEFD-64BE91C7068B}">
      <dsp:nvSpPr>
        <dsp:cNvPr id="0" name=""/>
        <dsp:cNvSpPr/>
      </dsp:nvSpPr>
      <dsp:spPr>
        <a:xfrm>
          <a:off x="5386367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2F681-6DCC-4ACD-AEB2-393258A44BAF}">
      <dsp:nvSpPr>
        <dsp:cNvPr id="0" name=""/>
        <dsp:cNvSpPr/>
      </dsp:nvSpPr>
      <dsp:spPr>
        <a:xfrm>
          <a:off x="4370528" y="1997468"/>
          <a:ext cx="2661678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역할구성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4370528" y="1997468"/>
        <a:ext cx="2661678" cy="832500"/>
      </dsp:txXfrm>
    </dsp:sp>
    <dsp:sp modelId="{C61650A7-00EB-482E-9734-4D04DE89E4DD}">
      <dsp:nvSpPr>
        <dsp:cNvPr id="0" name=""/>
        <dsp:cNvSpPr/>
      </dsp:nvSpPr>
      <dsp:spPr>
        <a:xfrm>
          <a:off x="7698206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94F07-A5D9-4529-A6AB-8BFC777F9747}">
      <dsp:nvSpPr>
        <dsp:cNvPr id="0" name=""/>
        <dsp:cNvSpPr/>
      </dsp:nvSpPr>
      <dsp:spPr>
        <a:xfrm>
          <a:off x="7932206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04638-184A-4CD9-A151-1B5A81BB3D68}">
      <dsp:nvSpPr>
        <dsp:cNvPr id="0" name=""/>
        <dsp:cNvSpPr/>
      </dsp:nvSpPr>
      <dsp:spPr>
        <a:xfrm>
          <a:off x="7347206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가쿠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종류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7347206" y="1997468"/>
        <a:ext cx="1800000" cy="832500"/>
      </dsp:txXfrm>
    </dsp:sp>
    <dsp:sp modelId="{76BF82D0-5E89-4AB4-AC5E-C6C5ED6FFF91}">
      <dsp:nvSpPr>
        <dsp:cNvPr id="0" name=""/>
        <dsp:cNvSpPr/>
      </dsp:nvSpPr>
      <dsp:spPr>
        <a:xfrm>
          <a:off x="9813206" y="557467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2B23F-09A5-4830-9E08-1D77A5BEBDD9}">
      <dsp:nvSpPr>
        <dsp:cNvPr id="0" name=""/>
        <dsp:cNvSpPr/>
      </dsp:nvSpPr>
      <dsp:spPr>
        <a:xfrm>
          <a:off x="10047206" y="791467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AB7E4-748A-4B82-BA66-38B07D957416}">
      <dsp:nvSpPr>
        <dsp:cNvPr id="0" name=""/>
        <dsp:cNvSpPr/>
      </dsp:nvSpPr>
      <dsp:spPr>
        <a:xfrm>
          <a:off x="9462206" y="1997468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참고사이트</a:t>
          </a:r>
          <a:r>
            <a:rPr lang="en-US" altLang="ko-KR" sz="16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&amp;</a:t>
          </a:r>
          <a:r>
            <a:rPr lang="ko-KR" altLang="en-US" sz="16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6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소개하는 사이트</a:t>
          </a:r>
          <a:endParaRPr lang="en-US" sz="16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9462206" y="1997468"/>
        <a:ext cx="1800000" cy="83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A0B18-66CE-4950-97CF-25DFBE5DEBED}">
      <dsp:nvSpPr>
        <dsp:cNvPr id="0" name=""/>
        <dsp:cNvSpPr/>
      </dsp:nvSpPr>
      <dsp:spPr>
        <a:xfrm>
          <a:off x="0" y="0"/>
          <a:ext cx="9601200" cy="222918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AC4B0-6600-4945-8A24-FD4B53329CAF}">
      <dsp:nvSpPr>
        <dsp:cNvPr id="0" name=""/>
        <dsp:cNvSpPr/>
      </dsp:nvSpPr>
      <dsp:spPr>
        <a:xfrm>
          <a:off x="291120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2EFCF6-FEAC-4F8B-BE9B-1164843249DF}">
      <dsp:nvSpPr>
        <dsp:cNvPr id="0" name=""/>
        <dsp:cNvSpPr/>
      </dsp:nvSpPr>
      <dsp:spPr>
        <a:xfrm rot="10800000">
          <a:off x="291120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와키노모노</a:t>
          </a:r>
          <a:endParaRPr lang="en-US" altLang="ko-KR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신의이야기</a:t>
          </a: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신이 주인공이 되어 축복과 기쁨의 말을 전하는 이야기</a:t>
          </a:r>
        </a:p>
      </dsp:txBody>
      <dsp:txXfrm rot="10800000">
        <a:off x="342484" y="2229182"/>
        <a:ext cx="1567449" cy="2673193"/>
      </dsp:txXfrm>
    </dsp:sp>
    <dsp:sp modelId="{EA6E4CF0-6DF0-42E3-A560-E2BEBFF3755A}">
      <dsp:nvSpPr>
        <dsp:cNvPr id="0" name=""/>
        <dsp:cNvSpPr/>
      </dsp:nvSpPr>
      <dsp:spPr>
        <a:xfrm>
          <a:off x="2128316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956400-19FB-461D-B847-9BFC7FEB478A}">
      <dsp:nvSpPr>
        <dsp:cNvPr id="0" name=""/>
        <dsp:cNvSpPr/>
      </dsp:nvSpPr>
      <dsp:spPr>
        <a:xfrm rot="10800000">
          <a:off x="2128316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643910"/>
            <a:satOff val="-5291"/>
            <a:lumOff val="-2647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슈라모노</a:t>
          </a:r>
          <a:endParaRPr lang="en-US" altLang="ko-KR" sz="1500" kern="12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무사이야기</a:t>
          </a: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사후에도 계속 싸워야 하는 지옥에 떨어진 무사의 이야기</a:t>
          </a:r>
          <a:endParaRPr lang="ko-KR" altLang="en-US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 rot="10800000">
        <a:off x="2179680" y="2229182"/>
        <a:ext cx="1567449" cy="2673193"/>
      </dsp:txXfrm>
    </dsp:sp>
    <dsp:sp modelId="{17AA50AF-1905-4C25-A9D0-B8975A673A7D}">
      <dsp:nvSpPr>
        <dsp:cNvPr id="0" name=""/>
        <dsp:cNvSpPr/>
      </dsp:nvSpPr>
      <dsp:spPr>
        <a:xfrm>
          <a:off x="3965511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A5B5DB-19E5-4B9F-B7B4-062270365B72}">
      <dsp:nvSpPr>
        <dsp:cNvPr id="0" name=""/>
        <dsp:cNvSpPr/>
      </dsp:nvSpPr>
      <dsp:spPr>
        <a:xfrm rot="10800000">
          <a:off x="3965511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287820"/>
            <a:satOff val="-10583"/>
            <a:lumOff val="-5294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카즈라모노</a:t>
          </a:r>
          <a:endParaRPr lang="en-US" altLang="ko-KR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여성 이야기</a:t>
          </a:r>
          <a:r>
            <a:rPr lang="en-US" altLang="ko-KR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우아하고 아름다운 여성이 주인공이 되는 이야기</a:t>
          </a:r>
        </a:p>
      </dsp:txBody>
      <dsp:txXfrm rot="10800000">
        <a:off x="4016875" y="2229182"/>
        <a:ext cx="1567449" cy="2673193"/>
      </dsp:txXfrm>
    </dsp:sp>
    <dsp:sp modelId="{DF6FD277-2ADB-41F9-B57B-8D06C51B7FFC}">
      <dsp:nvSpPr>
        <dsp:cNvPr id="0" name=""/>
        <dsp:cNvSpPr/>
      </dsp:nvSpPr>
      <dsp:spPr>
        <a:xfrm>
          <a:off x="5802706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23968-FD4D-43CC-BA4D-628F8EEAC8F1}">
      <dsp:nvSpPr>
        <dsp:cNvPr id="0" name=""/>
        <dsp:cNvSpPr/>
      </dsp:nvSpPr>
      <dsp:spPr>
        <a:xfrm rot="10800000">
          <a:off x="5802706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931730"/>
            <a:satOff val="-15874"/>
            <a:lumOff val="-7941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자쓰노</a:t>
          </a:r>
          <a:endParaRPr lang="en-US" altLang="ko-KR" sz="1500" kern="12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다양한 이야기</a:t>
          </a: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어느 종류로 구문하기 힘든 다양한 이야기</a:t>
          </a:r>
          <a:endParaRPr lang="ko-KR" altLang="en-US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 rot="10800000">
        <a:off x="5854070" y="2229182"/>
        <a:ext cx="1567449" cy="2673193"/>
      </dsp:txXfrm>
    </dsp:sp>
    <dsp:sp modelId="{D36A76F3-69BC-4D35-923B-6DE4CEF514AE}">
      <dsp:nvSpPr>
        <dsp:cNvPr id="0" name=""/>
        <dsp:cNvSpPr/>
      </dsp:nvSpPr>
      <dsp:spPr>
        <a:xfrm>
          <a:off x="7639901" y="297224"/>
          <a:ext cx="1670177" cy="16347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E49DE7-9322-41F6-93AB-CF5CACDD5831}">
      <dsp:nvSpPr>
        <dsp:cNvPr id="0" name=""/>
        <dsp:cNvSpPr/>
      </dsp:nvSpPr>
      <dsp:spPr>
        <a:xfrm rot="10800000">
          <a:off x="7639901" y="2229182"/>
          <a:ext cx="1670177" cy="272455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2575640"/>
            <a:satOff val="-21166"/>
            <a:lumOff val="-10588"/>
            <a:alphaOff val="0"/>
          </a:schemeClr>
        </a:soli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기리노모노</a:t>
          </a:r>
          <a:endParaRPr lang="en-US" altLang="ko-KR" sz="1500" kern="120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마지막 이야기</a:t>
          </a:r>
          <a:r>
            <a:rPr lang="en-US" altLang="ko-KR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귀신이나 괴물 등 인간이 아닌 것이 중심이 되는 이야기</a:t>
          </a:r>
          <a:endParaRPr lang="ko-KR" altLang="en-US" sz="1500" kern="1200" dirty="0">
            <a:solidFill>
              <a:schemeClr val="tx1"/>
            </a:solidFill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 rot="10800000">
        <a:off x="7691265" y="2229182"/>
        <a:ext cx="1567449" cy="26731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A74A-BEF2-4429-BBE1-91ACA0A301FF}">
      <dsp:nvSpPr>
        <dsp:cNvPr id="0" name=""/>
        <dsp:cNvSpPr/>
      </dsp:nvSpPr>
      <dsp:spPr>
        <a:xfrm>
          <a:off x="0" y="128793"/>
          <a:ext cx="5194582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카카미이타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鏡板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배경의 역할을 하며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카가미이타에 그려진 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[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노송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]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은 영원을 상징한다</a:t>
          </a:r>
          <a:endParaRPr lang="ko-KR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168602"/>
        <a:ext cx="5114964" cy="735872"/>
      </dsp:txXfrm>
    </dsp:sp>
    <dsp:sp modelId="{0FA5F248-0C64-4528-9249-8647D450D5CC}">
      <dsp:nvSpPr>
        <dsp:cNvPr id="0" name=""/>
        <dsp:cNvSpPr/>
      </dsp:nvSpPr>
      <dsp:spPr>
        <a:xfrm>
          <a:off x="0" y="993243"/>
          <a:ext cx="5194582" cy="8154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바시라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柱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총 네 개의 기둥으로 이루어져 있으며 가면을 쓴 시테의 시야의 기준이 된다 </a:t>
          </a:r>
          <a:endParaRPr lang="ko-KR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1033052"/>
        <a:ext cx="5114964" cy="735872"/>
      </dsp:txXfrm>
    </dsp:sp>
    <dsp:sp modelId="{260B6DEB-1AA0-409C-A305-1070491D8342}">
      <dsp:nvSpPr>
        <dsp:cNvPr id="0" name=""/>
        <dsp:cNvSpPr/>
      </dsp:nvSpPr>
      <dsp:spPr>
        <a:xfrm>
          <a:off x="0" y="1857693"/>
          <a:ext cx="5194582" cy="8154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아게마쿠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揚幕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와키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들어가거나오는 곳</a:t>
          </a:r>
        </a:p>
      </dsp:txBody>
      <dsp:txXfrm>
        <a:off x="39809" y="1897502"/>
        <a:ext cx="5114964" cy="735872"/>
      </dsp:txXfrm>
    </dsp:sp>
    <dsp:sp modelId="{D7D78817-81A5-4954-A54C-173D7AF6DEC5}">
      <dsp:nvSpPr>
        <dsp:cNvPr id="0" name=""/>
        <dsp:cNvSpPr/>
      </dsp:nvSpPr>
      <dsp:spPr>
        <a:xfrm>
          <a:off x="0" y="2722143"/>
          <a:ext cx="5194582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松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마쓰는 소나무를 뜻하며 첫번째 부터 소나무가 짦아지면서 무대의원근감과 신비로움을 표시한다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2761952"/>
        <a:ext cx="5114964" cy="735872"/>
      </dsp:txXfrm>
    </dsp:sp>
    <dsp:sp modelId="{FA08A8BB-B86F-4451-A87C-D3B249211B5E}">
      <dsp:nvSpPr>
        <dsp:cNvPr id="0" name=""/>
        <dsp:cNvSpPr/>
      </dsp:nvSpPr>
      <dsp:spPr>
        <a:xfrm>
          <a:off x="0" y="3586593"/>
          <a:ext cx="5194582" cy="81549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6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아토자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後座</a:t>
          </a:r>
          <a:r>
            <a:rPr lang="en-US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):</a:t>
          </a:r>
          <a:r>
            <a:rPr lang="ko-KR" sz="1700" b="1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하야시카타가 앉는곳으로 왼쪽에는 코우켄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이 앉는 코우켄자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後見座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있다</a:t>
          </a:r>
          <a:r>
            <a:rPr 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700" kern="120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39809" y="3626402"/>
        <a:ext cx="5114964" cy="735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88ACD-304D-42EC-A959-C2489E065B8D}">
      <dsp:nvSpPr>
        <dsp:cNvPr id="0" name=""/>
        <dsp:cNvSpPr/>
      </dsp:nvSpPr>
      <dsp:spPr>
        <a:xfrm>
          <a:off x="0" y="0"/>
          <a:ext cx="10972800" cy="1488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공익 사단 법인 </a:t>
          </a:r>
          <a:r>
            <a:rPr lang="ko-KR" altLang="en-US" sz="1400" b="1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협회</a:t>
          </a:r>
          <a:r>
            <a:rPr lang="en-US" altLang="ko-KR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1"/>
            </a:rPr>
            <a:t>http://www.nohgaku.or.jp</a:t>
          </a:r>
          <a:r>
            <a:rPr lang="en-US" altLang="ko-KR" sz="1400" b="1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i="0" kern="1200" dirty="0">
              <a:ea typeface="문체부 제목 돋음체" panose="020B0609000101010101" pitchFamily="49" charset="-127"/>
            </a:rPr>
            <a:t>공익사단법인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협회는 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2010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년 총리대신으로 부터 공익사단법인으로 인정 받았으며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체험 및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보급과 홍보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,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지원 사업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,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노가쿠당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能樂堂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및 </a:t>
          </a:r>
          <a:r>
            <a:rPr lang="ko-KR" altLang="en-US" sz="1400" b="1" i="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1" i="0" kern="1200" dirty="0">
              <a:ea typeface="문체부 제목 돋음체" panose="020B0609000101010101" pitchFamily="49" charset="-127"/>
            </a:rPr>
            <a:t> 후계자 양성 사업 등을 담당하고있다</a:t>
          </a:r>
          <a:r>
            <a:rPr lang="en-US" altLang="ko-KR" sz="1400" b="1" i="0" kern="1200" dirty="0">
              <a:ea typeface="문체부 제목 돋음체" panose="020B0609000101010101" pitchFamily="49" charset="-127"/>
            </a:rPr>
            <a:t>. </a:t>
          </a:r>
        </a:p>
      </dsp:txBody>
      <dsp:txXfrm>
        <a:off x="2343437" y="0"/>
        <a:ext cx="8629362" cy="1488777"/>
      </dsp:txXfrm>
    </dsp:sp>
    <dsp:sp modelId="{7E2F9ADD-D4F0-4C48-8D57-D3C1B2AA2D5E}">
      <dsp:nvSpPr>
        <dsp:cNvPr id="0" name=""/>
        <dsp:cNvSpPr/>
      </dsp:nvSpPr>
      <dsp:spPr>
        <a:xfrm>
          <a:off x="148877" y="148877"/>
          <a:ext cx="2194560" cy="1191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70E4259-AFA3-4C7D-8B05-776A15EF0989}">
      <dsp:nvSpPr>
        <dsp:cNvPr id="0" name=""/>
        <dsp:cNvSpPr/>
      </dsp:nvSpPr>
      <dsp:spPr>
        <a:xfrm>
          <a:off x="0" y="1637655"/>
          <a:ext cx="10972800" cy="1488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11426"/>
                <a:satOff val="719"/>
                <a:lumOff val="-13137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-6211426"/>
                <a:satOff val="719"/>
                <a:lumOff val="-13137"/>
                <a:alphaOff val="0"/>
                <a:shade val="70000"/>
                <a:satMod val="150000"/>
              </a:schemeClr>
            </a:gs>
            <a:gs pos="81000">
              <a:schemeClr val="accent5">
                <a:hueOff val="-6211426"/>
                <a:satOff val="719"/>
                <a:lumOff val="-13137"/>
                <a:alphaOff val="0"/>
                <a:shade val="60000"/>
                <a:satMod val="150000"/>
              </a:schemeClr>
            </a:gs>
            <a:gs pos="100000">
              <a:schemeClr val="accent5">
                <a:hueOff val="-6211426"/>
                <a:satOff val="719"/>
                <a:lumOff val="-13137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THE NOH.COM(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3"/>
            </a:rPr>
            <a:t>http://www.the-noh.com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ea typeface="문체부 제목 돋음체" panose="020B0609000101010101" pitchFamily="49" charset="-127"/>
            </a:rPr>
            <a:t>주식회사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칼리버캐스트에서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 운영하는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의 포털사이트이며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의 포토스토리와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에 얽힌 이야기</a:t>
          </a:r>
          <a:r>
            <a:rPr lang="en-US" altLang="ko-KR" sz="1400" kern="1200" dirty="0">
              <a:ea typeface="문체부 제목 돋음체" panose="020B0609000101010101" pitchFamily="49" charset="-127"/>
            </a:rPr>
            <a:t>,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 배우들의 이야기 뿐만 아니라 </a:t>
          </a:r>
          <a:r>
            <a:rPr lang="ko-KR" altLang="en-US" sz="14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의 스케줄</a:t>
          </a:r>
          <a:r>
            <a:rPr lang="en-US" altLang="ko-KR" sz="1400" kern="1200" dirty="0">
              <a:ea typeface="문체부 제목 돋음체" panose="020B0609000101010101" pitchFamily="49" charset="-127"/>
            </a:rPr>
            <a:t>, </a:t>
          </a:r>
          <a:r>
            <a:rPr lang="ko-KR" altLang="en-US" sz="1400" kern="1200" dirty="0">
              <a:ea typeface="문체부 제목 돋음체" panose="020B0609000101010101" pitchFamily="49" charset="-127"/>
            </a:rPr>
            <a:t>이벤트 정보 등 다양하게 소개하고 있다</a:t>
          </a:r>
          <a:r>
            <a:rPr lang="en-US" altLang="ko-KR" sz="1400" kern="1200" dirty="0">
              <a:ea typeface="문체부 제목 돋음체" panose="020B0609000101010101" pitchFamily="49" charset="-127"/>
            </a:rPr>
            <a:t>.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 dirty="0"/>
        </a:p>
      </dsp:txBody>
      <dsp:txXfrm>
        <a:off x="2343437" y="1637655"/>
        <a:ext cx="8629362" cy="1488777"/>
      </dsp:txXfrm>
    </dsp:sp>
    <dsp:sp modelId="{0823DF4E-C0C2-4DA5-B81E-6ECDAE6AA5CC}">
      <dsp:nvSpPr>
        <dsp:cNvPr id="0" name=""/>
        <dsp:cNvSpPr/>
      </dsp:nvSpPr>
      <dsp:spPr>
        <a:xfrm>
          <a:off x="148877" y="1786532"/>
          <a:ext cx="2194560" cy="1191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schemeClr val="accent5">
                <a:hueOff val="-5823714"/>
                <a:satOff val="-12638"/>
                <a:lumOff val="-3097"/>
                <a:alphaOff val="0"/>
                <a:shade val="20000"/>
                <a:satMod val="200000"/>
              </a:schemeClr>
              <a:schemeClr val="accent5">
                <a:hueOff val="-5823714"/>
                <a:satOff val="-12638"/>
                <a:lumOff val="-309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3652B9E-9A7B-46EC-8982-EBD1F0EB6EE2}">
      <dsp:nvSpPr>
        <dsp:cNvPr id="0" name=""/>
        <dsp:cNvSpPr/>
      </dsp:nvSpPr>
      <dsp:spPr>
        <a:xfrm>
          <a:off x="0" y="3275310"/>
          <a:ext cx="10972800" cy="1488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422853"/>
                <a:satOff val="1439"/>
                <a:lumOff val="-26274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-12422853"/>
                <a:satOff val="1439"/>
                <a:lumOff val="-26274"/>
                <a:alphaOff val="0"/>
                <a:shade val="70000"/>
                <a:satMod val="150000"/>
              </a:schemeClr>
            </a:gs>
            <a:gs pos="81000">
              <a:schemeClr val="accent5">
                <a:hueOff val="-12422853"/>
                <a:satOff val="1439"/>
                <a:lumOff val="-26274"/>
                <a:alphaOff val="0"/>
                <a:shade val="60000"/>
                <a:satMod val="150000"/>
              </a:schemeClr>
            </a:gs>
            <a:gs pos="100000">
              <a:schemeClr val="accent5">
                <a:hueOff val="-12422853"/>
                <a:satOff val="1439"/>
                <a:lumOff val="-26274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로부터의 초대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  <a:hlinkClick xmlns:r="http://schemas.openxmlformats.org/officeDocument/2006/relationships" r:id="rId5"/>
            </a:rPr>
            <a:t>http://www2.ntj.jac.go.jp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0" i="0" kern="1200" dirty="0"/>
            <a:t>독립행정법인 일본예술문화진흥회에서 운영하고 있으며 외국인을 위한 번역기능을 제공한다</a:t>
          </a:r>
          <a:r>
            <a:rPr lang="en-US" altLang="ko-KR" sz="1400" b="0" i="0" kern="1200" dirty="0"/>
            <a:t>.</a:t>
          </a:r>
          <a:r>
            <a:rPr lang="ko-KR" altLang="en-US" sz="1400" b="0" i="0" kern="1200" dirty="0"/>
            <a:t> </a:t>
          </a:r>
          <a:r>
            <a:rPr lang="ko-KR" altLang="en-US" sz="1400" b="0" i="0" kern="1200" dirty="0" err="1"/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에 관한 </a:t>
          </a:r>
          <a:r>
            <a:rPr lang="ko-KR" altLang="en-US" sz="1400" b="0" i="0" kern="1200" dirty="0">
              <a:hlinkClick xmlns:r="http://schemas.openxmlformats.org/officeDocument/2006/relationships" r:id="rId6"/>
            </a:rPr>
            <a:t>소개영상</a:t>
          </a:r>
          <a:r>
            <a:rPr lang="ko-KR" altLang="en-US" sz="1400" b="0" i="0" kern="1200" dirty="0"/>
            <a:t>과 </a:t>
          </a:r>
          <a:r>
            <a:rPr lang="ko-KR" altLang="en-US" sz="1400" b="0" i="0" kern="1200" dirty="0" err="1"/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를 즐기는 방법</a:t>
          </a:r>
          <a:r>
            <a:rPr lang="en-US" altLang="ko-KR" sz="1400" b="0" i="0" kern="1200" dirty="0"/>
            <a:t>, </a:t>
          </a:r>
          <a:r>
            <a:rPr lang="ko-KR" altLang="en-US" sz="1400" b="0" i="0" kern="1200" dirty="0"/>
            <a:t>티켓예매처</a:t>
          </a:r>
          <a:r>
            <a:rPr lang="en-US" altLang="ko-KR" sz="1400" b="0" i="0" kern="1200" dirty="0"/>
            <a:t>, </a:t>
          </a:r>
          <a:r>
            <a:rPr lang="ko-KR" altLang="en-US" sz="1400" b="0" i="0" kern="1200" dirty="0"/>
            <a:t>전국 </a:t>
          </a:r>
          <a:r>
            <a:rPr lang="ko-KR" altLang="en-US" sz="1400" b="0" i="0" kern="1200" dirty="0" err="1"/>
            <a:t>노가쿠당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能樂堂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의 소개 및 </a:t>
          </a:r>
          <a:r>
            <a:rPr lang="ko-KR" altLang="en-US" sz="1400" b="0" i="0" kern="1200" dirty="0" err="1"/>
            <a:t>노가쿠</a:t>
          </a:r>
          <a:r>
            <a:rPr lang="en-US" altLang="ko-KR" sz="1400" b="0" i="0" kern="1200" dirty="0"/>
            <a:t>(</a:t>
          </a:r>
          <a:r>
            <a:rPr lang="ko-KR" altLang="en-US" sz="1400" b="0" i="0" kern="1200" dirty="0"/>
            <a:t>能樂</a:t>
          </a:r>
          <a:r>
            <a:rPr lang="en-US" altLang="ko-KR" sz="1400" b="0" i="0" kern="1200" dirty="0"/>
            <a:t>)</a:t>
          </a:r>
          <a:r>
            <a:rPr lang="ko-KR" altLang="en-US" sz="1400" b="0" i="0" kern="1200" dirty="0"/>
            <a:t>체험 교실 정보 등을 홍보한다</a:t>
          </a:r>
          <a:r>
            <a:rPr lang="en-US" altLang="ko-KR" sz="1400" b="0" i="0" kern="1200" dirty="0"/>
            <a:t>. </a:t>
          </a:r>
          <a:endParaRPr lang="ko-KR" altLang="en-US" sz="1400" kern="1200" dirty="0"/>
        </a:p>
      </dsp:txBody>
      <dsp:txXfrm>
        <a:off x="2343437" y="3275310"/>
        <a:ext cx="8629362" cy="1488777"/>
      </dsp:txXfrm>
    </dsp:sp>
    <dsp:sp modelId="{3EEF5C4F-A491-4F54-8A6A-06D482CA9726}">
      <dsp:nvSpPr>
        <dsp:cNvPr id="0" name=""/>
        <dsp:cNvSpPr/>
      </dsp:nvSpPr>
      <dsp:spPr>
        <a:xfrm>
          <a:off x="148877" y="3424188"/>
          <a:ext cx="2194560" cy="11910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email">
            <a:duotone>
              <a:schemeClr val="accent5">
                <a:hueOff val="-11647429"/>
                <a:satOff val="-25277"/>
                <a:lumOff val="-6194"/>
                <a:alphaOff val="0"/>
                <a:shade val="20000"/>
                <a:satMod val="200000"/>
              </a:schemeClr>
              <a:schemeClr val="accent5">
                <a:hueOff val="-11647429"/>
                <a:satOff val="-25277"/>
                <a:lumOff val="-619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FBCFC-87AF-48E5-8F4E-8C0D28575C1D}">
      <dsp:nvSpPr>
        <dsp:cNvPr id="0" name=""/>
        <dsp:cNvSpPr/>
      </dsp:nvSpPr>
      <dsp:spPr>
        <a:xfrm>
          <a:off x="0" y="81193"/>
          <a:ext cx="3643674" cy="13115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</a:t>
          </a:r>
          <a:r>
            <a:rPr lang="ko-KR" altLang="en-US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가쿠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能</a:t>
          </a:r>
          <a:r>
            <a:rPr lang="ko-KR" altLang="en-US" sz="1900" kern="1200" dirty="0">
              <a:solidFill>
                <a:srgbClr val="FFFFFF"/>
              </a:solidFill>
            </a:rPr>
            <a:t>樂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나라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헤이안 시대부터 일본 귀족들이 즐긴 가면극</a:t>
          </a:r>
        </a:p>
      </dsp:txBody>
      <dsp:txXfrm>
        <a:off x="64026" y="145219"/>
        <a:ext cx="3515622" cy="1183518"/>
      </dsp:txXfrm>
    </dsp:sp>
    <dsp:sp modelId="{F0BE38FE-1CDF-46DD-93BE-4B1898638B80}">
      <dsp:nvSpPr>
        <dsp:cNvPr id="0" name=""/>
        <dsp:cNvSpPr/>
      </dsp:nvSpPr>
      <dsp:spPr>
        <a:xfrm>
          <a:off x="0" y="1447483"/>
          <a:ext cx="3643674" cy="1311570"/>
        </a:xfrm>
        <a:prstGeom prst="roundRect">
          <a:avLst/>
        </a:prstGeom>
        <a:gradFill rotWithShape="0">
          <a:gsLst>
            <a:gs pos="0">
              <a:schemeClr val="accent4">
                <a:hueOff val="1287820"/>
                <a:satOff val="-10583"/>
                <a:lumOff val="-5294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1287820"/>
                <a:satOff val="-10583"/>
                <a:lumOff val="-5294"/>
                <a:alphaOff val="0"/>
                <a:shade val="70000"/>
                <a:satMod val="150000"/>
              </a:schemeClr>
            </a:gs>
            <a:gs pos="81000">
              <a:schemeClr val="accent4">
                <a:hueOff val="1287820"/>
                <a:satOff val="-10583"/>
                <a:lumOff val="-5294"/>
                <a:alphaOff val="0"/>
                <a:shade val="60000"/>
                <a:satMod val="150000"/>
              </a:schemeClr>
            </a:gs>
            <a:gs pos="100000">
              <a:schemeClr val="accent4">
                <a:hueOff val="1287820"/>
                <a:satOff val="-10583"/>
                <a:lumOff val="-5294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카부키와</a:t>
          </a:r>
          <a:r>
            <a:rPr lang="en-US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현대의 연극과 다르게 대규모의 무대와 소품이 </a:t>
          </a:r>
          <a:r>
            <a:rPr lang="ko-KR" sz="19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필요없음</a:t>
          </a:r>
          <a:endParaRPr lang="ko-KR" sz="19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4026" y="1511509"/>
        <a:ext cx="3515622" cy="1183518"/>
      </dsp:txXfrm>
    </dsp:sp>
    <dsp:sp modelId="{01F64E41-04EE-4619-961E-309428DF2677}">
      <dsp:nvSpPr>
        <dsp:cNvPr id="0" name=""/>
        <dsp:cNvSpPr/>
      </dsp:nvSpPr>
      <dsp:spPr>
        <a:xfrm>
          <a:off x="0" y="2813773"/>
          <a:ext cx="3643674" cy="1311570"/>
        </a:xfrm>
        <a:prstGeom prst="roundRect">
          <a:avLst/>
        </a:prstGeom>
        <a:gradFill rotWithShape="0">
          <a:gsLst>
            <a:gs pos="0">
              <a:schemeClr val="accent4">
                <a:hueOff val="2575640"/>
                <a:satOff val="-21166"/>
                <a:lumOff val="-10588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2575640"/>
                <a:satOff val="-21166"/>
                <a:lumOff val="-10588"/>
                <a:alphaOff val="0"/>
                <a:shade val="70000"/>
                <a:satMod val="150000"/>
              </a:schemeClr>
            </a:gs>
            <a:gs pos="81000">
              <a:schemeClr val="accent4">
                <a:hueOff val="2575640"/>
                <a:satOff val="-21166"/>
                <a:lumOff val="-10588"/>
                <a:alphaOff val="0"/>
                <a:shade val="60000"/>
                <a:satMod val="150000"/>
              </a:schemeClr>
            </a:gs>
            <a:gs pos="100000">
              <a:schemeClr val="accent4">
                <a:hueOff val="2575640"/>
                <a:satOff val="-21166"/>
                <a:lumOff val="-10588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 외 많은 해외의 사람들이 관람하며 유네스코 세계 무형유산으로 등극</a:t>
          </a:r>
        </a:p>
      </dsp:txBody>
      <dsp:txXfrm>
        <a:off x="64026" y="2877799"/>
        <a:ext cx="3515622" cy="1183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CAD18-383C-4005-91F8-B2A70D804C87}">
      <dsp:nvSpPr>
        <dsp:cNvPr id="0" name=""/>
        <dsp:cNvSpPr/>
      </dsp:nvSpPr>
      <dsp:spPr>
        <a:xfrm>
          <a:off x="0" y="0"/>
          <a:ext cx="10553700" cy="496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기원</a:t>
          </a:r>
        </a:p>
      </dsp:txBody>
      <dsp:txXfrm>
        <a:off x="24220" y="24220"/>
        <a:ext cx="10505260" cy="447713"/>
      </dsp:txXfrm>
    </dsp:sp>
    <dsp:sp modelId="{46B0D632-2EC9-4ACF-9907-5A9E545542C1}">
      <dsp:nvSpPr>
        <dsp:cNvPr id="0" name=""/>
        <dsp:cNvSpPr/>
      </dsp:nvSpPr>
      <dsp:spPr>
        <a:xfrm>
          <a:off x="0" y="496154"/>
          <a:ext cx="10553700" cy="221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나라시대 중국에서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散樂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]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전해졌고 시간이 지남에 따라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산가쿠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중 여러 흉내를 내는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[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: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)]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연극으로 발달</a:t>
          </a:r>
        </a:p>
      </dsp:txBody>
      <dsp:txXfrm>
        <a:off x="0" y="496154"/>
        <a:ext cx="10553700" cy="221221"/>
      </dsp:txXfrm>
    </dsp:sp>
    <dsp:sp modelId="{789B8524-EE7A-46E6-8D4E-CB6728979191}">
      <dsp:nvSpPr>
        <dsp:cNvPr id="0" name=""/>
        <dsp:cNvSpPr/>
      </dsp:nvSpPr>
      <dsp:spPr>
        <a:xfrm>
          <a:off x="0" y="717375"/>
          <a:ext cx="10553700" cy="4961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대성기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</a:t>
          </a:r>
          <a:endParaRPr lang="en-US" alt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741595"/>
        <a:ext cx="10505260" cy="447713"/>
      </dsp:txXfrm>
    </dsp:sp>
    <dsp:sp modelId="{82BFC0FF-0439-4C32-B409-1A3C6C94F62F}">
      <dsp:nvSpPr>
        <dsp:cNvPr id="0" name=""/>
        <dsp:cNvSpPr/>
      </dsp:nvSpPr>
      <dsp:spPr>
        <a:xfrm>
          <a:off x="0" y="1213529"/>
          <a:ext cx="10553700" cy="4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무로마치 시대의 예능인이었던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 등장하고 흉내주체의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사루가쿠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猿樂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흥겨운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곡무와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선율적인 구절을 더해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예술성을 확립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1213529"/>
        <a:ext cx="10553700" cy="463020"/>
      </dsp:txXfrm>
    </dsp:sp>
    <dsp:sp modelId="{EE17B0F4-6A1F-44CE-9C9A-753BDAFB8BDE}">
      <dsp:nvSpPr>
        <dsp:cNvPr id="0" name=""/>
        <dsp:cNvSpPr/>
      </dsp:nvSpPr>
      <dsp:spPr>
        <a:xfrm>
          <a:off x="0" y="1676550"/>
          <a:ext cx="10553700" cy="4961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노의 대성기</a:t>
          </a:r>
        </a:p>
      </dsp:txBody>
      <dsp:txXfrm>
        <a:off x="24220" y="1700770"/>
        <a:ext cx="10505260" cy="447713"/>
      </dsp:txXfrm>
    </dsp:sp>
    <dsp:sp modelId="{DFFCC12B-7938-470D-96F1-975658F15E65}">
      <dsp:nvSpPr>
        <dsp:cNvPr id="0" name=""/>
        <dsp:cNvSpPr/>
      </dsp:nvSpPr>
      <dsp:spPr>
        <a:xfrm>
          <a:off x="0" y="2172704"/>
          <a:ext cx="10553700" cy="51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칸아미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아들인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제아미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주인공을 중심으로 한 구심적 연출인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‘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무겐노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無限能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)’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완성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미학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작곡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연기 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연출 등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다양한 이론을 남기며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대성기를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만듬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endParaRPr lang="en-US" altLang="ko-KR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2172704"/>
        <a:ext cx="10553700" cy="514467"/>
      </dsp:txXfrm>
    </dsp:sp>
    <dsp:sp modelId="{552FA672-F772-4497-B0DB-337EE81C3870}">
      <dsp:nvSpPr>
        <dsp:cNvPr id="0" name=""/>
        <dsp:cNvSpPr/>
      </dsp:nvSpPr>
      <dsp:spPr>
        <a:xfrm>
          <a:off x="0" y="2687172"/>
          <a:ext cx="10553700" cy="4961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5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전국시대의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kern="1200" dirty="0"/>
            <a:t>能</a:t>
          </a:r>
          <a:r>
            <a:rPr lang="ko-KR" altLang="en-US" sz="1600" kern="1200" dirty="0">
              <a:solidFill>
                <a:srgbClr val="FFFFFF"/>
              </a:solidFill>
            </a:rPr>
            <a:t>樂</a:t>
          </a:r>
          <a:r>
            <a:rPr lang="en-US" altLang="ko-KR" sz="1600" kern="1200" dirty="0">
              <a:solidFill>
                <a:srgbClr val="FFFFFF"/>
              </a:solidFill>
            </a:rPr>
            <a:t>)</a:t>
          </a:r>
          <a:endParaRPr lang="ko-KR" altLang="en-US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2711392"/>
        <a:ext cx="10505260" cy="447713"/>
      </dsp:txXfrm>
    </dsp:sp>
    <dsp:sp modelId="{FC65E243-0A36-4744-91EA-B81A2E7A6EA0}">
      <dsp:nvSpPr>
        <dsp:cNvPr id="0" name=""/>
        <dsp:cNvSpPr/>
      </dsp:nvSpPr>
      <dsp:spPr>
        <a:xfrm>
          <a:off x="0" y="3183326"/>
          <a:ext cx="10553700" cy="51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 전폭적인 지지를 했던 무로마치 막부의 약화로 인해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배우들은 다이묘에게 가게 되었고 오다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노부나가와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도요토미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히데요시의 지원을 받아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의상과 무대양식이 확립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3183326"/>
        <a:ext cx="10553700" cy="514467"/>
      </dsp:txXfrm>
    </dsp:sp>
    <dsp:sp modelId="{3E3BE385-F0A2-4F59-9776-FB7F921A2A8F}">
      <dsp:nvSpPr>
        <dsp:cNvPr id="0" name=""/>
        <dsp:cNvSpPr/>
      </dsp:nvSpPr>
      <dsp:spPr>
        <a:xfrm>
          <a:off x="0" y="3697794"/>
          <a:ext cx="10553700" cy="4961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6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에도시대의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kern="1200" dirty="0"/>
            <a:t>能</a:t>
          </a:r>
          <a:r>
            <a:rPr lang="ko-KR" altLang="en-US" sz="1600" kern="1200" dirty="0">
              <a:solidFill>
                <a:srgbClr val="FFFFFF"/>
              </a:solidFill>
            </a:rPr>
            <a:t>樂</a:t>
          </a:r>
          <a:r>
            <a:rPr lang="en-US" altLang="ko-KR" sz="1600" kern="1200" dirty="0">
              <a:solidFill>
                <a:srgbClr val="FFFFFF"/>
              </a:solidFill>
            </a:rPr>
            <a:t>)</a:t>
          </a:r>
          <a:endParaRPr lang="ko-KR" altLang="en-US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3722014"/>
        <a:ext cx="10505260" cy="447713"/>
      </dsp:txXfrm>
    </dsp:sp>
    <dsp:sp modelId="{5D1D162A-6E2F-4E84-8D6A-96A19DD5B401}">
      <dsp:nvSpPr>
        <dsp:cNvPr id="0" name=""/>
        <dsp:cNvSpPr/>
      </dsp:nvSpPr>
      <dsp:spPr>
        <a:xfrm>
          <a:off x="0" y="4193947"/>
          <a:ext cx="10553700" cy="51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히데요시 사후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도쿠가와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이에야스가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쇼군에 임명되어 에도시대가 열렸고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시대의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시키가쿠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式樂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라는 의식의 예능으로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지정되었고 막부의 엄격한 통제로 인해 자유로운 발전성이 사라졌다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4193947"/>
        <a:ext cx="10553700" cy="514467"/>
      </dsp:txXfrm>
    </dsp:sp>
    <dsp:sp modelId="{86EDB4FA-9B44-4A34-91EA-FC16D356E60A}">
      <dsp:nvSpPr>
        <dsp:cNvPr id="0" name=""/>
        <dsp:cNvSpPr/>
      </dsp:nvSpPr>
      <dsp:spPr>
        <a:xfrm>
          <a:off x="0" y="4708415"/>
          <a:ext cx="10553700" cy="496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근대의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600" kern="1200" dirty="0"/>
            <a:t>能</a:t>
          </a:r>
          <a:r>
            <a:rPr lang="ko-KR" altLang="en-US" sz="1600" kern="1200" dirty="0">
              <a:solidFill>
                <a:srgbClr val="FFFFFF"/>
              </a:solidFill>
            </a:rPr>
            <a:t>樂</a:t>
          </a:r>
          <a:r>
            <a:rPr lang="en-US" altLang="ko-KR" sz="1600" kern="1200" dirty="0">
              <a:solidFill>
                <a:srgbClr val="FFFFFF"/>
              </a:solidFill>
            </a:rPr>
            <a:t>)</a:t>
          </a:r>
          <a:endParaRPr lang="ko-KR" altLang="en-US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4220" y="4732635"/>
        <a:ext cx="10505260" cy="447713"/>
      </dsp:txXfrm>
    </dsp:sp>
    <dsp:sp modelId="{C2EBF091-1AAA-4F85-BA98-26F8260EDF85}">
      <dsp:nvSpPr>
        <dsp:cNvPr id="0" name=""/>
        <dsp:cNvSpPr/>
      </dsp:nvSpPr>
      <dsp:spPr>
        <a:xfrm>
          <a:off x="0" y="5204569"/>
          <a:ext cx="10553700" cy="56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80" tIns="15240" rIns="85344" bIns="1524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에도 막부 멸망 후 천황 중심의 메이지 시대가 들어서고 근대화가 되면서 전통 예능인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쇠퇴의 길로 들어가는듯 하였으나</a:t>
          </a: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일본국가의 전통 예술의 필요성을 느낀 정부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황실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재벌의 후원으로 </a:t>
          </a:r>
          <a:r>
            <a:rPr lang="ko-KR" altLang="en-US" sz="12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200" kern="1200" dirty="0"/>
            <a:t>能</a:t>
          </a:r>
          <a:r>
            <a:rPr lang="ko-KR" altLang="en-US" sz="1200" kern="1200" dirty="0">
              <a:solidFill>
                <a:srgbClr val="FFFFFF"/>
              </a:solidFill>
            </a:rPr>
            <a:t>樂</a:t>
          </a:r>
          <a:r>
            <a:rPr lang="en-US" altLang="ko-KR" sz="1200" kern="1200" dirty="0">
              <a:solidFill>
                <a:srgbClr val="FFFFFF"/>
              </a:solidFill>
            </a:rPr>
            <a:t>)</a:t>
          </a:r>
          <a:r>
            <a:rPr lang="ko-KR" altLang="en-US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는 살아났고 현재 일본을 대표하는 예능이 되었다</a:t>
          </a:r>
          <a:r>
            <a:rPr lang="en-US" altLang="ko-KR" sz="12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.</a:t>
          </a:r>
          <a:endParaRPr lang="ko-KR" altLang="en-US" sz="120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0" y="5204569"/>
        <a:ext cx="10553700" cy="565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8C8BA-407B-4CBB-AE8D-847A44B9F044}">
      <dsp:nvSpPr>
        <dsp:cNvPr id="0" name=""/>
        <dsp:cNvSpPr/>
      </dsp:nvSpPr>
      <dsp:spPr>
        <a:xfrm>
          <a:off x="-4105805" y="-630138"/>
          <a:ext cx="4892476" cy="4892476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7B2D8-820A-48E4-92FC-09C5CFCEBCFB}">
      <dsp:nvSpPr>
        <dsp:cNvPr id="0" name=""/>
        <dsp:cNvSpPr/>
      </dsp:nvSpPr>
      <dsp:spPr>
        <a:xfrm>
          <a:off x="505906" y="363220"/>
          <a:ext cx="5116590" cy="7264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612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노가쿠</a:t>
          </a:r>
          <a:r>
            <a:rPr lang="en-US" alt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altLang="en-US" sz="1700" kern="1200"/>
            <a:t>能樂</a:t>
          </a:r>
          <a:r>
            <a:rPr lang="en-US" altLang="ko-KR" sz="1700" kern="1200"/>
            <a:t>)</a:t>
          </a: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주인공을 담당하는 </a:t>
          </a:r>
          <a:r>
            <a:rPr lang="en-US" alt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 sz="1700" kern="120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주로 가면을 쓰고 등장</a:t>
          </a:r>
          <a:endParaRPr lang="ko-KR" altLang="en-US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505906" y="363220"/>
        <a:ext cx="5116590" cy="726440"/>
      </dsp:txXfrm>
    </dsp:sp>
    <dsp:sp modelId="{E67E1EED-3AB7-4436-B076-1377DD253451}">
      <dsp:nvSpPr>
        <dsp:cNvPr id="0" name=""/>
        <dsp:cNvSpPr/>
      </dsp:nvSpPr>
      <dsp:spPr>
        <a:xfrm>
          <a:off x="51881" y="27241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3D732-EF49-432D-BDC9-A42213CA8045}">
      <dsp:nvSpPr>
        <dsp:cNvPr id="0" name=""/>
        <dsp:cNvSpPr/>
      </dsp:nvSpPr>
      <dsp:spPr>
        <a:xfrm>
          <a:off x="769967" y="1452880"/>
          <a:ext cx="4852529" cy="726440"/>
        </a:xfrm>
        <a:prstGeom prst="rect">
          <a:avLst/>
        </a:prstGeom>
        <a:gradFill rotWithShape="0">
          <a:gsLst>
            <a:gs pos="0">
              <a:schemeClr val="accent3">
                <a:hueOff val="1450516"/>
                <a:satOff val="6184"/>
                <a:lumOff val="16861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1450516"/>
                <a:satOff val="6184"/>
                <a:lumOff val="16861"/>
                <a:alphaOff val="0"/>
                <a:shade val="70000"/>
                <a:satMod val="150000"/>
              </a:schemeClr>
            </a:gs>
            <a:gs pos="81000">
              <a:schemeClr val="accent3">
                <a:hueOff val="1450516"/>
                <a:satOff val="6184"/>
                <a:lumOff val="16861"/>
                <a:alphaOff val="0"/>
                <a:shade val="60000"/>
                <a:satMod val="150000"/>
              </a:schemeClr>
            </a:gs>
            <a:gs pos="100000">
              <a:schemeClr val="accent3">
                <a:hueOff val="1450516"/>
                <a:satOff val="6184"/>
                <a:lumOff val="16861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612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전후반으로 구성되는 작품의 경우는 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sz="1700" b="0" i="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마에시테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“ 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 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sz="1700" b="0" i="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노치시테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"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구분해서 </a:t>
          </a:r>
          <a:r>
            <a:rPr lang="ko-KR" altLang="en-US" sz="1700" b="0" i="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불리기도함</a:t>
          </a:r>
          <a:endParaRPr lang="ko-KR" altLang="en-US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769967" y="1452880"/>
        <a:ext cx="4852529" cy="726440"/>
      </dsp:txXfrm>
    </dsp:sp>
    <dsp:sp modelId="{23A3E609-D194-4504-BC0B-8EC5DD9E8AAF}">
      <dsp:nvSpPr>
        <dsp:cNvPr id="0" name=""/>
        <dsp:cNvSpPr/>
      </dsp:nvSpPr>
      <dsp:spPr>
        <a:xfrm>
          <a:off x="315942" y="136207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50516"/>
              <a:satOff val="6184"/>
              <a:lumOff val="168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6E020-4348-4448-940B-A0BB8F30C848}">
      <dsp:nvSpPr>
        <dsp:cNvPr id="0" name=""/>
        <dsp:cNvSpPr/>
      </dsp:nvSpPr>
      <dsp:spPr>
        <a:xfrm>
          <a:off x="505906" y="2542540"/>
          <a:ext cx="5116590" cy="726440"/>
        </a:xfrm>
        <a:prstGeom prst="rect">
          <a:avLst/>
        </a:prstGeom>
        <a:gradFill rotWithShape="0">
          <a:gsLst>
            <a:gs pos="0">
              <a:schemeClr val="accent3">
                <a:hueOff val="2901031"/>
                <a:satOff val="12369"/>
                <a:lumOff val="33723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2901031"/>
                <a:satOff val="12369"/>
                <a:lumOff val="33723"/>
                <a:alphaOff val="0"/>
                <a:shade val="70000"/>
                <a:satMod val="150000"/>
              </a:schemeClr>
            </a:gs>
            <a:gs pos="81000">
              <a:schemeClr val="accent3">
                <a:hueOff val="2901031"/>
                <a:satOff val="12369"/>
                <a:lumOff val="33723"/>
                <a:alphaOff val="0"/>
                <a:shade val="60000"/>
                <a:satMod val="150000"/>
              </a:schemeClr>
            </a:gs>
            <a:gs pos="100000">
              <a:schemeClr val="accent3">
                <a:hueOff val="2901031"/>
                <a:satOff val="12369"/>
                <a:lumOff val="33723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6612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신이나 정령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망령</a:t>
          </a:r>
          <a:r>
            <a:rPr lang="en-US" altLang="ko-KR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sz="17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귀신 등 신비로운 존재로 묘사됨</a:t>
          </a:r>
          <a:endParaRPr lang="ko-KR" altLang="en-US" sz="17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505906" y="2542540"/>
        <a:ext cx="5116590" cy="726440"/>
      </dsp:txXfrm>
    </dsp:sp>
    <dsp:sp modelId="{661AFFA7-9691-4F52-BDF9-C7DDD5E93757}">
      <dsp:nvSpPr>
        <dsp:cNvPr id="0" name=""/>
        <dsp:cNvSpPr/>
      </dsp:nvSpPr>
      <dsp:spPr>
        <a:xfrm>
          <a:off x="51881" y="245173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01031"/>
              <a:satOff val="12369"/>
              <a:lumOff val="337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BB409-C19D-48DA-8ACB-EEF1AA5B66C5}">
      <dsp:nvSpPr>
        <dsp:cNvPr id="0" name=""/>
        <dsp:cNvSpPr/>
      </dsp:nvSpPr>
      <dsp:spPr>
        <a:xfrm>
          <a:off x="0" y="1773"/>
          <a:ext cx="38355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BA58C4-80D9-4785-8C1B-2D7948B1A741}">
      <dsp:nvSpPr>
        <dsp:cNvPr id="0" name=""/>
        <dsp:cNvSpPr/>
      </dsp:nvSpPr>
      <dsp:spPr>
        <a:xfrm>
          <a:off x="0" y="1773"/>
          <a:ext cx="3835583" cy="120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20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</a:t>
          </a:r>
          <a:r>
            <a:rPr lang="en-US" altLang="ko-KR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의 상대역으로 성인 남성을 묘사</a:t>
          </a:r>
        </a:p>
      </dsp:txBody>
      <dsp:txXfrm>
        <a:off x="0" y="1773"/>
        <a:ext cx="3835583" cy="1209550"/>
      </dsp:txXfrm>
    </dsp:sp>
    <dsp:sp modelId="{B93CBEE9-20D9-44AC-915F-D026FF3CD1F3}">
      <dsp:nvSpPr>
        <dsp:cNvPr id="0" name=""/>
        <dsp:cNvSpPr/>
      </dsp:nvSpPr>
      <dsp:spPr>
        <a:xfrm>
          <a:off x="0" y="1211324"/>
          <a:ext cx="38355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7D2C1-EC1D-4CDD-936C-BC83A6E59889}">
      <dsp:nvSpPr>
        <dsp:cNvPr id="0" name=""/>
        <dsp:cNvSpPr/>
      </dsp:nvSpPr>
      <dsp:spPr>
        <a:xfrm>
          <a:off x="0" y="1211324"/>
          <a:ext cx="3835583" cy="120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시테와</a:t>
          </a:r>
          <a:r>
            <a:rPr lang="ko-KR" altLang="en-US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응대하면서 </a:t>
          </a:r>
          <a:r>
            <a:rPr lang="ko-KR" altLang="en-US" sz="20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sz="20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연기를 끌어내는 역할</a:t>
          </a:r>
        </a:p>
      </dsp:txBody>
      <dsp:txXfrm>
        <a:off x="0" y="1211324"/>
        <a:ext cx="3835583" cy="1209550"/>
      </dsp:txXfrm>
    </dsp:sp>
    <dsp:sp modelId="{CA78E759-9F6F-4EEB-8C3A-F9BC130DEBBC}">
      <dsp:nvSpPr>
        <dsp:cNvPr id="0" name=""/>
        <dsp:cNvSpPr/>
      </dsp:nvSpPr>
      <dsp:spPr>
        <a:xfrm>
          <a:off x="0" y="2420875"/>
          <a:ext cx="38355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6CF4B-FF55-43AE-9A09-F05B115FEC7E}">
      <dsp:nvSpPr>
        <dsp:cNvPr id="0" name=""/>
        <dsp:cNvSpPr/>
      </dsp:nvSpPr>
      <dsp:spPr>
        <a:xfrm>
          <a:off x="0" y="2420875"/>
          <a:ext cx="3835583" cy="120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순례승이나 신관</a:t>
          </a:r>
          <a:r>
            <a:rPr lang="en-US" altLang="ko-KR" sz="20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, </a:t>
          </a:r>
          <a:r>
            <a:rPr lang="ko-KR" altLang="en-US" sz="2000" b="0" i="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무사 등 세상에 실존하는 성인 남자로 설정되는 것이 일반적</a:t>
          </a:r>
          <a:endParaRPr lang="ko-KR" altLang="en-US" sz="20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0" y="2420875"/>
        <a:ext cx="3835583" cy="1209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E86D0-4919-4EF9-A944-AEA1C99DD1D0}">
      <dsp:nvSpPr>
        <dsp:cNvPr id="0" name=""/>
        <dsp:cNvSpPr/>
      </dsp:nvSpPr>
      <dsp:spPr>
        <a:xfrm>
          <a:off x="-5429088" y="-831400"/>
          <a:ext cx="6465126" cy="646512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B78E0-8A5A-4C34-AA28-14479383F023}">
      <dsp:nvSpPr>
        <dsp:cNvPr id="0" name=""/>
        <dsp:cNvSpPr/>
      </dsp:nvSpPr>
      <dsp:spPr>
        <a:xfrm>
          <a:off x="666562" y="480232"/>
          <a:ext cx="4076895" cy="9604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369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역할을 준주인공을 담당하는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로 나뉘어진다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66562" y="480232"/>
        <a:ext cx="4076895" cy="960465"/>
      </dsp:txXfrm>
    </dsp:sp>
    <dsp:sp modelId="{4622CD79-7A83-48CE-824A-C56A7D373D22}">
      <dsp:nvSpPr>
        <dsp:cNvPr id="0" name=""/>
        <dsp:cNvSpPr/>
      </dsp:nvSpPr>
      <dsp:spPr>
        <a:xfrm>
          <a:off x="66272" y="360174"/>
          <a:ext cx="1200581" cy="1200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AB82F5-4FA8-4EA1-9454-98F13004114F}">
      <dsp:nvSpPr>
        <dsp:cNvPr id="0" name=""/>
        <dsp:cNvSpPr/>
      </dsp:nvSpPr>
      <dsp:spPr>
        <a:xfrm>
          <a:off x="1015691" y="1920930"/>
          <a:ext cx="3727765" cy="960465"/>
        </a:xfrm>
        <a:prstGeom prst="rect">
          <a:avLst/>
        </a:prstGeom>
        <a:gradFill rotWithShape="0">
          <a:gsLst>
            <a:gs pos="0">
              <a:schemeClr val="accent3">
                <a:hueOff val="1450516"/>
                <a:satOff val="6184"/>
                <a:lumOff val="16861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1450516"/>
                <a:satOff val="6184"/>
                <a:lumOff val="16861"/>
                <a:alphaOff val="0"/>
                <a:shade val="70000"/>
                <a:satMod val="150000"/>
              </a:schemeClr>
            </a:gs>
            <a:gs pos="81000">
              <a:schemeClr val="accent3">
                <a:hueOff val="1450516"/>
                <a:satOff val="6184"/>
                <a:lumOff val="16861"/>
                <a:alphaOff val="0"/>
                <a:shade val="60000"/>
                <a:satMod val="150000"/>
              </a:schemeClr>
            </a:gs>
            <a:gs pos="100000">
              <a:schemeClr val="accent3">
                <a:hueOff val="1450516"/>
                <a:satOff val="6184"/>
                <a:lumOff val="16861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369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조연자를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시태츠레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＇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라고 하며 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시태의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전문배우인 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altLang="en-US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시태카타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연기</a:t>
          </a:r>
          <a:r>
            <a:rPr lang="en-US" alt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</a:t>
          </a:r>
          <a:endParaRPr 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1015691" y="1920930"/>
        <a:ext cx="3727765" cy="960465"/>
      </dsp:txXfrm>
    </dsp:sp>
    <dsp:sp modelId="{50B10FB0-F216-4673-B8FC-C50038D4EB87}">
      <dsp:nvSpPr>
        <dsp:cNvPr id="0" name=""/>
        <dsp:cNvSpPr/>
      </dsp:nvSpPr>
      <dsp:spPr>
        <a:xfrm>
          <a:off x="415401" y="1800872"/>
          <a:ext cx="1200581" cy="1200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50516"/>
              <a:satOff val="6184"/>
              <a:lumOff val="16861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427591-9D9A-4EDA-A9F1-0B68F7E38625}">
      <dsp:nvSpPr>
        <dsp:cNvPr id="0" name=""/>
        <dsp:cNvSpPr/>
      </dsp:nvSpPr>
      <dsp:spPr>
        <a:xfrm>
          <a:off x="666562" y="3361628"/>
          <a:ext cx="4076895" cy="960465"/>
        </a:xfrm>
        <a:prstGeom prst="rect">
          <a:avLst/>
        </a:prstGeom>
        <a:gradFill rotWithShape="0">
          <a:gsLst>
            <a:gs pos="0">
              <a:schemeClr val="accent3">
                <a:hueOff val="2901031"/>
                <a:satOff val="12369"/>
                <a:lumOff val="33723"/>
                <a:alphaOff val="0"/>
                <a:tint val="95000"/>
                <a:shade val="100000"/>
                <a:satMod val="120000"/>
              </a:schemeClr>
            </a:gs>
            <a:gs pos="40000">
              <a:schemeClr val="accent3">
                <a:hueOff val="2901031"/>
                <a:satOff val="12369"/>
                <a:lumOff val="33723"/>
                <a:alphaOff val="0"/>
                <a:shade val="70000"/>
                <a:satMod val="150000"/>
              </a:schemeClr>
            </a:gs>
            <a:gs pos="81000">
              <a:schemeClr val="accent3">
                <a:hueOff val="2901031"/>
                <a:satOff val="12369"/>
                <a:lumOff val="33723"/>
                <a:alphaOff val="0"/>
                <a:shade val="60000"/>
                <a:satMod val="150000"/>
              </a:schemeClr>
            </a:gs>
            <a:gs pos="100000">
              <a:schemeClr val="accent3">
                <a:hueOff val="2901031"/>
                <a:satOff val="12369"/>
                <a:lumOff val="33723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glow" dir="l">
            <a:rot lat="0" lon="0" rev="16200000"/>
          </a:lightRig>
        </a:scene3d>
        <a:sp3d prstMaterial="plastic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369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alt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조연자인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와키츠레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</a:t>
          </a: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와키의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전문배우인 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‘</a:t>
          </a:r>
          <a:r>
            <a:rPr lang="ko-KR" sz="16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와키카타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’</a:t>
          </a:r>
          <a:r>
            <a:rPr lang="ko-KR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가 담당한다</a:t>
          </a:r>
          <a:r>
            <a:rPr lang="en-US" sz="16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. </a:t>
          </a:r>
          <a:endParaRPr lang="ko-KR" sz="16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666562" y="3361628"/>
        <a:ext cx="4076895" cy="960465"/>
      </dsp:txXfrm>
    </dsp:sp>
    <dsp:sp modelId="{DA0EC483-6911-47CC-88E4-5110145E943E}">
      <dsp:nvSpPr>
        <dsp:cNvPr id="0" name=""/>
        <dsp:cNvSpPr/>
      </dsp:nvSpPr>
      <dsp:spPr>
        <a:xfrm>
          <a:off x="66272" y="3241570"/>
          <a:ext cx="1200581" cy="1200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01031"/>
              <a:satOff val="12369"/>
              <a:lumOff val="33723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E8184-5621-473B-A6C5-D6E8AD84C90E}">
      <dsp:nvSpPr>
        <dsp:cNvPr id="0" name=""/>
        <dsp:cNvSpPr/>
      </dsp:nvSpPr>
      <dsp:spPr>
        <a:xfrm>
          <a:off x="433843" y="318896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B2BF0-882A-45DE-B28E-3F2A4EF260C6}">
      <dsp:nvSpPr>
        <dsp:cNvPr id="0" name=""/>
        <dsp:cNvSpPr/>
      </dsp:nvSpPr>
      <dsp:spPr>
        <a:xfrm>
          <a:off x="711718" y="596771"/>
          <a:ext cx="748125" cy="74812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E5367-7220-4D99-9CD4-45215869B1E7}">
      <dsp:nvSpPr>
        <dsp:cNvPr id="0" name=""/>
        <dsp:cNvSpPr/>
      </dsp:nvSpPr>
      <dsp:spPr>
        <a:xfrm>
          <a:off x="17031" y="2028896"/>
          <a:ext cx="2137500" cy="136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상황의 설명과 </a:t>
          </a:r>
          <a:r>
            <a:rPr lang="ko-KR" altLang="en-US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시테의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기분 등 </a:t>
          </a:r>
          <a:r>
            <a:rPr lang="ko-KR" altLang="en-US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나레이션을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담당하는 합창대</a:t>
          </a:r>
        </a:p>
      </dsp:txBody>
      <dsp:txXfrm>
        <a:off x="17031" y="2028896"/>
        <a:ext cx="2137500" cy="1368544"/>
      </dsp:txXfrm>
    </dsp:sp>
    <dsp:sp modelId="{ECF8ABC5-C4D4-4423-8E8B-91AB24646444}">
      <dsp:nvSpPr>
        <dsp:cNvPr id="0" name=""/>
        <dsp:cNvSpPr/>
      </dsp:nvSpPr>
      <dsp:spPr>
        <a:xfrm>
          <a:off x="2945406" y="318896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5B694-C920-426B-8689-3160190E5D06}">
      <dsp:nvSpPr>
        <dsp:cNvPr id="0" name=""/>
        <dsp:cNvSpPr/>
      </dsp:nvSpPr>
      <dsp:spPr>
        <a:xfrm>
          <a:off x="3223281" y="596771"/>
          <a:ext cx="748125" cy="748125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3C638-A5C6-404C-A576-9683C4745DE6}">
      <dsp:nvSpPr>
        <dsp:cNvPr id="0" name=""/>
        <dsp:cNvSpPr/>
      </dsp:nvSpPr>
      <dsp:spPr>
        <a:xfrm>
          <a:off x="2528593" y="2028896"/>
          <a:ext cx="2137500" cy="1368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-KR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지우타이의</a:t>
          </a:r>
          <a:r>
            <a:rPr 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</a:t>
          </a:r>
          <a:r>
            <a:rPr lang="ko-KR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리터인 </a:t>
          </a:r>
          <a:r>
            <a:rPr lang="ko-KR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지토</a:t>
          </a:r>
          <a:r>
            <a:rPr 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(</a:t>
          </a:r>
          <a:r>
            <a:rPr lang="ko-KR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地頭</a:t>
          </a:r>
          <a:r>
            <a:rPr 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)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는 톤을 갖추고 타이밍을 재는 등 </a:t>
          </a:r>
          <a:r>
            <a:rPr lang="ko-KR" altLang="en-US" sz="18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지우타이를</a:t>
          </a:r>
          <a:r>
            <a:rPr lang="ko-KR" altLang="en-US" sz="18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통제 </a:t>
          </a:r>
          <a:endParaRPr lang="ko-KR" sz="18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2528593" y="2028896"/>
        <a:ext cx="2137500" cy="1368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76FEF-BABA-45E2-8C93-A36BFB265291}">
      <dsp:nvSpPr>
        <dsp:cNvPr id="0" name=""/>
        <dsp:cNvSpPr/>
      </dsp:nvSpPr>
      <dsp:spPr>
        <a:xfrm>
          <a:off x="0" y="0"/>
          <a:ext cx="5336219" cy="113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하야시는 </a:t>
          </a: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의 개시와 반주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인물의 행동 등 </a:t>
          </a:r>
          <a:r>
            <a:rPr 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노의 음악을 담당</a:t>
          </a:r>
        </a:p>
      </dsp:txBody>
      <dsp:txXfrm>
        <a:off x="1180750" y="0"/>
        <a:ext cx="4155468" cy="1135062"/>
      </dsp:txXfrm>
    </dsp:sp>
    <dsp:sp modelId="{56AC3358-2F01-4A98-BE38-D943DDF3BC81}">
      <dsp:nvSpPr>
        <dsp:cNvPr id="0" name=""/>
        <dsp:cNvSpPr/>
      </dsp:nvSpPr>
      <dsp:spPr>
        <a:xfrm>
          <a:off x="113506" y="113506"/>
          <a:ext cx="1067243" cy="9080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937AE7-292E-475F-BC9B-1DAE659CFE60}">
      <dsp:nvSpPr>
        <dsp:cNvPr id="0" name=""/>
        <dsp:cNvSpPr/>
      </dsp:nvSpPr>
      <dsp:spPr>
        <a:xfrm>
          <a:off x="0" y="1248568"/>
          <a:ext cx="5336219" cy="113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큰북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太鼓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타이고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북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大鼓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</a:t>
          </a:r>
          <a:r>
            <a:rPr lang="ko-KR" altLang="en-US" sz="1400" b="0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오오즈</a:t>
          </a:r>
          <a:r>
            <a:rPr lang="ko-KR" altLang="en-US" sz="1400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츠미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작은북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小鼓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코츠츠미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),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피리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笛</a:t>
          </a:r>
          <a:r>
            <a:rPr lang="en-US" altLang="ko-KR" sz="1400" b="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, 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후에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 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총 </a:t>
          </a:r>
          <a:r>
            <a:rPr lang="en-US" altLang="ko-KR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4</a:t>
          </a:r>
          <a:r>
            <a:rPr lang="ko-KR" altLang="en-US" sz="1400" i="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가지로 구성</a:t>
          </a:r>
          <a:endParaRPr lang="ko-KR" sz="1400" i="0" kern="1200" dirty="0">
            <a:latin typeface="휴먼둥근헤드라인" panose="02030504000101010101" pitchFamily="18" charset="-127"/>
            <a:ea typeface="휴먼둥근헤드라인" panose="02030504000101010101" pitchFamily="18" charset="-127"/>
          </a:endParaRPr>
        </a:p>
      </dsp:txBody>
      <dsp:txXfrm>
        <a:off x="1180750" y="1248568"/>
        <a:ext cx="4155468" cy="1135062"/>
      </dsp:txXfrm>
    </dsp:sp>
    <dsp:sp modelId="{DE967814-CCB0-4F5E-B8D9-5A45D3D2B9B2}">
      <dsp:nvSpPr>
        <dsp:cNvPr id="0" name=""/>
        <dsp:cNvSpPr/>
      </dsp:nvSpPr>
      <dsp:spPr>
        <a:xfrm>
          <a:off x="113506" y="1362075"/>
          <a:ext cx="1067243" cy="9080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0642D6-3E29-4AA4-B7CF-408CA4B3A7BD}">
      <dsp:nvSpPr>
        <dsp:cNvPr id="0" name=""/>
        <dsp:cNvSpPr/>
      </dsp:nvSpPr>
      <dsp:spPr>
        <a:xfrm>
          <a:off x="0" y="2497137"/>
          <a:ext cx="5336219" cy="1135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2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81000">
              <a:schemeClr val="lt1">
                <a:hueOff val="0"/>
                <a:satOff val="0"/>
                <a:lumOff val="0"/>
                <a:alphaOff val="0"/>
                <a:shade val="60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춤의 반주 뿐만 아니라 </a:t>
          </a: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지우타이와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 같이 </a:t>
          </a:r>
          <a:r>
            <a:rPr lang="ko-KR" altLang="en-US" sz="1400" kern="1200" dirty="0" err="1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노가쿠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(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能樂</a:t>
          </a:r>
          <a:r>
            <a:rPr lang="en-US" altLang="ko-KR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)</a:t>
          </a:r>
          <a:r>
            <a:rPr lang="ko-KR" altLang="en-US" sz="1400" kern="1200" dirty="0">
              <a:latin typeface="휴먼둥근헤드라인" panose="02030504000101010101" pitchFamily="18" charset="-127"/>
              <a:ea typeface="휴먼둥근헤드라인" panose="02030504000101010101" pitchFamily="18" charset="-127"/>
            </a:rPr>
            <a:t>를 구성함</a:t>
          </a:r>
        </a:p>
      </dsp:txBody>
      <dsp:txXfrm>
        <a:off x="1180750" y="2497137"/>
        <a:ext cx="4155468" cy="1135062"/>
      </dsp:txXfrm>
    </dsp:sp>
    <dsp:sp modelId="{7D875097-C028-4A9A-AD38-73192938141E}">
      <dsp:nvSpPr>
        <dsp:cNvPr id="0" name=""/>
        <dsp:cNvSpPr/>
      </dsp:nvSpPr>
      <dsp:spPr>
        <a:xfrm>
          <a:off x="113506" y="2610643"/>
          <a:ext cx="1067243" cy="9080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5FBA-AF35-4442-9196-BAAE564E5A22}">
      <dsp:nvSpPr>
        <dsp:cNvPr id="0" name=""/>
        <dsp:cNvSpPr/>
      </dsp:nvSpPr>
      <dsp:spPr>
        <a:xfrm>
          <a:off x="0" y="1525"/>
          <a:ext cx="99059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74AE98-9750-4962-A2D4-57E344755272}">
      <dsp:nvSpPr>
        <dsp:cNvPr id="0" name=""/>
        <dsp:cNvSpPr/>
      </dsp:nvSpPr>
      <dsp:spPr>
        <a:xfrm>
          <a:off x="0" y="1525"/>
          <a:ext cx="9905998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 err="1">
              <a:ea typeface="문체부 제목 돋음체" panose="020B0609000101010101" pitchFamily="49" charset="-127"/>
            </a:rPr>
            <a:t>노가쿠</a:t>
          </a:r>
          <a:r>
            <a:rPr lang="en-US" altLang="ko-KR" sz="2100" kern="1200" dirty="0">
              <a:ea typeface="문체부 제목 돋음체" panose="020B0609000101010101" pitchFamily="49" charset="-127"/>
            </a:rPr>
            <a:t>(</a:t>
          </a:r>
          <a:r>
            <a:rPr lang="ko-KR" altLang="en-US" sz="2100" kern="1200" dirty="0"/>
            <a:t>能</a:t>
          </a:r>
          <a:r>
            <a:rPr lang="ko-KR" altLang="en-US" sz="2100" kern="1200" dirty="0">
              <a:solidFill>
                <a:srgbClr val="FFFFFF"/>
              </a:solidFill>
            </a:rPr>
            <a:t>樂</a:t>
          </a:r>
          <a:r>
            <a:rPr lang="en-US" altLang="ko-KR" sz="2100" kern="1200" dirty="0">
              <a:solidFill>
                <a:srgbClr val="FFFFFF"/>
              </a:solidFill>
            </a:rPr>
            <a:t>)</a:t>
          </a:r>
          <a:r>
            <a:rPr lang="ko-KR" altLang="en-US" sz="2100" kern="1200" dirty="0">
              <a:ea typeface="문체부 제목 돋음체" panose="020B0609000101010101" pitchFamily="49" charset="-127"/>
            </a:rPr>
            <a:t>의 종류는 </a:t>
          </a:r>
          <a:r>
            <a:rPr lang="ko-KR" altLang="en-US" sz="2100" kern="1200" dirty="0" err="1">
              <a:ea typeface="문체부 제목 돋음체" panose="020B0609000101010101" pitchFamily="49" charset="-127"/>
            </a:rPr>
            <a:t>시태의</a:t>
          </a:r>
          <a:r>
            <a:rPr lang="ko-KR" altLang="en-US" sz="2100" kern="1200" dirty="0">
              <a:ea typeface="문체부 제목 돋음체" panose="020B0609000101010101" pitchFamily="49" charset="-127"/>
            </a:rPr>
            <a:t> 역할에 따라 </a:t>
          </a:r>
          <a:r>
            <a:rPr lang="en-US" altLang="ko-KR" sz="2100" kern="1200" dirty="0">
              <a:ea typeface="문체부 제목 돋음체" panose="020B0609000101010101" pitchFamily="49" charset="-127"/>
            </a:rPr>
            <a:t>5</a:t>
          </a:r>
          <a:r>
            <a:rPr lang="ko-KR" altLang="en-US" sz="2100" kern="1200" dirty="0">
              <a:ea typeface="문체부 제목 돋음체" panose="020B0609000101010101" pitchFamily="49" charset="-127"/>
            </a:rPr>
            <a:t>가지로 나뉨 </a:t>
          </a:r>
        </a:p>
      </dsp:txBody>
      <dsp:txXfrm>
        <a:off x="0" y="1525"/>
        <a:ext cx="9905998" cy="1040383"/>
      </dsp:txXfrm>
    </dsp:sp>
    <dsp:sp modelId="{635B966C-F521-4C6E-B8A1-121E05C1E844}">
      <dsp:nvSpPr>
        <dsp:cNvPr id="0" name=""/>
        <dsp:cNvSpPr/>
      </dsp:nvSpPr>
      <dsp:spPr>
        <a:xfrm>
          <a:off x="0" y="1041908"/>
          <a:ext cx="99059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FEB6AD-0C1F-460A-82FB-9E647BF309A9}">
      <dsp:nvSpPr>
        <dsp:cNvPr id="0" name=""/>
        <dsp:cNvSpPr/>
      </dsp:nvSpPr>
      <dsp:spPr>
        <a:xfrm>
          <a:off x="0" y="1041908"/>
          <a:ext cx="9905998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b="0" i="0" kern="1200" dirty="0">
              <a:ea typeface="문체부 제목 돋음체" panose="020B0609000101010101" pitchFamily="49" charset="-127"/>
            </a:rPr>
            <a:t>작품에서 한 </a:t>
          </a:r>
          <a:r>
            <a:rPr lang="ko-KR" altLang="en-US" sz="2100" b="0" i="0" kern="1200" dirty="0" err="1">
              <a:ea typeface="문체부 제목 돋음체" panose="020B0609000101010101" pitchFamily="49" charset="-127"/>
            </a:rPr>
            <a:t>곡씩을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 골라 사이에 </a:t>
          </a:r>
          <a:r>
            <a:rPr lang="ko-KR" altLang="en-US" sz="2100" b="0" i="0" kern="1200" dirty="0" err="1">
              <a:ea typeface="문체부 제목 돋음체" panose="020B0609000101010101" pitchFamily="49" charset="-127"/>
            </a:rPr>
            <a:t>교겐을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 하나씩 끼워서 하루에 공연하는 방식을 </a:t>
          </a:r>
          <a:r>
            <a:rPr lang="en-US" altLang="ko-KR" sz="2100" b="0" i="0" kern="1200" dirty="0">
              <a:ea typeface="문체부 제목 돋음체" panose="020B0609000101010101" pitchFamily="49" charset="-127"/>
            </a:rPr>
            <a:t>"</a:t>
          </a:r>
          <a:r>
            <a:rPr lang="ko-KR" altLang="en-US" sz="2100" b="0" i="0" kern="1200" dirty="0" err="1">
              <a:ea typeface="문체부 제목 돋음체" panose="020B0609000101010101" pitchFamily="49" charset="-127"/>
            </a:rPr>
            <a:t>고반다테</a:t>
          </a:r>
          <a:r>
            <a:rPr lang="en-US" altLang="ko-KR" sz="2100" b="0" i="0" kern="1200" dirty="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五番立</a:t>
          </a:r>
          <a:r>
            <a:rPr lang="en-US" altLang="ko-KR" sz="2100" b="0" i="0" kern="1200" dirty="0">
              <a:ea typeface="문체부 제목 돋음체" panose="020B0609000101010101" pitchFamily="49" charset="-127"/>
            </a:rPr>
            <a:t>)"</a:t>
          </a:r>
          <a:r>
            <a:rPr lang="ko-KR" altLang="en-US" sz="2100" b="0" i="0" kern="1200" dirty="0">
              <a:ea typeface="문체부 제목 돋음체" panose="020B0609000101010101" pitchFamily="49" charset="-127"/>
            </a:rPr>
            <a:t>라고 부름</a:t>
          </a:r>
          <a:endParaRPr lang="ko-KR" altLang="en-US" sz="2100" kern="1200" dirty="0">
            <a:ea typeface="문체부 제목 돋음체" panose="020B0609000101010101" pitchFamily="49" charset="-127"/>
          </a:endParaRPr>
        </a:p>
      </dsp:txBody>
      <dsp:txXfrm>
        <a:off x="0" y="1041908"/>
        <a:ext cx="9905998" cy="1040383"/>
      </dsp:txXfrm>
    </dsp:sp>
    <dsp:sp modelId="{771EF928-4525-44F1-8D07-31A75551FDAC}">
      <dsp:nvSpPr>
        <dsp:cNvPr id="0" name=""/>
        <dsp:cNvSpPr/>
      </dsp:nvSpPr>
      <dsp:spPr>
        <a:xfrm>
          <a:off x="0" y="2082292"/>
          <a:ext cx="99059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br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2BCA7D-C59C-4531-83CF-6C558CB5C93D}">
      <dsp:nvSpPr>
        <dsp:cNvPr id="0" name=""/>
        <dsp:cNvSpPr/>
      </dsp:nvSpPr>
      <dsp:spPr>
        <a:xfrm>
          <a:off x="0" y="2082292"/>
          <a:ext cx="9905998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b="0" i="0" kern="1200">
              <a:ea typeface="문체부 제목 돋음체" panose="020B0609000101010101" pitchFamily="49" charset="-127"/>
            </a:rPr>
            <a:t>첫번째인 쇼반메 모노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初番目物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)", 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니반메 모노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二番目物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)"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에서 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고반메 모노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(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五番目物</a:t>
          </a:r>
          <a:r>
            <a:rPr lang="en-US" altLang="ko-KR" sz="2100" b="0" i="0" kern="1200">
              <a:ea typeface="문체부 제목 돋음체" panose="020B0609000101010101" pitchFamily="49" charset="-127"/>
            </a:rPr>
            <a:t>)"</a:t>
          </a:r>
          <a:r>
            <a:rPr lang="ko-KR" altLang="en-US" sz="2100" b="0" i="0" kern="1200">
              <a:ea typeface="문체부 제목 돋음체" panose="020B0609000101010101" pitchFamily="49" charset="-127"/>
            </a:rPr>
            <a:t>까지 순서대로 구분</a:t>
          </a:r>
          <a:endParaRPr lang="ko-KR" altLang="en-US" sz="2100" kern="1200" dirty="0">
            <a:ea typeface="문체부 제목 돋음체" panose="020B0609000101010101" pitchFamily="49" charset="-127"/>
          </a:endParaRPr>
        </a:p>
      </dsp:txBody>
      <dsp:txXfrm>
        <a:off x="0" y="2082292"/>
        <a:ext cx="9905998" cy="1040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6099048"/>
            <a:ext cx="12192000" cy="758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9"/>
          <p:cNvGrpSpPr/>
          <p:nvPr/>
        </p:nvGrpSpPr>
        <p:grpSpPr bwMode="invGray">
          <a:xfrm>
            <a:off x="0" y="5404104"/>
            <a:ext cx="12192000" cy="1042416"/>
            <a:chOff x="0" y="5404104"/>
            <a:chExt cx="9144000" cy="1042416"/>
          </a:xfrm>
          <a:solidFill>
            <a:schemeClr val="tx1"/>
          </a:solidFill>
        </p:grpSpPr>
        <p:sp>
          <p:nvSpPr>
            <p:cNvPr id="12" name="Rectangle 11"/>
            <p:cNvSpPr/>
            <p:nvPr userDrawn="1"/>
          </p:nvSpPr>
          <p:spPr bwMode="invGray">
            <a:xfrm>
              <a:off x="0" y="5404104"/>
              <a:ext cx="2057400" cy="795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invGray">
            <a:xfrm>
              <a:off x="1517904" y="5404104"/>
              <a:ext cx="7626096" cy="10424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Group 10"/>
          <p:cNvGrpSpPr/>
          <p:nvPr/>
        </p:nvGrpSpPr>
        <p:grpSpPr bwMode="gray">
          <a:xfrm>
            <a:off x="499872" y="0"/>
            <a:ext cx="11692128" cy="4544568"/>
            <a:chOff x="374904" y="0"/>
            <a:chExt cx="8769096" cy="4544568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374904" y="0"/>
              <a:ext cx="7799832" cy="4544568"/>
            </a:xfrm>
            <a:custGeom>
              <a:avLst/>
              <a:gdLst>
                <a:gd name="connsiteX0" fmla="*/ 0 w 8567928"/>
                <a:gd name="connsiteY0" fmla="*/ 0 h 5550408"/>
                <a:gd name="connsiteX1" fmla="*/ 73152 w 8567928"/>
                <a:gd name="connsiteY1" fmla="*/ 9144 h 5550408"/>
                <a:gd name="connsiteX2" fmla="*/ 987552 w 8567928"/>
                <a:gd name="connsiteY2" fmla="*/ 3895344 h 5550408"/>
                <a:gd name="connsiteX3" fmla="*/ 6181344 w 8567928"/>
                <a:gd name="connsiteY3" fmla="*/ 0 h 5550408"/>
                <a:gd name="connsiteX4" fmla="*/ 8567928 w 8567928"/>
                <a:gd name="connsiteY4" fmla="*/ 18288 h 5550408"/>
                <a:gd name="connsiteX5" fmla="*/ 6355080 w 8567928"/>
                <a:gd name="connsiteY5" fmla="*/ 3319272 h 5550408"/>
                <a:gd name="connsiteX6" fmla="*/ 2176272 w 8567928"/>
                <a:gd name="connsiteY6" fmla="*/ 5550408 h 5550408"/>
                <a:gd name="connsiteX7" fmla="*/ 109728 w 8567928"/>
                <a:gd name="connsiteY7" fmla="*/ 3675888 h 5550408"/>
                <a:gd name="connsiteX8" fmla="*/ 0 w 8567928"/>
                <a:gd name="connsiteY8" fmla="*/ 0 h 5550408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0700"/>
                <a:gd name="connsiteX1" fmla="*/ 364236 w 8859012"/>
                <a:gd name="connsiteY1" fmla="*/ 9144 h 5600700"/>
                <a:gd name="connsiteX2" fmla="*/ 1278636 w 8859012"/>
                <a:gd name="connsiteY2" fmla="*/ 3895344 h 5600700"/>
                <a:gd name="connsiteX3" fmla="*/ 6472428 w 8859012"/>
                <a:gd name="connsiteY3" fmla="*/ 0 h 5600700"/>
                <a:gd name="connsiteX4" fmla="*/ 8859012 w 8859012"/>
                <a:gd name="connsiteY4" fmla="*/ 18288 h 5600700"/>
                <a:gd name="connsiteX5" fmla="*/ 6646164 w 8859012"/>
                <a:gd name="connsiteY5" fmla="*/ 3319272 h 5600700"/>
                <a:gd name="connsiteX6" fmla="*/ 2695956 w 8859012"/>
                <a:gd name="connsiteY6" fmla="*/ 5550408 h 5600700"/>
                <a:gd name="connsiteX7" fmla="*/ 400812 w 8859012"/>
                <a:gd name="connsiteY7" fmla="*/ 3675888 h 5600700"/>
                <a:gd name="connsiteX8" fmla="*/ 291084 w 8859012"/>
                <a:gd name="connsiteY8" fmla="*/ 0 h 5600700"/>
                <a:gd name="connsiteX0" fmla="*/ 299212 w 8867140"/>
                <a:gd name="connsiteY0" fmla="*/ 0 h 5588508"/>
                <a:gd name="connsiteX1" fmla="*/ 372364 w 8867140"/>
                <a:gd name="connsiteY1" fmla="*/ 9144 h 5588508"/>
                <a:gd name="connsiteX2" fmla="*/ 1286764 w 8867140"/>
                <a:gd name="connsiteY2" fmla="*/ 3895344 h 5588508"/>
                <a:gd name="connsiteX3" fmla="*/ 6480556 w 8867140"/>
                <a:gd name="connsiteY3" fmla="*/ 0 h 5588508"/>
                <a:gd name="connsiteX4" fmla="*/ 8867140 w 8867140"/>
                <a:gd name="connsiteY4" fmla="*/ 18288 h 5588508"/>
                <a:gd name="connsiteX5" fmla="*/ 6654292 w 8867140"/>
                <a:gd name="connsiteY5" fmla="*/ 3319272 h 5588508"/>
                <a:gd name="connsiteX6" fmla="*/ 2752852 w 8867140"/>
                <a:gd name="connsiteY6" fmla="*/ 5538216 h 5588508"/>
                <a:gd name="connsiteX7" fmla="*/ 408940 w 8867140"/>
                <a:gd name="connsiteY7" fmla="*/ 3675888 h 5588508"/>
                <a:gd name="connsiteX8" fmla="*/ 299212 w 8867140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0680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6776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0 h 5580534"/>
                <a:gd name="connsiteX1" fmla="*/ 262488 w 8757264"/>
                <a:gd name="connsiteY1" fmla="*/ 1170 h 5580534"/>
                <a:gd name="connsiteX2" fmla="*/ 1710288 w 8757264"/>
                <a:gd name="connsiteY2" fmla="*/ 4039770 h 5580534"/>
                <a:gd name="connsiteX3" fmla="*/ 6364584 w 8757264"/>
                <a:gd name="connsiteY3" fmla="*/ 10314 h 5580534"/>
                <a:gd name="connsiteX4" fmla="*/ 8757264 w 8757264"/>
                <a:gd name="connsiteY4" fmla="*/ 10314 h 5580534"/>
                <a:gd name="connsiteX5" fmla="*/ 6544416 w 8757264"/>
                <a:gd name="connsiteY5" fmla="*/ 3311298 h 5580534"/>
                <a:gd name="connsiteX6" fmla="*/ 2642976 w 8757264"/>
                <a:gd name="connsiteY6" fmla="*/ 5530242 h 5580534"/>
                <a:gd name="connsiteX7" fmla="*/ 299064 w 8757264"/>
                <a:gd name="connsiteY7" fmla="*/ 3667914 h 5580534"/>
                <a:gd name="connsiteX8" fmla="*/ 190222 w 8757264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312" h="5580534">
                  <a:moveTo>
                    <a:pt x="190222" y="0"/>
                  </a:moveTo>
                  <a:lnTo>
                    <a:pt x="262488" y="1170"/>
                  </a:lnTo>
                  <a:cubicBezTo>
                    <a:pt x="186288" y="616866"/>
                    <a:pt x="82656" y="3864510"/>
                    <a:pt x="1710288" y="4039770"/>
                  </a:cubicBezTo>
                  <a:cubicBezTo>
                    <a:pt x="3401928" y="4215030"/>
                    <a:pt x="5012796" y="2790090"/>
                    <a:pt x="6364584" y="10314"/>
                  </a:cubicBezTo>
                  <a:lnTo>
                    <a:pt x="8760312" y="1170"/>
                  </a:lnTo>
                  <a:cubicBezTo>
                    <a:pt x="8396076" y="642774"/>
                    <a:pt x="7551780" y="2331874"/>
                    <a:pt x="6544416" y="3311298"/>
                  </a:cubicBezTo>
                  <a:cubicBezTo>
                    <a:pt x="5537052" y="4290722"/>
                    <a:pt x="4000860" y="5479950"/>
                    <a:pt x="2642976" y="5530242"/>
                  </a:cubicBezTo>
                  <a:cubicBezTo>
                    <a:pt x="1285092" y="5580534"/>
                    <a:pt x="598128" y="4598765"/>
                    <a:pt x="299064" y="3667914"/>
                  </a:cubicBezTo>
                  <a:cubicBezTo>
                    <a:pt x="0" y="2737063"/>
                    <a:pt x="138406" y="461772"/>
                    <a:pt x="190222" y="0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960120" y="0"/>
              <a:ext cx="8183880" cy="4215384"/>
            </a:xfrm>
            <a:custGeom>
              <a:avLst/>
              <a:gdLst>
                <a:gd name="connsiteX0" fmla="*/ 0 w 8531352"/>
                <a:gd name="connsiteY0" fmla="*/ 0 h 5093208"/>
                <a:gd name="connsiteX1" fmla="*/ 1060704 w 8531352"/>
                <a:gd name="connsiteY1" fmla="*/ 3867912 h 5093208"/>
                <a:gd name="connsiteX2" fmla="*/ 3712464 w 8531352"/>
                <a:gd name="connsiteY2" fmla="*/ 5093208 h 5093208"/>
                <a:gd name="connsiteX3" fmla="*/ 8531352 w 8531352"/>
                <a:gd name="connsiteY3" fmla="*/ 1581912 h 5093208"/>
                <a:gd name="connsiteX4" fmla="*/ 8531352 w 8531352"/>
                <a:gd name="connsiteY4" fmla="*/ 1527048 h 5093208"/>
                <a:gd name="connsiteX5" fmla="*/ 3685032 w 8531352"/>
                <a:gd name="connsiteY5" fmla="*/ 5038344 h 5093208"/>
                <a:gd name="connsiteX6" fmla="*/ 1097280 w 8531352"/>
                <a:gd name="connsiteY6" fmla="*/ 3840480 h 5093208"/>
                <a:gd name="connsiteX7" fmla="*/ 0 w 8531352"/>
                <a:gd name="connsiteY7" fmla="*/ 0 h 5093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4572 h 5478780"/>
                <a:gd name="connsiteX1" fmla="*/ 1060704 w 8531352"/>
                <a:gd name="connsiteY1" fmla="*/ 3872484 h 5478780"/>
                <a:gd name="connsiteX2" fmla="*/ 3712464 w 8531352"/>
                <a:gd name="connsiteY2" fmla="*/ 5097780 h 5478780"/>
                <a:gd name="connsiteX3" fmla="*/ 8531352 w 8531352"/>
                <a:gd name="connsiteY3" fmla="*/ 1586484 h 5478780"/>
                <a:gd name="connsiteX4" fmla="*/ 8531352 w 8531352"/>
                <a:gd name="connsiteY4" fmla="*/ 1531620 h 5478780"/>
                <a:gd name="connsiteX5" fmla="*/ 3685032 w 8531352"/>
                <a:gd name="connsiteY5" fmla="*/ 5042916 h 5478780"/>
                <a:gd name="connsiteX6" fmla="*/ 1097280 w 8531352"/>
                <a:gd name="connsiteY6" fmla="*/ 3845052 h 5478780"/>
                <a:gd name="connsiteX7" fmla="*/ 0 w 8531352"/>
                <a:gd name="connsiteY7" fmla="*/ 4572 h 5478780"/>
                <a:gd name="connsiteX0" fmla="*/ 6096 w 8537448"/>
                <a:gd name="connsiteY0" fmla="*/ 4572 h 5478780"/>
                <a:gd name="connsiteX1" fmla="*/ 1066800 w 8537448"/>
                <a:gd name="connsiteY1" fmla="*/ 3872484 h 5478780"/>
                <a:gd name="connsiteX2" fmla="*/ 3718560 w 8537448"/>
                <a:gd name="connsiteY2" fmla="*/ 5097780 h 5478780"/>
                <a:gd name="connsiteX3" fmla="*/ 8537448 w 8537448"/>
                <a:gd name="connsiteY3" fmla="*/ 1586484 h 5478780"/>
                <a:gd name="connsiteX4" fmla="*/ 8537448 w 8537448"/>
                <a:gd name="connsiteY4" fmla="*/ 1531620 h 5478780"/>
                <a:gd name="connsiteX5" fmla="*/ 3691128 w 8537448"/>
                <a:gd name="connsiteY5" fmla="*/ 5042916 h 5478780"/>
                <a:gd name="connsiteX6" fmla="*/ 1103376 w 8537448"/>
                <a:gd name="connsiteY6" fmla="*/ 3845052 h 5478780"/>
                <a:gd name="connsiteX7" fmla="*/ 6096 w 8537448"/>
                <a:gd name="connsiteY7" fmla="*/ 4572 h 5478780"/>
                <a:gd name="connsiteX0" fmla="*/ 6096 w 8537448"/>
                <a:gd name="connsiteY0" fmla="*/ 0 h 5474208"/>
                <a:gd name="connsiteX1" fmla="*/ 1066800 w 8537448"/>
                <a:gd name="connsiteY1" fmla="*/ 3867912 h 5474208"/>
                <a:gd name="connsiteX2" fmla="*/ 3718560 w 8537448"/>
                <a:gd name="connsiteY2" fmla="*/ 5093208 h 5474208"/>
                <a:gd name="connsiteX3" fmla="*/ 8537448 w 8537448"/>
                <a:gd name="connsiteY3" fmla="*/ 1581912 h 5474208"/>
                <a:gd name="connsiteX4" fmla="*/ 8537448 w 8537448"/>
                <a:gd name="connsiteY4" fmla="*/ 1527048 h 5474208"/>
                <a:gd name="connsiteX5" fmla="*/ 3691128 w 8537448"/>
                <a:gd name="connsiteY5" fmla="*/ 5038344 h 5474208"/>
                <a:gd name="connsiteX6" fmla="*/ 1103376 w 8537448"/>
                <a:gd name="connsiteY6" fmla="*/ 3840480 h 5474208"/>
                <a:gd name="connsiteX7" fmla="*/ 6096 w 8537448"/>
                <a:gd name="connsiteY7" fmla="*/ 0 h 5474208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52115 h 6126323"/>
                <a:gd name="connsiteX1" fmla="*/ 1233706 w 8704354"/>
                <a:gd name="connsiteY1" fmla="*/ 4520027 h 6126323"/>
                <a:gd name="connsiteX2" fmla="*/ 3885466 w 8704354"/>
                <a:gd name="connsiteY2" fmla="*/ 5745323 h 6126323"/>
                <a:gd name="connsiteX3" fmla="*/ 8704354 w 8704354"/>
                <a:gd name="connsiteY3" fmla="*/ 2234027 h 6126323"/>
                <a:gd name="connsiteX4" fmla="*/ 8704354 w 8704354"/>
                <a:gd name="connsiteY4" fmla="*/ 2179163 h 6126323"/>
                <a:gd name="connsiteX5" fmla="*/ 3858034 w 8704354"/>
                <a:gd name="connsiteY5" fmla="*/ 5690459 h 6126323"/>
                <a:gd name="connsiteX6" fmla="*/ 1270282 w 8704354"/>
                <a:gd name="connsiteY6" fmla="*/ 4492595 h 6126323"/>
                <a:gd name="connsiteX7" fmla="*/ 271892 w 8704354"/>
                <a:gd name="connsiteY7" fmla="*/ 640080 h 6126323"/>
                <a:gd name="connsiteX8" fmla="*/ 173002 w 8704354"/>
                <a:gd name="connsiteY8" fmla="*/ 652115 h 6126323"/>
                <a:gd name="connsiteX0" fmla="*/ 190469 w 8721821"/>
                <a:gd name="connsiteY0" fmla="*/ 733123 h 6207331"/>
                <a:gd name="connsiteX1" fmla="*/ 1251173 w 8721821"/>
                <a:gd name="connsiteY1" fmla="*/ 4601035 h 6207331"/>
                <a:gd name="connsiteX2" fmla="*/ 3902933 w 8721821"/>
                <a:gd name="connsiteY2" fmla="*/ 5826331 h 6207331"/>
                <a:gd name="connsiteX3" fmla="*/ 8721821 w 8721821"/>
                <a:gd name="connsiteY3" fmla="*/ 2315035 h 6207331"/>
                <a:gd name="connsiteX4" fmla="*/ 8721821 w 8721821"/>
                <a:gd name="connsiteY4" fmla="*/ 2260171 h 6207331"/>
                <a:gd name="connsiteX5" fmla="*/ 3875501 w 8721821"/>
                <a:gd name="connsiteY5" fmla="*/ 5771467 h 6207331"/>
                <a:gd name="connsiteX6" fmla="*/ 1287749 w 8721821"/>
                <a:gd name="connsiteY6" fmla="*/ 4573603 h 6207331"/>
                <a:gd name="connsiteX7" fmla="*/ 289359 w 8721821"/>
                <a:gd name="connsiteY7" fmla="*/ 721088 h 6207331"/>
                <a:gd name="connsiteX8" fmla="*/ 108356 w 8721821"/>
                <a:gd name="connsiteY8" fmla="*/ 247077 h 6207331"/>
                <a:gd name="connsiteX9" fmla="*/ 190469 w 8721821"/>
                <a:gd name="connsiteY9" fmla="*/ 733123 h 6207331"/>
                <a:gd name="connsiteX0" fmla="*/ 160302 w 8691654"/>
                <a:gd name="connsiteY0" fmla="*/ 652115 h 6126323"/>
                <a:gd name="connsiteX1" fmla="*/ 1221006 w 8691654"/>
                <a:gd name="connsiteY1" fmla="*/ 4520027 h 6126323"/>
                <a:gd name="connsiteX2" fmla="*/ 3872766 w 8691654"/>
                <a:gd name="connsiteY2" fmla="*/ 5745323 h 6126323"/>
                <a:gd name="connsiteX3" fmla="*/ 8691654 w 8691654"/>
                <a:gd name="connsiteY3" fmla="*/ 2234027 h 6126323"/>
                <a:gd name="connsiteX4" fmla="*/ 8691654 w 8691654"/>
                <a:gd name="connsiteY4" fmla="*/ 2179163 h 6126323"/>
                <a:gd name="connsiteX5" fmla="*/ 3845334 w 8691654"/>
                <a:gd name="connsiteY5" fmla="*/ 5690459 h 6126323"/>
                <a:gd name="connsiteX6" fmla="*/ 1257582 w 8691654"/>
                <a:gd name="connsiteY6" fmla="*/ 4492595 h 6126323"/>
                <a:gd name="connsiteX7" fmla="*/ 259192 w 8691654"/>
                <a:gd name="connsiteY7" fmla="*/ 640080 h 6126323"/>
                <a:gd name="connsiteX8" fmla="*/ 160302 w 8691654"/>
                <a:gd name="connsiteY8" fmla="*/ 652115 h 612632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1163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054227"/>
                <a:gd name="connsiteX1" fmla="*/ 1078129 w 8548777"/>
                <a:gd name="connsiteY1" fmla="*/ 3883795 h 5054227"/>
                <a:gd name="connsiteX2" fmla="*/ 3729889 w 8548777"/>
                <a:gd name="connsiteY2" fmla="*/ 4270891 h 5054227"/>
                <a:gd name="connsiteX3" fmla="*/ 8548777 w 8548777"/>
                <a:gd name="connsiteY3" fmla="*/ 1597795 h 5054227"/>
                <a:gd name="connsiteX4" fmla="*/ 8548777 w 8548777"/>
                <a:gd name="connsiteY4" fmla="*/ 1542931 h 5054227"/>
                <a:gd name="connsiteX5" fmla="*/ 3702457 w 8548777"/>
                <a:gd name="connsiteY5" fmla="*/ 5054227 h 5054227"/>
                <a:gd name="connsiteX6" fmla="*/ 1114705 w 8548777"/>
                <a:gd name="connsiteY6" fmla="*/ 3856363 h 5054227"/>
                <a:gd name="connsiteX7" fmla="*/ 40115 w 8548777"/>
                <a:gd name="connsiteY7" fmla="*/ 3848 h 5054227"/>
                <a:gd name="connsiteX8" fmla="*/ 17425 w 8548777"/>
                <a:gd name="connsiteY8" fmla="*/ 15883 h 5054227"/>
                <a:gd name="connsiteX0" fmla="*/ 17425 w 8548777"/>
                <a:gd name="connsiteY0" fmla="*/ 15883 h 4651891"/>
                <a:gd name="connsiteX1" fmla="*/ 1078129 w 8548777"/>
                <a:gd name="connsiteY1" fmla="*/ 3883795 h 4651891"/>
                <a:gd name="connsiteX2" fmla="*/ 3729889 w 8548777"/>
                <a:gd name="connsiteY2" fmla="*/ 4270891 h 4651891"/>
                <a:gd name="connsiteX3" fmla="*/ 8548777 w 8548777"/>
                <a:gd name="connsiteY3" fmla="*/ 1597795 h 4651891"/>
                <a:gd name="connsiteX4" fmla="*/ 8548777 w 8548777"/>
                <a:gd name="connsiteY4" fmla="*/ 1542931 h 4651891"/>
                <a:gd name="connsiteX5" fmla="*/ 3702457 w 8548777"/>
                <a:gd name="connsiteY5" fmla="*/ 3606427 h 4651891"/>
                <a:gd name="connsiteX6" fmla="*/ 1114705 w 8548777"/>
                <a:gd name="connsiteY6" fmla="*/ 3856363 h 4651891"/>
                <a:gd name="connsiteX7" fmla="*/ 40115 w 8548777"/>
                <a:gd name="connsiteY7" fmla="*/ 3848 h 4651891"/>
                <a:gd name="connsiteX8" fmla="*/ 17425 w 8548777"/>
                <a:gd name="connsiteY8" fmla="*/ 15883 h 4651891"/>
                <a:gd name="connsiteX0" fmla="*/ 17425 w 8548777"/>
                <a:gd name="connsiteY0" fmla="*/ 15883 h 5032891"/>
                <a:gd name="connsiteX1" fmla="*/ 1078129 w 8548777"/>
                <a:gd name="connsiteY1" fmla="*/ 3883795 h 5032891"/>
                <a:gd name="connsiteX2" fmla="*/ 5253889 w 8548777"/>
                <a:gd name="connsiteY2" fmla="*/ 4651891 h 5032891"/>
                <a:gd name="connsiteX3" fmla="*/ 8548777 w 8548777"/>
                <a:gd name="connsiteY3" fmla="*/ 1597795 h 5032891"/>
                <a:gd name="connsiteX4" fmla="*/ 8548777 w 8548777"/>
                <a:gd name="connsiteY4" fmla="*/ 1542931 h 5032891"/>
                <a:gd name="connsiteX5" fmla="*/ 3702457 w 8548777"/>
                <a:gd name="connsiteY5" fmla="*/ 3606427 h 5032891"/>
                <a:gd name="connsiteX6" fmla="*/ 1114705 w 8548777"/>
                <a:gd name="connsiteY6" fmla="*/ 3856363 h 5032891"/>
                <a:gd name="connsiteX7" fmla="*/ 40115 w 8548777"/>
                <a:gd name="connsiteY7" fmla="*/ 3848 h 5032891"/>
                <a:gd name="connsiteX8" fmla="*/ 17425 w 8548777"/>
                <a:gd name="connsiteY8" fmla="*/ 15883 h 5032891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28971 w 8531352"/>
                <a:gd name="connsiteY4" fmla="*/ 1514356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3685032 w 8538496"/>
                <a:gd name="connsiteY5" fmla="*/ 36064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5132832 w 8538496"/>
                <a:gd name="connsiteY5" fmla="*/ 42922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86675"/>
                <a:gd name="connsiteX1" fmla="*/ 1060704 w 8538496"/>
                <a:gd name="connsiteY1" fmla="*/ 3883795 h 5086675"/>
                <a:gd name="connsiteX2" fmla="*/ 5202936 w 8538496"/>
                <a:gd name="connsiteY2" fmla="*/ 4639699 h 5086675"/>
                <a:gd name="connsiteX3" fmla="*/ 8538496 w 8538496"/>
                <a:gd name="connsiteY3" fmla="*/ 1531120 h 5086675"/>
                <a:gd name="connsiteX4" fmla="*/ 8528971 w 8538496"/>
                <a:gd name="connsiteY4" fmla="*/ 1514356 h 5086675"/>
                <a:gd name="connsiteX5" fmla="*/ 5132832 w 8538496"/>
                <a:gd name="connsiteY5" fmla="*/ 4292227 h 5086675"/>
                <a:gd name="connsiteX6" fmla="*/ 1630680 w 8538496"/>
                <a:gd name="connsiteY6" fmla="*/ 3322963 h 5086675"/>
                <a:gd name="connsiteX7" fmla="*/ 22690 w 8538496"/>
                <a:gd name="connsiteY7" fmla="*/ 3848 h 5086675"/>
                <a:gd name="connsiteX8" fmla="*/ 0 w 8538496"/>
                <a:gd name="connsiteY8" fmla="*/ 15883 h 5086675"/>
                <a:gd name="connsiteX0" fmla="*/ 0 w 8538496"/>
                <a:gd name="connsiteY0" fmla="*/ 15883 h 5318323"/>
                <a:gd name="connsiteX1" fmla="*/ 1060704 w 8538496"/>
                <a:gd name="connsiteY1" fmla="*/ 3883795 h 5318323"/>
                <a:gd name="connsiteX2" fmla="*/ 5202936 w 8538496"/>
                <a:gd name="connsiteY2" fmla="*/ 4639699 h 5318323"/>
                <a:gd name="connsiteX3" fmla="*/ 8538496 w 8538496"/>
                <a:gd name="connsiteY3" fmla="*/ 1531120 h 5318323"/>
                <a:gd name="connsiteX4" fmla="*/ 8528971 w 8538496"/>
                <a:gd name="connsiteY4" fmla="*/ 1514356 h 5318323"/>
                <a:gd name="connsiteX5" fmla="*/ 5132832 w 8538496"/>
                <a:gd name="connsiteY5" fmla="*/ 4292227 h 5318323"/>
                <a:gd name="connsiteX6" fmla="*/ 1630680 w 8538496"/>
                <a:gd name="connsiteY6" fmla="*/ 3322963 h 5318323"/>
                <a:gd name="connsiteX7" fmla="*/ 22690 w 8538496"/>
                <a:gd name="connsiteY7" fmla="*/ 3848 h 5318323"/>
                <a:gd name="connsiteX8" fmla="*/ 0 w 8538496"/>
                <a:gd name="connsiteY8" fmla="*/ 15883 h 5318323"/>
                <a:gd name="connsiteX0" fmla="*/ 766572 w 9305068"/>
                <a:gd name="connsiteY0" fmla="*/ 15883 h 5318323"/>
                <a:gd name="connsiteX1" fmla="*/ 1827276 w 9305068"/>
                <a:gd name="connsiteY1" fmla="*/ 3883795 h 5318323"/>
                <a:gd name="connsiteX2" fmla="*/ 5969508 w 9305068"/>
                <a:gd name="connsiteY2" fmla="*/ 4639699 h 5318323"/>
                <a:gd name="connsiteX3" fmla="*/ 9305068 w 9305068"/>
                <a:gd name="connsiteY3" fmla="*/ 1531120 h 5318323"/>
                <a:gd name="connsiteX4" fmla="*/ 9295543 w 9305068"/>
                <a:gd name="connsiteY4" fmla="*/ 1514356 h 5318323"/>
                <a:gd name="connsiteX5" fmla="*/ 5899404 w 9305068"/>
                <a:gd name="connsiteY5" fmla="*/ 4292227 h 5318323"/>
                <a:gd name="connsiteX6" fmla="*/ 2397252 w 9305068"/>
                <a:gd name="connsiteY6" fmla="*/ 3322963 h 5318323"/>
                <a:gd name="connsiteX7" fmla="*/ 789262 w 9305068"/>
                <a:gd name="connsiteY7" fmla="*/ 3848 h 5318323"/>
                <a:gd name="connsiteX8" fmla="*/ 766572 w 9305068"/>
                <a:gd name="connsiteY8" fmla="*/ 15883 h 5318323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562761 w 8568113"/>
                <a:gd name="connsiteY6" fmla="*/ 33839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8113" h="5507299">
                  <a:moveTo>
                    <a:pt x="29617" y="15883"/>
                  </a:moveTo>
                  <a:cubicBezTo>
                    <a:pt x="0" y="1035497"/>
                    <a:pt x="280061" y="3081663"/>
                    <a:pt x="1090321" y="3883795"/>
                  </a:cubicBezTo>
                  <a:cubicBezTo>
                    <a:pt x="1836573" y="4567055"/>
                    <a:pt x="2998702" y="5507299"/>
                    <a:pt x="4891177" y="4828675"/>
                  </a:cubicBezTo>
                  <a:cubicBezTo>
                    <a:pt x="6783652" y="4150051"/>
                    <a:pt x="7941749" y="2555248"/>
                    <a:pt x="8568113" y="1531120"/>
                  </a:cubicBezTo>
                  <a:cubicBezTo>
                    <a:pt x="8567319" y="1503307"/>
                    <a:pt x="8559382" y="1542169"/>
                    <a:pt x="8558588" y="1514356"/>
                  </a:cubicBezTo>
                  <a:cubicBezTo>
                    <a:pt x="7340439" y="3423853"/>
                    <a:pt x="5935736" y="4458661"/>
                    <a:pt x="4693057" y="4840867"/>
                  </a:cubicBezTo>
                  <a:cubicBezTo>
                    <a:pt x="3682026" y="5152969"/>
                    <a:pt x="2326475" y="5125044"/>
                    <a:pt x="1037397" y="3773790"/>
                  </a:cubicBezTo>
                  <a:cubicBezTo>
                    <a:pt x="138463" y="2763912"/>
                    <a:pt x="96970" y="741717"/>
                    <a:pt x="52307" y="3848"/>
                  </a:cubicBezTo>
                  <a:cubicBezTo>
                    <a:pt x="53478" y="0"/>
                    <a:pt x="37180" y="11871"/>
                    <a:pt x="29617" y="15883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2048256" y="5367528"/>
            <a:ext cx="10034016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6064" y="4498848"/>
            <a:ext cx="8534400" cy="75895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06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invGray">
          <a:xfrm>
            <a:off x="0" y="0"/>
            <a:ext cx="12192000" cy="1133856"/>
            <a:chOff x="0" y="0"/>
            <a:chExt cx="9144000" cy="1133856"/>
          </a:xfrm>
        </p:grpSpPr>
        <p:sp>
          <p:nvSpPr>
            <p:cNvPr id="8" name="Rectangle 7"/>
            <p:cNvSpPr/>
            <p:nvPr userDrawn="1"/>
          </p:nvSpPr>
          <p:spPr bwMode="invGray">
            <a:xfrm>
              <a:off x="0" y="219456"/>
              <a:ext cx="91440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 bwMode="invGray"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 bwMode="invGray">
            <a:xfrm>
              <a:off x="7452360" y="0"/>
              <a:ext cx="1691640" cy="868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28600"/>
            <a:ext cx="109728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84273"/>
            <a:ext cx="10972800" cy="474189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09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gray">
          <a:xfrm rot="5400000">
            <a:off x="5867408" y="3549428"/>
            <a:ext cx="6437376" cy="188912"/>
            <a:chOff x="1131123" y="4373916"/>
            <a:chExt cx="6603681" cy="121444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1131123" y="4456171"/>
              <a:ext cx="6603681" cy="391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9"/>
            <p:cNvGrpSpPr/>
            <p:nvPr userDrawn="1"/>
          </p:nvGrpSpPr>
          <p:grpSpPr bwMode="gray">
            <a:xfrm>
              <a:off x="1135813" y="4373916"/>
              <a:ext cx="2162144" cy="117567"/>
              <a:chOff x="1135813" y="4373916"/>
              <a:chExt cx="2162144" cy="117567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>
                <a:off x="1135813" y="4373916"/>
                <a:ext cx="2083902" cy="1175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Isosceles Triangle 10"/>
              <p:cNvSpPr/>
              <p:nvPr userDrawn="1"/>
            </p:nvSpPr>
            <p:spPr bwMode="gray">
              <a:xfrm>
                <a:off x="3138493" y="4377835"/>
                <a:ext cx="159464" cy="10972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3040" y="438913"/>
            <a:ext cx="2438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38913"/>
            <a:ext cx="822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93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invGray">
          <a:xfrm>
            <a:off x="0" y="0"/>
            <a:ext cx="12192000" cy="1133856"/>
            <a:chOff x="0" y="0"/>
            <a:chExt cx="9144000" cy="1133856"/>
          </a:xfrm>
        </p:grpSpPr>
        <p:sp>
          <p:nvSpPr>
            <p:cNvPr id="8" name="Rectangle 7"/>
            <p:cNvSpPr/>
            <p:nvPr userDrawn="1"/>
          </p:nvSpPr>
          <p:spPr bwMode="invGray">
            <a:xfrm>
              <a:off x="0" y="219456"/>
              <a:ext cx="91440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 bwMode="invGray"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 userDrawn="1"/>
          </p:nvSpPr>
          <p:spPr bwMode="invGray">
            <a:xfrm>
              <a:off x="7452360" y="0"/>
              <a:ext cx="1691640" cy="868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58368" y="228600"/>
            <a:ext cx="9253728" cy="90525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76402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3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 bwMode="gray">
          <a:xfrm>
            <a:off x="963168" y="4672584"/>
            <a:ext cx="11216640" cy="192024"/>
            <a:chOff x="722376" y="4672584"/>
            <a:chExt cx="8412480" cy="192024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722376" y="4809744"/>
              <a:ext cx="8412480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9"/>
            <p:cNvGrpSpPr/>
            <p:nvPr userDrawn="1"/>
          </p:nvGrpSpPr>
          <p:grpSpPr bwMode="gray">
            <a:xfrm>
              <a:off x="722376" y="4672584"/>
              <a:ext cx="3383280" cy="192024"/>
              <a:chOff x="722376" y="4672584"/>
              <a:chExt cx="3383280" cy="192024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>
                <a:off x="722376" y="4681728"/>
                <a:ext cx="3273552" cy="1828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Isosceles Triangle 10"/>
              <p:cNvSpPr/>
              <p:nvPr userDrawn="1"/>
            </p:nvSpPr>
            <p:spPr bwMode="gray">
              <a:xfrm>
                <a:off x="3895344" y="467258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8828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07238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6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 bwMode="gray">
          <a:xfrm flipH="1">
            <a:off x="0" y="1051560"/>
            <a:ext cx="11618976" cy="164592"/>
            <a:chOff x="694944" y="4428744"/>
            <a:chExt cx="8714232" cy="164592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/>
            <p:cNvGrpSpPr/>
            <p:nvPr userDrawn="1"/>
          </p:nvGrpSpPr>
          <p:grpSpPr bwMode="gray">
            <a:xfrm>
              <a:off x="706482" y="4428744"/>
              <a:ext cx="2841390" cy="155448"/>
              <a:chOff x="706482" y="4428744"/>
              <a:chExt cx="2841390" cy="155448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06482" y="4428744"/>
                <a:ext cx="274320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Isosceles Triangle 11"/>
              <p:cNvSpPr/>
              <p:nvPr userDrawn="1"/>
            </p:nvSpPr>
            <p:spPr bwMode="gray">
              <a:xfrm>
                <a:off x="3337560" y="442874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61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 bwMode="gray">
          <a:xfrm flipH="1">
            <a:off x="0" y="1051560"/>
            <a:ext cx="11618976" cy="164592"/>
            <a:chOff x="694944" y="4428744"/>
            <a:chExt cx="8714232" cy="164592"/>
          </a:xfrm>
        </p:grpSpPr>
        <p:sp>
          <p:nvSpPr>
            <p:cNvPr id="11" name="Rectangle 10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9"/>
            <p:cNvGrpSpPr/>
            <p:nvPr userDrawn="1"/>
          </p:nvGrpSpPr>
          <p:grpSpPr bwMode="gray">
            <a:xfrm>
              <a:off x="694944" y="4428744"/>
              <a:ext cx="2852928" cy="155448"/>
              <a:chOff x="694944" y="4428744"/>
              <a:chExt cx="2852928" cy="155448"/>
            </a:xfrm>
          </p:grpSpPr>
          <p:sp>
            <p:nvSpPr>
              <p:cNvPr id="13" name="Rectangle 12"/>
              <p:cNvSpPr/>
              <p:nvPr userDrawn="1"/>
            </p:nvSpPr>
            <p:spPr bwMode="gray">
              <a:xfrm>
                <a:off x="694944" y="4428744"/>
                <a:ext cx="2734056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Isosceles Triangle 13"/>
              <p:cNvSpPr/>
              <p:nvPr userDrawn="1"/>
            </p:nvSpPr>
            <p:spPr bwMode="gray">
              <a:xfrm>
                <a:off x="3337560" y="442874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067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invGray">
          <a:xfrm>
            <a:off x="0" y="0"/>
            <a:ext cx="12192000" cy="1133856"/>
            <a:chOff x="0" y="0"/>
            <a:chExt cx="9144000" cy="1133856"/>
          </a:xfrm>
        </p:grpSpPr>
        <p:sp>
          <p:nvSpPr>
            <p:cNvPr id="7" name="Rectangle 6"/>
            <p:cNvSpPr/>
            <p:nvPr userDrawn="1"/>
          </p:nvSpPr>
          <p:spPr bwMode="invGray">
            <a:xfrm>
              <a:off x="0" y="219456"/>
              <a:ext cx="91440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 bwMode="invGray"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 bwMode="invGray">
            <a:xfrm>
              <a:off x="7452360" y="0"/>
              <a:ext cx="1691640" cy="868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09600" y="228600"/>
            <a:ext cx="9351264" cy="9144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19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97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gray">
          <a:xfrm flipH="1">
            <a:off x="0" y="1353312"/>
            <a:ext cx="5230368" cy="100584"/>
            <a:chOff x="694944" y="4428744"/>
            <a:chExt cx="8714232" cy="164592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/>
            <p:cNvGrpSpPr/>
            <p:nvPr userDrawn="1"/>
          </p:nvGrpSpPr>
          <p:grpSpPr bwMode="gray">
            <a:xfrm>
              <a:off x="694944" y="4428744"/>
              <a:ext cx="2852928" cy="155448"/>
              <a:chOff x="694944" y="4428744"/>
              <a:chExt cx="2852928" cy="155448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694944" y="4428744"/>
                <a:ext cx="2734056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Isosceles Triangle 11"/>
              <p:cNvSpPr/>
              <p:nvPr userDrawn="1"/>
            </p:nvSpPr>
            <p:spPr bwMode="gray">
              <a:xfrm>
                <a:off x="3337560" y="4428744"/>
                <a:ext cx="210312" cy="14630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01752"/>
            <a:ext cx="4730496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440" y="1527048"/>
            <a:ext cx="6291072" cy="45994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88" y="1527048"/>
            <a:ext cx="4730496" cy="4599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40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gray">
          <a:xfrm>
            <a:off x="853440" y="4672584"/>
            <a:ext cx="11326369" cy="192024"/>
            <a:chOff x="694943" y="4428744"/>
            <a:chExt cx="8714233" cy="164592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694944" y="4538472"/>
              <a:ext cx="8714232" cy="548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/>
            <p:cNvGrpSpPr/>
            <p:nvPr userDrawn="1"/>
          </p:nvGrpSpPr>
          <p:grpSpPr bwMode="gray">
            <a:xfrm>
              <a:off x="694943" y="4428744"/>
              <a:ext cx="3020435" cy="133241"/>
              <a:chOff x="694943" y="4428744"/>
              <a:chExt cx="3020435" cy="133241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694943" y="4428744"/>
                <a:ext cx="2907871" cy="1332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Isosceles Triangle 11"/>
              <p:cNvSpPr/>
              <p:nvPr userDrawn="1"/>
            </p:nvSpPr>
            <p:spPr bwMode="gray">
              <a:xfrm>
                <a:off x="3499633" y="4428744"/>
                <a:ext cx="215745" cy="125403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3236976"/>
            <a:ext cx="3998976" cy="13990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4974336" y="658368"/>
            <a:ext cx="6815328" cy="39959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4937760"/>
            <a:ext cx="705916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57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 bwMode="gray">
          <a:xfrm>
            <a:off x="125505" y="-25028"/>
            <a:ext cx="12063828" cy="5604392"/>
            <a:chOff x="94128" y="-25028"/>
            <a:chExt cx="9047871" cy="5604392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94128" y="-1170"/>
              <a:ext cx="8760312" cy="5580534"/>
            </a:xfrm>
            <a:custGeom>
              <a:avLst/>
              <a:gdLst>
                <a:gd name="connsiteX0" fmla="*/ 0 w 8567928"/>
                <a:gd name="connsiteY0" fmla="*/ 0 h 5550408"/>
                <a:gd name="connsiteX1" fmla="*/ 73152 w 8567928"/>
                <a:gd name="connsiteY1" fmla="*/ 9144 h 5550408"/>
                <a:gd name="connsiteX2" fmla="*/ 987552 w 8567928"/>
                <a:gd name="connsiteY2" fmla="*/ 3895344 h 5550408"/>
                <a:gd name="connsiteX3" fmla="*/ 6181344 w 8567928"/>
                <a:gd name="connsiteY3" fmla="*/ 0 h 5550408"/>
                <a:gd name="connsiteX4" fmla="*/ 8567928 w 8567928"/>
                <a:gd name="connsiteY4" fmla="*/ 18288 h 5550408"/>
                <a:gd name="connsiteX5" fmla="*/ 6355080 w 8567928"/>
                <a:gd name="connsiteY5" fmla="*/ 3319272 h 5550408"/>
                <a:gd name="connsiteX6" fmla="*/ 2176272 w 8567928"/>
                <a:gd name="connsiteY6" fmla="*/ 5550408 h 5550408"/>
                <a:gd name="connsiteX7" fmla="*/ 109728 w 8567928"/>
                <a:gd name="connsiteY7" fmla="*/ 3675888 h 5550408"/>
                <a:gd name="connsiteX8" fmla="*/ 0 w 8567928"/>
                <a:gd name="connsiteY8" fmla="*/ 0 h 5550408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52984 w 8820912"/>
                <a:gd name="connsiteY0" fmla="*/ 0 h 5609844"/>
                <a:gd name="connsiteX1" fmla="*/ 326136 w 8820912"/>
                <a:gd name="connsiteY1" fmla="*/ 9144 h 5609844"/>
                <a:gd name="connsiteX2" fmla="*/ 1240536 w 8820912"/>
                <a:gd name="connsiteY2" fmla="*/ 3895344 h 5609844"/>
                <a:gd name="connsiteX3" fmla="*/ 6434328 w 8820912"/>
                <a:gd name="connsiteY3" fmla="*/ 0 h 5609844"/>
                <a:gd name="connsiteX4" fmla="*/ 8820912 w 8820912"/>
                <a:gd name="connsiteY4" fmla="*/ 18288 h 5609844"/>
                <a:gd name="connsiteX5" fmla="*/ 6608064 w 8820912"/>
                <a:gd name="connsiteY5" fmla="*/ 3319272 h 5609844"/>
                <a:gd name="connsiteX6" fmla="*/ 2429256 w 8820912"/>
                <a:gd name="connsiteY6" fmla="*/ 5550408 h 5609844"/>
                <a:gd name="connsiteX7" fmla="*/ 362712 w 8820912"/>
                <a:gd name="connsiteY7" fmla="*/ 3675888 h 5609844"/>
                <a:gd name="connsiteX8" fmla="*/ 252984 w 88209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87968"/>
                <a:gd name="connsiteY0" fmla="*/ 0 h 5609844"/>
                <a:gd name="connsiteX1" fmla="*/ 364236 w 8887968"/>
                <a:gd name="connsiteY1" fmla="*/ 9144 h 5609844"/>
                <a:gd name="connsiteX2" fmla="*/ 1278636 w 8887968"/>
                <a:gd name="connsiteY2" fmla="*/ 3895344 h 5609844"/>
                <a:gd name="connsiteX3" fmla="*/ 6472428 w 8887968"/>
                <a:gd name="connsiteY3" fmla="*/ 0 h 5609844"/>
                <a:gd name="connsiteX4" fmla="*/ 8859012 w 8887968"/>
                <a:gd name="connsiteY4" fmla="*/ 18288 h 5609844"/>
                <a:gd name="connsiteX5" fmla="*/ 6646164 w 8887968"/>
                <a:gd name="connsiteY5" fmla="*/ 3319272 h 5609844"/>
                <a:gd name="connsiteX6" fmla="*/ 2695956 w 8887968"/>
                <a:gd name="connsiteY6" fmla="*/ 5550408 h 5609844"/>
                <a:gd name="connsiteX7" fmla="*/ 400812 w 8887968"/>
                <a:gd name="connsiteY7" fmla="*/ 3675888 h 5609844"/>
                <a:gd name="connsiteX8" fmla="*/ 291084 w 8887968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9844"/>
                <a:gd name="connsiteX1" fmla="*/ 364236 w 8859012"/>
                <a:gd name="connsiteY1" fmla="*/ 9144 h 5609844"/>
                <a:gd name="connsiteX2" fmla="*/ 1278636 w 8859012"/>
                <a:gd name="connsiteY2" fmla="*/ 3895344 h 5609844"/>
                <a:gd name="connsiteX3" fmla="*/ 6472428 w 8859012"/>
                <a:gd name="connsiteY3" fmla="*/ 0 h 5609844"/>
                <a:gd name="connsiteX4" fmla="*/ 8859012 w 8859012"/>
                <a:gd name="connsiteY4" fmla="*/ 18288 h 5609844"/>
                <a:gd name="connsiteX5" fmla="*/ 6646164 w 8859012"/>
                <a:gd name="connsiteY5" fmla="*/ 3319272 h 5609844"/>
                <a:gd name="connsiteX6" fmla="*/ 2695956 w 8859012"/>
                <a:gd name="connsiteY6" fmla="*/ 5550408 h 5609844"/>
                <a:gd name="connsiteX7" fmla="*/ 400812 w 8859012"/>
                <a:gd name="connsiteY7" fmla="*/ 3675888 h 5609844"/>
                <a:gd name="connsiteX8" fmla="*/ 291084 w 8859012"/>
                <a:gd name="connsiteY8" fmla="*/ 0 h 5609844"/>
                <a:gd name="connsiteX0" fmla="*/ 291084 w 8859012"/>
                <a:gd name="connsiteY0" fmla="*/ 0 h 5600700"/>
                <a:gd name="connsiteX1" fmla="*/ 364236 w 8859012"/>
                <a:gd name="connsiteY1" fmla="*/ 9144 h 5600700"/>
                <a:gd name="connsiteX2" fmla="*/ 1278636 w 8859012"/>
                <a:gd name="connsiteY2" fmla="*/ 3895344 h 5600700"/>
                <a:gd name="connsiteX3" fmla="*/ 6472428 w 8859012"/>
                <a:gd name="connsiteY3" fmla="*/ 0 h 5600700"/>
                <a:gd name="connsiteX4" fmla="*/ 8859012 w 8859012"/>
                <a:gd name="connsiteY4" fmla="*/ 18288 h 5600700"/>
                <a:gd name="connsiteX5" fmla="*/ 6646164 w 8859012"/>
                <a:gd name="connsiteY5" fmla="*/ 3319272 h 5600700"/>
                <a:gd name="connsiteX6" fmla="*/ 2695956 w 8859012"/>
                <a:gd name="connsiteY6" fmla="*/ 5550408 h 5600700"/>
                <a:gd name="connsiteX7" fmla="*/ 400812 w 8859012"/>
                <a:gd name="connsiteY7" fmla="*/ 3675888 h 5600700"/>
                <a:gd name="connsiteX8" fmla="*/ 291084 w 8859012"/>
                <a:gd name="connsiteY8" fmla="*/ 0 h 5600700"/>
                <a:gd name="connsiteX0" fmla="*/ 299212 w 8867140"/>
                <a:gd name="connsiteY0" fmla="*/ 0 h 5588508"/>
                <a:gd name="connsiteX1" fmla="*/ 372364 w 8867140"/>
                <a:gd name="connsiteY1" fmla="*/ 9144 h 5588508"/>
                <a:gd name="connsiteX2" fmla="*/ 1286764 w 8867140"/>
                <a:gd name="connsiteY2" fmla="*/ 3895344 h 5588508"/>
                <a:gd name="connsiteX3" fmla="*/ 6480556 w 8867140"/>
                <a:gd name="connsiteY3" fmla="*/ 0 h 5588508"/>
                <a:gd name="connsiteX4" fmla="*/ 8867140 w 8867140"/>
                <a:gd name="connsiteY4" fmla="*/ 18288 h 5588508"/>
                <a:gd name="connsiteX5" fmla="*/ 6654292 w 8867140"/>
                <a:gd name="connsiteY5" fmla="*/ 3319272 h 5588508"/>
                <a:gd name="connsiteX6" fmla="*/ 2752852 w 8867140"/>
                <a:gd name="connsiteY6" fmla="*/ 5538216 h 5588508"/>
                <a:gd name="connsiteX7" fmla="*/ 408940 w 8867140"/>
                <a:gd name="connsiteY7" fmla="*/ 3675888 h 5588508"/>
                <a:gd name="connsiteX8" fmla="*/ 299212 w 8867140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116076 w 8696452"/>
                <a:gd name="connsiteY2" fmla="*/ 38953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70688 w 8738616"/>
                <a:gd name="connsiteY0" fmla="*/ 0 h 5588508"/>
                <a:gd name="connsiteX1" fmla="*/ 243840 w 8738616"/>
                <a:gd name="connsiteY1" fmla="*/ 9144 h 5588508"/>
                <a:gd name="connsiteX2" fmla="*/ 1691640 w 8738616"/>
                <a:gd name="connsiteY2" fmla="*/ 4047744 h 5588508"/>
                <a:gd name="connsiteX3" fmla="*/ 6352032 w 8738616"/>
                <a:gd name="connsiteY3" fmla="*/ 0 h 5588508"/>
                <a:gd name="connsiteX4" fmla="*/ 8738616 w 8738616"/>
                <a:gd name="connsiteY4" fmla="*/ 18288 h 5588508"/>
                <a:gd name="connsiteX5" fmla="*/ 6525768 w 8738616"/>
                <a:gd name="connsiteY5" fmla="*/ 3319272 h 5588508"/>
                <a:gd name="connsiteX6" fmla="*/ 2624328 w 8738616"/>
                <a:gd name="connsiteY6" fmla="*/ 5538216 h 5588508"/>
                <a:gd name="connsiteX7" fmla="*/ 280416 w 8738616"/>
                <a:gd name="connsiteY7" fmla="*/ 3675888 h 5588508"/>
                <a:gd name="connsiteX8" fmla="*/ 170688 w 8738616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128524 w 8696452"/>
                <a:gd name="connsiteY0" fmla="*/ 0 h 5588508"/>
                <a:gd name="connsiteX1" fmla="*/ 201676 w 8696452"/>
                <a:gd name="connsiteY1" fmla="*/ 9144 h 5588508"/>
                <a:gd name="connsiteX2" fmla="*/ 1649476 w 8696452"/>
                <a:gd name="connsiteY2" fmla="*/ 4047744 h 5588508"/>
                <a:gd name="connsiteX3" fmla="*/ 6309868 w 8696452"/>
                <a:gd name="connsiteY3" fmla="*/ 0 h 5588508"/>
                <a:gd name="connsiteX4" fmla="*/ 8696452 w 8696452"/>
                <a:gd name="connsiteY4" fmla="*/ 18288 h 5588508"/>
                <a:gd name="connsiteX5" fmla="*/ 6483604 w 8696452"/>
                <a:gd name="connsiteY5" fmla="*/ 3319272 h 5588508"/>
                <a:gd name="connsiteX6" fmla="*/ 2582164 w 8696452"/>
                <a:gd name="connsiteY6" fmla="*/ 5538216 h 5588508"/>
                <a:gd name="connsiteX7" fmla="*/ 238252 w 8696452"/>
                <a:gd name="connsiteY7" fmla="*/ 3675888 h 5588508"/>
                <a:gd name="connsiteX8" fmla="*/ 128524 w 8696452"/>
                <a:gd name="connsiteY8" fmla="*/ 0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299950 w 8866992"/>
                <a:gd name="connsiteY0" fmla="*/ 7974 h 5588508"/>
                <a:gd name="connsiteX1" fmla="*/ 372216 w 8866992"/>
                <a:gd name="connsiteY1" fmla="*/ 9144 h 5588508"/>
                <a:gd name="connsiteX2" fmla="*/ 1820016 w 8866992"/>
                <a:gd name="connsiteY2" fmla="*/ 4047744 h 5588508"/>
                <a:gd name="connsiteX3" fmla="*/ 6480408 w 8866992"/>
                <a:gd name="connsiteY3" fmla="*/ 0 h 5588508"/>
                <a:gd name="connsiteX4" fmla="*/ 8866992 w 8866992"/>
                <a:gd name="connsiteY4" fmla="*/ 18288 h 5588508"/>
                <a:gd name="connsiteX5" fmla="*/ 6654144 w 8866992"/>
                <a:gd name="connsiteY5" fmla="*/ 3319272 h 5588508"/>
                <a:gd name="connsiteX6" fmla="*/ 2752704 w 8866992"/>
                <a:gd name="connsiteY6" fmla="*/ 5538216 h 5588508"/>
                <a:gd name="connsiteX7" fmla="*/ 408792 w 8866992"/>
                <a:gd name="connsiteY7" fmla="*/ 3675888 h 5588508"/>
                <a:gd name="connsiteX8" fmla="*/ 299950 w 8866992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0680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7974 h 5588508"/>
                <a:gd name="connsiteX1" fmla="*/ 262488 w 8757264"/>
                <a:gd name="connsiteY1" fmla="*/ 9144 h 5588508"/>
                <a:gd name="connsiteX2" fmla="*/ 1710288 w 8757264"/>
                <a:gd name="connsiteY2" fmla="*/ 4047744 h 5588508"/>
                <a:gd name="connsiteX3" fmla="*/ 6376776 w 8757264"/>
                <a:gd name="connsiteY3" fmla="*/ 0 h 5588508"/>
                <a:gd name="connsiteX4" fmla="*/ 8757264 w 8757264"/>
                <a:gd name="connsiteY4" fmla="*/ 18288 h 5588508"/>
                <a:gd name="connsiteX5" fmla="*/ 6544416 w 8757264"/>
                <a:gd name="connsiteY5" fmla="*/ 3319272 h 5588508"/>
                <a:gd name="connsiteX6" fmla="*/ 2642976 w 8757264"/>
                <a:gd name="connsiteY6" fmla="*/ 5538216 h 5588508"/>
                <a:gd name="connsiteX7" fmla="*/ 299064 w 8757264"/>
                <a:gd name="connsiteY7" fmla="*/ 3675888 h 5588508"/>
                <a:gd name="connsiteX8" fmla="*/ 190222 w 8757264"/>
                <a:gd name="connsiteY8" fmla="*/ 7974 h 5588508"/>
                <a:gd name="connsiteX0" fmla="*/ 190222 w 8757264"/>
                <a:gd name="connsiteY0" fmla="*/ 0 h 5580534"/>
                <a:gd name="connsiteX1" fmla="*/ 262488 w 8757264"/>
                <a:gd name="connsiteY1" fmla="*/ 1170 h 5580534"/>
                <a:gd name="connsiteX2" fmla="*/ 1710288 w 8757264"/>
                <a:gd name="connsiteY2" fmla="*/ 4039770 h 5580534"/>
                <a:gd name="connsiteX3" fmla="*/ 6364584 w 8757264"/>
                <a:gd name="connsiteY3" fmla="*/ 10314 h 5580534"/>
                <a:gd name="connsiteX4" fmla="*/ 8757264 w 8757264"/>
                <a:gd name="connsiteY4" fmla="*/ 10314 h 5580534"/>
                <a:gd name="connsiteX5" fmla="*/ 6544416 w 8757264"/>
                <a:gd name="connsiteY5" fmla="*/ 3311298 h 5580534"/>
                <a:gd name="connsiteX6" fmla="*/ 2642976 w 8757264"/>
                <a:gd name="connsiteY6" fmla="*/ 5530242 h 5580534"/>
                <a:gd name="connsiteX7" fmla="*/ 299064 w 8757264"/>
                <a:gd name="connsiteY7" fmla="*/ 3667914 h 5580534"/>
                <a:gd name="connsiteX8" fmla="*/ 190222 w 8757264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  <a:gd name="connsiteX0" fmla="*/ 190222 w 8760312"/>
                <a:gd name="connsiteY0" fmla="*/ 0 h 5580534"/>
                <a:gd name="connsiteX1" fmla="*/ 262488 w 8760312"/>
                <a:gd name="connsiteY1" fmla="*/ 1170 h 5580534"/>
                <a:gd name="connsiteX2" fmla="*/ 1710288 w 8760312"/>
                <a:gd name="connsiteY2" fmla="*/ 4039770 h 5580534"/>
                <a:gd name="connsiteX3" fmla="*/ 6364584 w 8760312"/>
                <a:gd name="connsiteY3" fmla="*/ 10314 h 5580534"/>
                <a:gd name="connsiteX4" fmla="*/ 8760312 w 8760312"/>
                <a:gd name="connsiteY4" fmla="*/ 1170 h 5580534"/>
                <a:gd name="connsiteX5" fmla="*/ 6544416 w 8760312"/>
                <a:gd name="connsiteY5" fmla="*/ 3311298 h 5580534"/>
                <a:gd name="connsiteX6" fmla="*/ 2642976 w 8760312"/>
                <a:gd name="connsiteY6" fmla="*/ 5530242 h 5580534"/>
                <a:gd name="connsiteX7" fmla="*/ 299064 w 8760312"/>
                <a:gd name="connsiteY7" fmla="*/ 3667914 h 5580534"/>
                <a:gd name="connsiteX8" fmla="*/ 190222 w 8760312"/>
                <a:gd name="connsiteY8" fmla="*/ 0 h 55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0312" h="5580534">
                  <a:moveTo>
                    <a:pt x="190222" y="0"/>
                  </a:moveTo>
                  <a:lnTo>
                    <a:pt x="262488" y="1170"/>
                  </a:lnTo>
                  <a:cubicBezTo>
                    <a:pt x="186288" y="616866"/>
                    <a:pt x="82656" y="3864510"/>
                    <a:pt x="1710288" y="4039770"/>
                  </a:cubicBezTo>
                  <a:cubicBezTo>
                    <a:pt x="3401928" y="4215030"/>
                    <a:pt x="5012796" y="2790090"/>
                    <a:pt x="6364584" y="10314"/>
                  </a:cubicBezTo>
                  <a:lnTo>
                    <a:pt x="8760312" y="1170"/>
                  </a:lnTo>
                  <a:cubicBezTo>
                    <a:pt x="8396076" y="642774"/>
                    <a:pt x="7551780" y="2331874"/>
                    <a:pt x="6544416" y="3311298"/>
                  </a:cubicBezTo>
                  <a:cubicBezTo>
                    <a:pt x="5537052" y="4290722"/>
                    <a:pt x="4000860" y="5479950"/>
                    <a:pt x="2642976" y="5530242"/>
                  </a:cubicBezTo>
                  <a:cubicBezTo>
                    <a:pt x="1285092" y="5580534"/>
                    <a:pt x="598128" y="4598765"/>
                    <a:pt x="299064" y="3667914"/>
                  </a:cubicBezTo>
                  <a:cubicBezTo>
                    <a:pt x="0" y="2737063"/>
                    <a:pt x="138406" y="461772"/>
                    <a:pt x="190222" y="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573886" y="-25028"/>
              <a:ext cx="8568113" cy="5507299"/>
            </a:xfrm>
            <a:custGeom>
              <a:avLst/>
              <a:gdLst>
                <a:gd name="connsiteX0" fmla="*/ 0 w 8531352"/>
                <a:gd name="connsiteY0" fmla="*/ 0 h 5093208"/>
                <a:gd name="connsiteX1" fmla="*/ 1060704 w 8531352"/>
                <a:gd name="connsiteY1" fmla="*/ 3867912 h 5093208"/>
                <a:gd name="connsiteX2" fmla="*/ 3712464 w 8531352"/>
                <a:gd name="connsiteY2" fmla="*/ 5093208 h 5093208"/>
                <a:gd name="connsiteX3" fmla="*/ 8531352 w 8531352"/>
                <a:gd name="connsiteY3" fmla="*/ 1581912 h 5093208"/>
                <a:gd name="connsiteX4" fmla="*/ 8531352 w 8531352"/>
                <a:gd name="connsiteY4" fmla="*/ 1527048 h 5093208"/>
                <a:gd name="connsiteX5" fmla="*/ 3685032 w 8531352"/>
                <a:gd name="connsiteY5" fmla="*/ 5038344 h 5093208"/>
                <a:gd name="connsiteX6" fmla="*/ 1097280 w 8531352"/>
                <a:gd name="connsiteY6" fmla="*/ 3840480 h 5093208"/>
                <a:gd name="connsiteX7" fmla="*/ 0 w 8531352"/>
                <a:gd name="connsiteY7" fmla="*/ 0 h 5093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0 h 5474208"/>
                <a:gd name="connsiteX1" fmla="*/ 1060704 w 8531352"/>
                <a:gd name="connsiteY1" fmla="*/ 3867912 h 5474208"/>
                <a:gd name="connsiteX2" fmla="*/ 3712464 w 8531352"/>
                <a:gd name="connsiteY2" fmla="*/ 5093208 h 5474208"/>
                <a:gd name="connsiteX3" fmla="*/ 8531352 w 8531352"/>
                <a:gd name="connsiteY3" fmla="*/ 1581912 h 5474208"/>
                <a:gd name="connsiteX4" fmla="*/ 8531352 w 8531352"/>
                <a:gd name="connsiteY4" fmla="*/ 1527048 h 5474208"/>
                <a:gd name="connsiteX5" fmla="*/ 3685032 w 8531352"/>
                <a:gd name="connsiteY5" fmla="*/ 5038344 h 5474208"/>
                <a:gd name="connsiteX6" fmla="*/ 1097280 w 8531352"/>
                <a:gd name="connsiteY6" fmla="*/ 3840480 h 5474208"/>
                <a:gd name="connsiteX7" fmla="*/ 0 w 8531352"/>
                <a:gd name="connsiteY7" fmla="*/ 0 h 5474208"/>
                <a:gd name="connsiteX0" fmla="*/ 0 w 8531352"/>
                <a:gd name="connsiteY0" fmla="*/ 4572 h 5478780"/>
                <a:gd name="connsiteX1" fmla="*/ 1060704 w 8531352"/>
                <a:gd name="connsiteY1" fmla="*/ 3872484 h 5478780"/>
                <a:gd name="connsiteX2" fmla="*/ 3712464 w 8531352"/>
                <a:gd name="connsiteY2" fmla="*/ 5097780 h 5478780"/>
                <a:gd name="connsiteX3" fmla="*/ 8531352 w 8531352"/>
                <a:gd name="connsiteY3" fmla="*/ 1586484 h 5478780"/>
                <a:gd name="connsiteX4" fmla="*/ 8531352 w 8531352"/>
                <a:gd name="connsiteY4" fmla="*/ 1531620 h 5478780"/>
                <a:gd name="connsiteX5" fmla="*/ 3685032 w 8531352"/>
                <a:gd name="connsiteY5" fmla="*/ 5042916 h 5478780"/>
                <a:gd name="connsiteX6" fmla="*/ 1097280 w 8531352"/>
                <a:gd name="connsiteY6" fmla="*/ 3845052 h 5478780"/>
                <a:gd name="connsiteX7" fmla="*/ 0 w 8531352"/>
                <a:gd name="connsiteY7" fmla="*/ 4572 h 5478780"/>
                <a:gd name="connsiteX0" fmla="*/ 6096 w 8537448"/>
                <a:gd name="connsiteY0" fmla="*/ 4572 h 5478780"/>
                <a:gd name="connsiteX1" fmla="*/ 1066800 w 8537448"/>
                <a:gd name="connsiteY1" fmla="*/ 3872484 h 5478780"/>
                <a:gd name="connsiteX2" fmla="*/ 3718560 w 8537448"/>
                <a:gd name="connsiteY2" fmla="*/ 5097780 h 5478780"/>
                <a:gd name="connsiteX3" fmla="*/ 8537448 w 8537448"/>
                <a:gd name="connsiteY3" fmla="*/ 1586484 h 5478780"/>
                <a:gd name="connsiteX4" fmla="*/ 8537448 w 8537448"/>
                <a:gd name="connsiteY4" fmla="*/ 1531620 h 5478780"/>
                <a:gd name="connsiteX5" fmla="*/ 3691128 w 8537448"/>
                <a:gd name="connsiteY5" fmla="*/ 5042916 h 5478780"/>
                <a:gd name="connsiteX6" fmla="*/ 1103376 w 8537448"/>
                <a:gd name="connsiteY6" fmla="*/ 3845052 h 5478780"/>
                <a:gd name="connsiteX7" fmla="*/ 6096 w 8537448"/>
                <a:gd name="connsiteY7" fmla="*/ 4572 h 5478780"/>
                <a:gd name="connsiteX0" fmla="*/ 6096 w 8537448"/>
                <a:gd name="connsiteY0" fmla="*/ 0 h 5474208"/>
                <a:gd name="connsiteX1" fmla="*/ 1066800 w 8537448"/>
                <a:gd name="connsiteY1" fmla="*/ 3867912 h 5474208"/>
                <a:gd name="connsiteX2" fmla="*/ 3718560 w 8537448"/>
                <a:gd name="connsiteY2" fmla="*/ 5093208 h 5474208"/>
                <a:gd name="connsiteX3" fmla="*/ 8537448 w 8537448"/>
                <a:gd name="connsiteY3" fmla="*/ 1581912 h 5474208"/>
                <a:gd name="connsiteX4" fmla="*/ 8537448 w 8537448"/>
                <a:gd name="connsiteY4" fmla="*/ 1527048 h 5474208"/>
                <a:gd name="connsiteX5" fmla="*/ 3691128 w 8537448"/>
                <a:gd name="connsiteY5" fmla="*/ 5038344 h 5474208"/>
                <a:gd name="connsiteX6" fmla="*/ 1103376 w 8537448"/>
                <a:gd name="connsiteY6" fmla="*/ 3840480 h 5474208"/>
                <a:gd name="connsiteX7" fmla="*/ 6096 w 8537448"/>
                <a:gd name="connsiteY7" fmla="*/ 0 h 5474208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33958 h 6108166"/>
                <a:gd name="connsiteX1" fmla="*/ 1233706 w 8704354"/>
                <a:gd name="connsiteY1" fmla="*/ 4501870 h 6108166"/>
                <a:gd name="connsiteX2" fmla="*/ 3885466 w 8704354"/>
                <a:gd name="connsiteY2" fmla="*/ 5727166 h 6108166"/>
                <a:gd name="connsiteX3" fmla="*/ 8704354 w 8704354"/>
                <a:gd name="connsiteY3" fmla="*/ 2215870 h 6108166"/>
                <a:gd name="connsiteX4" fmla="*/ 8704354 w 8704354"/>
                <a:gd name="connsiteY4" fmla="*/ 2161006 h 6108166"/>
                <a:gd name="connsiteX5" fmla="*/ 3858034 w 8704354"/>
                <a:gd name="connsiteY5" fmla="*/ 5672302 h 6108166"/>
                <a:gd name="connsiteX6" fmla="*/ 1270282 w 8704354"/>
                <a:gd name="connsiteY6" fmla="*/ 4474438 h 6108166"/>
                <a:gd name="connsiteX7" fmla="*/ 195692 w 8704354"/>
                <a:gd name="connsiteY7" fmla="*/ 698123 h 6108166"/>
                <a:gd name="connsiteX8" fmla="*/ 173002 w 8704354"/>
                <a:gd name="connsiteY8" fmla="*/ 633958 h 6108166"/>
                <a:gd name="connsiteX0" fmla="*/ 173002 w 8704354"/>
                <a:gd name="connsiteY0" fmla="*/ 652115 h 6126323"/>
                <a:gd name="connsiteX1" fmla="*/ 1233706 w 8704354"/>
                <a:gd name="connsiteY1" fmla="*/ 4520027 h 6126323"/>
                <a:gd name="connsiteX2" fmla="*/ 3885466 w 8704354"/>
                <a:gd name="connsiteY2" fmla="*/ 5745323 h 6126323"/>
                <a:gd name="connsiteX3" fmla="*/ 8704354 w 8704354"/>
                <a:gd name="connsiteY3" fmla="*/ 2234027 h 6126323"/>
                <a:gd name="connsiteX4" fmla="*/ 8704354 w 8704354"/>
                <a:gd name="connsiteY4" fmla="*/ 2179163 h 6126323"/>
                <a:gd name="connsiteX5" fmla="*/ 3858034 w 8704354"/>
                <a:gd name="connsiteY5" fmla="*/ 5690459 h 6126323"/>
                <a:gd name="connsiteX6" fmla="*/ 1270282 w 8704354"/>
                <a:gd name="connsiteY6" fmla="*/ 4492595 h 6126323"/>
                <a:gd name="connsiteX7" fmla="*/ 271892 w 8704354"/>
                <a:gd name="connsiteY7" fmla="*/ 640080 h 6126323"/>
                <a:gd name="connsiteX8" fmla="*/ 173002 w 8704354"/>
                <a:gd name="connsiteY8" fmla="*/ 652115 h 6126323"/>
                <a:gd name="connsiteX0" fmla="*/ 190469 w 8721821"/>
                <a:gd name="connsiteY0" fmla="*/ 733123 h 6207331"/>
                <a:gd name="connsiteX1" fmla="*/ 1251173 w 8721821"/>
                <a:gd name="connsiteY1" fmla="*/ 4601035 h 6207331"/>
                <a:gd name="connsiteX2" fmla="*/ 3902933 w 8721821"/>
                <a:gd name="connsiteY2" fmla="*/ 5826331 h 6207331"/>
                <a:gd name="connsiteX3" fmla="*/ 8721821 w 8721821"/>
                <a:gd name="connsiteY3" fmla="*/ 2315035 h 6207331"/>
                <a:gd name="connsiteX4" fmla="*/ 8721821 w 8721821"/>
                <a:gd name="connsiteY4" fmla="*/ 2260171 h 6207331"/>
                <a:gd name="connsiteX5" fmla="*/ 3875501 w 8721821"/>
                <a:gd name="connsiteY5" fmla="*/ 5771467 h 6207331"/>
                <a:gd name="connsiteX6" fmla="*/ 1287749 w 8721821"/>
                <a:gd name="connsiteY6" fmla="*/ 4573603 h 6207331"/>
                <a:gd name="connsiteX7" fmla="*/ 289359 w 8721821"/>
                <a:gd name="connsiteY7" fmla="*/ 721088 h 6207331"/>
                <a:gd name="connsiteX8" fmla="*/ 108356 w 8721821"/>
                <a:gd name="connsiteY8" fmla="*/ 247077 h 6207331"/>
                <a:gd name="connsiteX9" fmla="*/ 190469 w 8721821"/>
                <a:gd name="connsiteY9" fmla="*/ 733123 h 6207331"/>
                <a:gd name="connsiteX0" fmla="*/ 160302 w 8691654"/>
                <a:gd name="connsiteY0" fmla="*/ 652115 h 6126323"/>
                <a:gd name="connsiteX1" fmla="*/ 1221006 w 8691654"/>
                <a:gd name="connsiteY1" fmla="*/ 4520027 h 6126323"/>
                <a:gd name="connsiteX2" fmla="*/ 3872766 w 8691654"/>
                <a:gd name="connsiteY2" fmla="*/ 5745323 h 6126323"/>
                <a:gd name="connsiteX3" fmla="*/ 8691654 w 8691654"/>
                <a:gd name="connsiteY3" fmla="*/ 2234027 h 6126323"/>
                <a:gd name="connsiteX4" fmla="*/ 8691654 w 8691654"/>
                <a:gd name="connsiteY4" fmla="*/ 2179163 h 6126323"/>
                <a:gd name="connsiteX5" fmla="*/ 3845334 w 8691654"/>
                <a:gd name="connsiteY5" fmla="*/ 5690459 h 6126323"/>
                <a:gd name="connsiteX6" fmla="*/ 1257582 w 8691654"/>
                <a:gd name="connsiteY6" fmla="*/ 4492595 h 6126323"/>
                <a:gd name="connsiteX7" fmla="*/ 259192 w 8691654"/>
                <a:gd name="connsiteY7" fmla="*/ 640080 h 6126323"/>
                <a:gd name="connsiteX8" fmla="*/ 160302 w 8691654"/>
                <a:gd name="connsiteY8" fmla="*/ 652115 h 612632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0 w 8531352"/>
                <a:gd name="connsiteY0" fmla="*/ 12035 h 5486243"/>
                <a:gd name="connsiteX1" fmla="*/ 1060704 w 8531352"/>
                <a:gd name="connsiteY1" fmla="*/ 3879947 h 5486243"/>
                <a:gd name="connsiteX2" fmla="*/ 3712464 w 8531352"/>
                <a:gd name="connsiteY2" fmla="*/ 5105243 h 5486243"/>
                <a:gd name="connsiteX3" fmla="*/ 8531352 w 8531352"/>
                <a:gd name="connsiteY3" fmla="*/ 1593947 h 5486243"/>
                <a:gd name="connsiteX4" fmla="*/ 8531352 w 8531352"/>
                <a:gd name="connsiteY4" fmla="*/ 1539083 h 5486243"/>
                <a:gd name="connsiteX5" fmla="*/ 3685032 w 8531352"/>
                <a:gd name="connsiteY5" fmla="*/ 5050379 h 5486243"/>
                <a:gd name="connsiteX6" fmla="*/ 1097280 w 8531352"/>
                <a:gd name="connsiteY6" fmla="*/ 3852515 h 5486243"/>
                <a:gd name="connsiteX7" fmla="*/ 98890 w 8531352"/>
                <a:gd name="connsiteY7" fmla="*/ 0 h 5486243"/>
                <a:gd name="connsiteX8" fmla="*/ 0 w 8531352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1163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2035 h 5486243"/>
                <a:gd name="connsiteX1" fmla="*/ 1078129 w 8548777"/>
                <a:gd name="connsiteY1" fmla="*/ 3879947 h 5486243"/>
                <a:gd name="connsiteX2" fmla="*/ 3729889 w 8548777"/>
                <a:gd name="connsiteY2" fmla="*/ 5105243 h 5486243"/>
                <a:gd name="connsiteX3" fmla="*/ 8548777 w 8548777"/>
                <a:gd name="connsiteY3" fmla="*/ 1593947 h 5486243"/>
                <a:gd name="connsiteX4" fmla="*/ 8548777 w 8548777"/>
                <a:gd name="connsiteY4" fmla="*/ 1539083 h 5486243"/>
                <a:gd name="connsiteX5" fmla="*/ 3702457 w 8548777"/>
                <a:gd name="connsiteY5" fmla="*/ 5050379 h 5486243"/>
                <a:gd name="connsiteX6" fmla="*/ 1114705 w 8548777"/>
                <a:gd name="connsiteY6" fmla="*/ 3852515 h 5486243"/>
                <a:gd name="connsiteX7" fmla="*/ 40115 w 8548777"/>
                <a:gd name="connsiteY7" fmla="*/ 0 h 5486243"/>
                <a:gd name="connsiteX8" fmla="*/ 17425 w 8548777"/>
                <a:gd name="connsiteY8" fmla="*/ 12035 h 5486243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490091"/>
                <a:gd name="connsiteX1" fmla="*/ 1078129 w 8548777"/>
                <a:gd name="connsiteY1" fmla="*/ 3883795 h 5490091"/>
                <a:gd name="connsiteX2" fmla="*/ 3729889 w 8548777"/>
                <a:gd name="connsiteY2" fmla="*/ 5109091 h 5490091"/>
                <a:gd name="connsiteX3" fmla="*/ 8548777 w 8548777"/>
                <a:gd name="connsiteY3" fmla="*/ 1597795 h 5490091"/>
                <a:gd name="connsiteX4" fmla="*/ 8548777 w 8548777"/>
                <a:gd name="connsiteY4" fmla="*/ 1542931 h 5490091"/>
                <a:gd name="connsiteX5" fmla="*/ 3702457 w 8548777"/>
                <a:gd name="connsiteY5" fmla="*/ 5054227 h 5490091"/>
                <a:gd name="connsiteX6" fmla="*/ 1114705 w 8548777"/>
                <a:gd name="connsiteY6" fmla="*/ 3856363 h 5490091"/>
                <a:gd name="connsiteX7" fmla="*/ 40115 w 8548777"/>
                <a:gd name="connsiteY7" fmla="*/ 3848 h 5490091"/>
                <a:gd name="connsiteX8" fmla="*/ 17425 w 8548777"/>
                <a:gd name="connsiteY8" fmla="*/ 15883 h 5490091"/>
                <a:gd name="connsiteX0" fmla="*/ 17425 w 8548777"/>
                <a:gd name="connsiteY0" fmla="*/ 15883 h 5054227"/>
                <a:gd name="connsiteX1" fmla="*/ 1078129 w 8548777"/>
                <a:gd name="connsiteY1" fmla="*/ 3883795 h 5054227"/>
                <a:gd name="connsiteX2" fmla="*/ 3729889 w 8548777"/>
                <a:gd name="connsiteY2" fmla="*/ 4270891 h 5054227"/>
                <a:gd name="connsiteX3" fmla="*/ 8548777 w 8548777"/>
                <a:gd name="connsiteY3" fmla="*/ 1597795 h 5054227"/>
                <a:gd name="connsiteX4" fmla="*/ 8548777 w 8548777"/>
                <a:gd name="connsiteY4" fmla="*/ 1542931 h 5054227"/>
                <a:gd name="connsiteX5" fmla="*/ 3702457 w 8548777"/>
                <a:gd name="connsiteY5" fmla="*/ 5054227 h 5054227"/>
                <a:gd name="connsiteX6" fmla="*/ 1114705 w 8548777"/>
                <a:gd name="connsiteY6" fmla="*/ 3856363 h 5054227"/>
                <a:gd name="connsiteX7" fmla="*/ 40115 w 8548777"/>
                <a:gd name="connsiteY7" fmla="*/ 3848 h 5054227"/>
                <a:gd name="connsiteX8" fmla="*/ 17425 w 8548777"/>
                <a:gd name="connsiteY8" fmla="*/ 15883 h 5054227"/>
                <a:gd name="connsiteX0" fmla="*/ 17425 w 8548777"/>
                <a:gd name="connsiteY0" fmla="*/ 15883 h 4651891"/>
                <a:gd name="connsiteX1" fmla="*/ 1078129 w 8548777"/>
                <a:gd name="connsiteY1" fmla="*/ 3883795 h 4651891"/>
                <a:gd name="connsiteX2" fmla="*/ 3729889 w 8548777"/>
                <a:gd name="connsiteY2" fmla="*/ 4270891 h 4651891"/>
                <a:gd name="connsiteX3" fmla="*/ 8548777 w 8548777"/>
                <a:gd name="connsiteY3" fmla="*/ 1597795 h 4651891"/>
                <a:gd name="connsiteX4" fmla="*/ 8548777 w 8548777"/>
                <a:gd name="connsiteY4" fmla="*/ 1542931 h 4651891"/>
                <a:gd name="connsiteX5" fmla="*/ 3702457 w 8548777"/>
                <a:gd name="connsiteY5" fmla="*/ 3606427 h 4651891"/>
                <a:gd name="connsiteX6" fmla="*/ 1114705 w 8548777"/>
                <a:gd name="connsiteY6" fmla="*/ 3856363 h 4651891"/>
                <a:gd name="connsiteX7" fmla="*/ 40115 w 8548777"/>
                <a:gd name="connsiteY7" fmla="*/ 3848 h 4651891"/>
                <a:gd name="connsiteX8" fmla="*/ 17425 w 8548777"/>
                <a:gd name="connsiteY8" fmla="*/ 15883 h 4651891"/>
                <a:gd name="connsiteX0" fmla="*/ 17425 w 8548777"/>
                <a:gd name="connsiteY0" fmla="*/ 15883 h 5032891"/>
                <a:gd name="connsiteX1" fmla="*/ 1078129 w 8548777"/>
                <a:gd name="connsiteY1" fmla="*/ 3883795 h 5032891"/>
                <a:gd name="connsiteX2" fmla="*/ 5253889 w 8548777"/>
                <a:gd name="connsiteY2" fmla="*/ 4651891 h 5032891"/>
                <a:gd name="connsiteX3" fmla="*/ 8548777 w 8548777"/>
                <a:gd name="connsiteY3" fmla="*/ 1597795 h 5032891"/>
                <a:gd name="connsiteX4" fmla="*/ 8548777 w 8548777"/>
                <a:gd name="connsiteY4" fmla="*/ 1542931 h 5032891"/>
                <a:gd name="connsiteX5" fmla="*/ 3702457 w 8548777"/>
                <a:gd name="connsiteY5" fmla="*/ 3606427 h 5032891"/>
                <a:gd name="connsiteX6" fmla="*/ 1114705 w 8548777"/>
                <a:gd name="connsiteY6" fmla="*/ 3856363 h 5032891"/>
                <a:gd name="connsiteX7" fmla="*/ 40115 w 8548777"/>
                <a:gd name="connsiteY7" fmla="*/ 3848 h 5032891"/>
                <a:gd name="connsiteX8" fmla="*/ 17425 w 8548777"/>
                <a:gd name="connsiteY8" fmla="*/ 15883 h 5032891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114705 w 8548777"/>
                <a:gd name="connsiteY6" fmla="*/ 38563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17425 w 8548777"/>
                <a:gd name="connsiteY0" fmla="*/ 15883 h 5599819"/>
                <a:gd name="connsiteX1" fmla="*/ 1078129 w 8548777"/>
                <a:gd name="connsiteY1" fmla="*/ 3883795 h 5599819"/>
                <a:gd name="connsiteX2" fmla="*/ 5253889 w 8548777"/>
                <a:gd name="connsiteY2" fmla="*/ 4651891 h 5599819"/>
                <a:gd name="connsiteX3" fmla="*/ 8548777 w 8548777"/>
                <a:gd name="connsiteY3" fmla="*/ 1597795 h 5599819"/>
                <a:gd name="connsiteX4" fmla="*/ 8548777 w 8548777"/>
                <a:gd name="connsiteY4" fmla="*/ 1542931 h 5599819"/>
                <a:gd name="connsiteX5" fmla="*/ 3702457 w 8548777"/>
                <a:gd name="connsiteY5" fmla="*/ 3606427 h 5599819"/>
                <a:gd name="connsiteX6" fmla="*/ 1648105 w 8548777"/>
                <a:gd name="connsiteY6" fmla="*/ 3322963 h 5599819"/>
                <a:gd name="connsiteX7" fmla="*/ 40115 w 8548777"/>
                <a:gd name="connsiteY7" fmla="*/ 3848 h 5599819"/>
                <a:gd name="connsiteX8" fmla="*/ 17425 w 8548777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31352 w 8531352"/>
                <a:gd name="connsiteY4" fmla="*/ 1542931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1352"/>
                <a:gd name="connsiteY0" fmla="*/ 15883 h 5599819"/>
                <a:gd name="connsiteX1" fmla="*/ 1060704 w 8531352"/>
                <a:gd name="connsiteY1" fmla="*/ 3883795 h 5599819"/>
                <a:gd name="connsiteX2" fmla="*/ 5236464 w 8531352"/>
                <a:gd name="connsiteY2" fmla="*/ 4651891 h 5599819"/>
                <a:gd name="connsiteX3" fmla="*/ 8531352 w 8531352"/>
                <a:gd name="connsiteY3" fmla="*/ 1597795 h 5599819"/>
                <a:gd name="connsiteX4" fmla="*/ 8528971 w 8531352"/>
                <a:gd name="connsiteY4" fmla="*/ 1514356 h 5599819"/>
                <a:gd name="connsiteX5" fmla="*/ 3685032 w 8531352"/>
                <a:gd name="connsiteY5" fmla="*/ 3606427 h 5599819"/>
                <a:gd name="connsiteX6" fmla="*/ 1630680 w 8531352"/>
                <a:gd name="connsiteY6" fmla="*/ 3322963 h 5599819"/>
                <a:gd name="connsiteX7" fmla="*/ 22690 w 8531352"/>
                <a:gd name="connsiteY7" fmla="*/ 3848 h 5599819"/>
                <a:gd name="connsiteX8" fmla="*/ 0 w 8531352"/>
                <a:gd name="connsiteY8" fmla="*/ 15883 h 5599819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3685032 w 8538496"/>
                <a:gd name="connsiteY5" fmla="*/ 36064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44003"/>
                <a:gd name="connsiteX1" fmla="*/ 1060704 w 8538496"/>
                <a:gd name="connsiteY1" fmla="*/ 3883795 h 5044003"/>
                <a:gd name="connsiteX2" fmla="*/ 5236464 w 8538496"/>
                <a:gd name="connsiteY2" fmla="*/ 4651891 h 5044003"/>
                <a:gd name="connsiteX3" fmla="*/ 8538496 w 8538496"/>
                <a:gd name="connsiteY3" fmla="*/ 1531120 h 5044003"/>
                <a:gd name="connsiteX4" fmla="*/ 8528971 w 8538496"/>
                <a:gd name="connsiteY4" fmla="*/ 1514356 h 5044003"/>
                <a:gd name="connsiteX5" fmla="*/ 5132832 w 8538496"/>
                <a:gd name="connsiteY5" fmla="*/ 4292227 h 5044003"/>
                <a:gd name="connsiteX6" fmla="*/ 1630680 w 8538496"/>
                <a:gd name="connsiteY6" fmla="*/ 3322963 h 5044003"/>
                <a:gd name="connsiteX7" fmla="*/ 22690 w 8538496"/>
                <a:gd name="connsiteY7" fmla="*/ 3848 h 5044003"/>
                <a:gd name="connsiteX8" fmla="*/ 0 w 8538496"/>
                <a:gd name="connsiteY8" fmla="*/ 15883 h 5044003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98867"/>
                <a:gd name="connsiteX1" fmla="*/ 1060704 w 8538496"/>
                <a:gd name="connsiteY1" fmla="*/ 3883795 h 5098867"/>
                <a:gd name="connsiteX2" fmla="*/ 5236464 w 8538496"/>
                <a:gd name="connsiteY2" fmla="*/ 4651891 h 5098867"/>
                <a:gd name="connsiteX3" fmla="*/ 8538496 w 8538496"/>
                <a:gd name="connsiteY3" fmla="*/ 1531120 h 5098867"/>
                <a:gd name="connsiteX4" fmla="*/ 8528971 w 8538496"/>
                <a:gd name="connsiteY4" fmla="*/ 1514356 h 5098867"/>
                <a:gd name="connsiteX5" fmla="*/ 5132832 w 8538496"/>
                <a:gd name="connsiteY5" fmla="*/ 4292227 h 5098867"/>
                <a:gd name="connsiteX6" fmla="*/ 1630680 w 8538496"/>
                <a:gd name="connsiteY6" fmla="*/ 3322963 h 5098867"/>
                <a:gd name="connsiteX7" fmla="*/ 22690 w 8538496"/>
                <a:gd name="connsiteY7" fmla="*/ 3848 h 5098867"/>
                <a:gd name="connsiteX8" fmla="*/ 0 w 8538496"/>
                <a:gd name="connsiteY8" fmla="*/ 15883 h 5098867"/>
                <a:gd name="connsiteX0" fmla="*/ 0 w 8538496"/>
                <a:gd name="connsiteY0" fmla="*/ 15883 h 5086675"/>
                <a:gd name="connsiteX1" fmla="*/ 1060704 w 8538496"/>
                <a:gd name="connsiteY1" fmla="*/ 3883795 h 5086675"/>
                <a:gd name="connsiteX2" fmla="*/ 5202936 w 8538496"/>
                <a:gd name="connsiteY2" fmla="*/ 4639699 h 5086675"/>
                <a:gd name="connsiteX3" fmla="*/ 8538496 w 8538496"/>
                <a:gd name="connsiteY3" fmla="*/ 1531120 h 5086675"/>
                <a:gd name="connsiteX4" fmla="*/ 8528971 w 8538496"/>
                <a:gd name="connsiteY4" fmla="*/ 1514356 h 5086675"/>
                <a:gd name="connsiteX5" fmla="*/ 5132832 w 8538496"/>
                <a:gd name="connsiteY5" fmla="*/ 4292227 h 5086675"/>
                <a:gd name="connsiteX6" fmla="*/ 1630680 w 8538496"/>
                <a:gd name="connsiteY6" fmla="*/ 3322963 h 5086675"/>
                <a:gd name="connsiteX7" fmla="*/ 22690 w 8538496"/>
                <a:gd name="connsiteY7" fmla="*/ 3848 h 5086675"/>
                <a:gd name="connsiteX8" fmla="*/ 0 w 8538496"/>
                <a:gd name="connsiteY8" fmla="*/ 15883 h 5086675"/>
                <a:gd name="connsiteX0" fmla="*/ 0 w 8538496"/>
                <a:gd name="connsiteY0" fmla="*/ 15883 h 5318323"/>
                <a:gd name="connsiteX1" fmla="*/ 1060704 w 8538496"/>
                <a:gd name="connsiteY1" fmla="*/ 3883795 h 5318323"/>
                <a:gd name="connsiteX2" fmla="*/ 5202936 w 8538496"/>
                <a:gd name="connsiteY2" fmla="*/ 4639699 h 5318323"/>
                <a:gd name="connsiteX3" fmla="*/ 8538496 w 8538496"/>
                <a:gd name="connsiteY3" fmla="*/ 1531120 h 5318323"/>
                <a:gd name="connsiteX4" fmla="*/ 8528971 w 8538496"/>
                <a:gd name="connsiteY4" fmla="*/ 1514356 h 5318323"/>
                <a:gd name="connsiteX5" fmla="*/ 5132832 w 8538496"/>
                <a:gd name="connsiteY5" fmla="*/ 4292227 h 5318323"/>
                <a:gd name="connsiteX6" fmla="*/ 1630680 w 8538496"/>
                <a:gd name="connsiteY6" fmla="*/ 3322963 h 5318323"/>
                <a:gd name="connsiteX7" fmla="*/ 22690 w 8538496"/>
                <a:gd name="connsiteY7" fmla="*/ 3848 h 5318323"/>
                <a:gd name="connsiteX8" fmla="*/ 0 w 8538496"/>
                <a:gd name="connsiteY8" fmla="*/ 15883 h 5318323"/>
                <a:gd name="connsiteX0" fmla="*/ 766572 w 9305068"/>
                <a:gd name="connsiteY0" fmla="*/ 15883 h 5318323"/>
                <a:gd name="connsiteX1" fmla="*/ 1827276 w 9305068"/>
                <a:gd name="connsiteY1" fmla="*/ 3883795 h 5318323"/>
                <a:gd name="connsiteX2" fmla="*/ 5969508 w 9305068"/>
                <a:gd name="connsiteY2" fmla="*/ 4639699 h 5318323"/>
                <a:gd name="connsiteX3" fmla="*/ 9305068 w 9305068"/>
                <a:gd name="connsiteY3" fmla="*/ 1531120 h 5318323"/>
                <a:gd name="connsiteX4" fmla="*/ 9295543 w 9305068"/>
                <a:gd name="connsiteY4" fmla="*/ 1514356 h 5318323"/>
                <a:gd name="connsiteX5" fmla="*/ 5899404 w 9305068"/>
                <a:gd name="connsiteY5" fmla="*/ 4292227 h 5318323"/>
                <a:gd name="connsiteX6" fmla="*/ 2397252 w 9305068"/>
                <a:gd name="connsiteY6" fmla="*/ 3322963 h 5318323"/>
                <a:gd name="connsiteX7" fmla="*/ 789262 w 9305068"/>
                <a:gd name="connsiteY7" fmla="*/ 3848 h 5318323"/>
                <a:gd name="connsiteX8" fmla="*/ 766572 w 9305068"/>
                <a:gd name="connsiteY8" fmla="*/ 15883 h 5318323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0 w 8538496"/>
                <a:gd name="connsiteY0" fmla="*/ 15883 h 5507299"/>
                <a:gd name="connsiteX1" fmla="*/ 1060704 w 8538496"/>
                <a:gd name="connsiteY1" fmla="*/ 3883795 h 5507299"/>
                <a:gd name="connsiteX2" fmla="*/ 4861560 w 8538496"/>
                <a:gd name="connsiteY2" fmla="*/ 4828675 h 5507299"/>
                <a:gd name="connsiteX3" fmla="*/ 8538496 w 8538496"/>
                <a:gd name="connsiteY3" fmla="*/ 1531120 h 5507299"/>
                <a:gd name="connsiteX4" fmla="*/ 8528971 w 8538496"/>
                <a:gd name="connsiteY4" fmla="*/ 1514356 h 5507299"/>
                <a:gd name="connsiteX5" fmla="*/ 5132832 w 8538496"/>
                <a:gd name="connsiteY5" fmla="*/ 4292227 h 5507299"/>
                <a:gd name="connsiteX6" fmla="*/ 1630680 w 8538496"/>
                <a:gd name="connsiteY6" fmla="*/ 3322963 h 5507299"/>
                <a:gd name="connsiteX7" fmla="*/ 22690 w 8538496"/>
                <a:gd name="connsiteY7" fmla="*/ 3848 h 5507299"/>
                <a:gd name="connsiteX8" fmla="*/ 0 w 8538496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660297 w 8568113"/>
                <a:gd name="connsiteY6" fmla="*/ 332296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5162449 w 8568113"/>
                <a:gd name="connsiteY5" fmla="*/ 42922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57649 w 8568113"/>
                <a:gd name="connsiteY5" fmla="*/ 474942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78713 w 8568113"/>
                <a:gd name="connsiteY6" fmla="*/ 386855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85118 w 8623614"/>
                <a:gd name="connsiteY0" fmla="*/ 15883 h 5507299"/>
                <a:gd name="connsiteX1" fmla="*/ 1145822 w 8623614"/>
                <a:gd name="connsiteY1" fmla="*/ 3883795 h 5507299"/>
                <a:gd name="connsiteX2" fmla="*/ 4946678 w 8623614"/>
                <a:gd name="connsiteY2" fmla="*/ 4828675 h 5507299"/>
                <a:gd name="connsiteX3" fmla="*/ 8623614 w 8623614"/>
                <a:gd name="connsiteY3" fmla="*/ 1531120 h 5507299"/>
                <a:gd name="connsiteX4" fmla="*/ 8614089 w 8623614"/>
                <a:gd name="connsiteY4" fmla="*/ 1514356 h 5507299"/>
                <a:gd name="connsiteX5" fmla="*/ 4916198 w 8623614"/>
                <a:gd name="connsiteY5" fmla="*/ 4764667 h 5507299"/>
                <a:gd name="connsiteX6" fmla="*/ 1237262 w 8623614"/>
                <a:gd name="connsiteY6" fmla="*/ 3917323 h 5507299"/>
                <a:gd name="connsiteX7" fmla="*/ 107808 w 8623614"/>
                <a:gd name="connsiteY7" fmla="*/ 3848 h 5507299"/>
                <a:gd name="connsiteX8" fmla="*/ 85118 w 8623614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81761 w 8568113"/>
                <a:gd name="connsiteY6" fmla="*/ 39173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562761 w 8568113"/>
                <a:gd name="connsiteY6" fmla="*/ 3383923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860697 w 8568113"/>
                <a:gd name="connsiteY5" fmla="*/ 4764667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102513 w 8568113"/>
                <a:gd name="connsiteY6" fmla="*/ 3807595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714393 w 8568113"/>
                <a:gd name="connsiteY5" fmla="*/ 4822579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81177 w 8568113"/>
                <a:gd name="connsiteY6" fmla="*/ 3819787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  <a:gd name="connsiteX0" fmla="*/ 29617 w 8568113"/>
                <a:gd name="connsiteY0" fmla="*/ 15883 h 5507299"/>
                <a:gd name="connsiteX1" fmla="*/ 1090321 w 8568113"/>
                <a:gd name="connsiteY1" fmla="*/ 3883795 h 5507299"/>
                <a:gd name="connsiteX2" fmla="*/ 4891177 w 8568113"/>
                <a:gd name="connsiteY2" fmla="*/ 4828675 h 5507299"/>
                <a:gd name="connsiteX3" fmla="*/ 8568113 w 8568113"/>
                <a:gd name="connsiteY3" fmla="*/ 1531120 h 5507299"/>
                <a:gd name="connsiteX4" fmla="*/ 8558588 w 8568113"/>
                <a:gd name="connsiteY4" fmla="*/ 1514356 h 5507299"/>
                <a:gd name="connsiteX5" fmla="*/ 4693057 w 8568113"/>
                <a:gd name="connsiteY5" fmla="*/ 4840867 h 5507299"/>
                <a:gd name="connsiteX6" fmla="*/ 1037397 w 8568113"/>
                <a:gd name="connsiteY6" fmla="*/ 3773790 h 5507299"/>
                <a:gd name="connsiteX7" fmla="*/ 52307 w 8568113"/>
                <a:gd name="connsiteY7" fmla="*/ 3848 h 5507299"/>
                <a:gd name="connsiteX8" fmla="*/ 29617 w 8568113"/>
                <a:gd name="connsiteY8" fmla="*/ 15883 h 550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8113" h="5507299">
                  <a:moveTo>
                    <a:pt x="29617" y="15883"/>
                  </a:moveTo>
                  <a:cubicBezTo>
                    <a:pt x="0" y="1035497"/>
                    <a:pt x="280061" y="3081663"/>
                    <a:pt x="1090321" y="3883795"/>
                  </a:cubicBezTo>
                  <a:cubicBezTo>
                    <a:pt x="1836573" y="4567055"/>
                    <a:pt x="2998702" y="5507299"/>
                    <a:pt x="4891177" y="4828675"/>
                  </a:cubicBezTo>
                  <a:cubicBezTo>
                    <a:pt x="6783652" y="4150051"/>
                    <a:pt x="7941749" y="2555248"/>
                    <a:pt x="8568113" y="1531120"/>
                  </a:cubicBezTo>
                  <a:cubicBezTo>
                    <a:pt x="8567319" y="1503307"/>
                    <a:pt x="8559382" y="1542169"/>
                    <a:pt x="8558588" y="1514356"/>
                  </a:cubicBezTo>
                  <a:cubicBezTo>
                    <a:pt x="7340439" y="3423853"/>
                    <a:pt x="5935736" y="4458661"/>
                    <a:pt x="4693057" y="4840867"/>
                  </a:cubicBezTo>
                  <a:cubicBezTo>
                    <a:pt x="3682026" y="5152969"/>
                    <a:pt x="2326475" y="5125044"/>
                    <a:pt x="1037397" y="3773790"/>
                  </a:cubicBezTo>
                  <a:cubicBezTo>
                    <a:pt x="138463" y="2763912"/>
                    <a:pt x="96970" y="741717"/>
                    <a:pt x="52307" y="3848"/>
                  </a:cubicBezTo>
                  <a:cubicBezTo>
                    <a:pt x="53478" y="0"/>
                    <a:pt x="37180" y="11871"/>
                    <a:pt x="29617" y="15883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5000"/>
                  </a:schemeClr>
                </a:gs>
              </a:gsLst>
              <a:lin ang="1890000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1B5D6-2187-46B0-A8A7-0D24F560C5CB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C61CE0-5CB8-422E-ADF7-D634ED994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78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무용수, 실내이(가) 표시된 사진&#10;&#10;자동 생성된 설명">
            <a:extLst>
              <a:ext uri="{FF2B5EF4-FFF2-40B4-BE49-F238E27FC236}">
                <a16:creationId xmlns:a16="http://schemas.microsoft.com/office/drawing/2014/main" id="{D6E438A8-BB8A-4388-BEE6-CE79F751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978" b="417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D745A56-CA1C-4BD4-B6AD-BEA09696E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일본의 가면극 </a:t>
            </a:r>
            <a:r>
              <a:rPr lang="ko-KR" altLang="en-US" b="0" dirty="0" err="1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노가쿠</a:t>
            </a:r>
            <a:r>
              <a:rPr lang="en-US" altLang="ko-KR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能樂</a:t>
            </a:r>
            <a:r>
              <a:rPr lang="en-US" altLang="ko-KR" b="0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ko-KR" altLang="en-US" b="0" dirty="0">
              <a:ln w="0"/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EE9C5D-D3A6-4942-97EF-54C931586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과목명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</a:t>
            </a: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일본문화</a:t>
            </a:r>
            <a:endParaRPr lang="en-US" altLang="ko-KR" sz="1400" dirty="0">
              <a:solidFill>
                <a:srgbClr val="FFFFFF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학과 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</a:t>
            </a: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일본어 일본학과 </a:t>
            </a:r>
            <a:endParaRPr lang="en-US" altLang="ko-KR" sz="1400" dirty="0">
              <a:solidFill>
                <a:srgbClr val="FFFFFF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학번 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21501529</a:t>
            </a:r>
          </a:p>
          <a:p>
            <a:pPr algn="r">
              <a:lnSpc>
                <a:spcPct val="90000"/>
              </a:lnSpc>
            </a:pP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이름</a:t>
            </a:r>
            <a:r>
              <a:rPr lang="en-US" altLang="ko-KR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: </a:t>
            </a:r>
            <a:r>
              <a:rPr lang="ko-KR" altLang="en-US" sz="1400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이민우</a:t>
            </a:r>
          </a:p>
        </p:txBody>
      </p:sp>
    </p:spTree>
    <p:extLst>
      <p:ext uri="{BB962C8B-B14F-4D97-AF65-F5344CB8AC3E}">
        <p14:creationId xmlns:p14="http://schemas.microsoft.com/office/powerpoint/2010/main" val="418621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57CD28-E5DD-465C-9B7F-E402A41A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2" y="114300"/>
            <a:ext cx="990599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종류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내용 개체 틀 6" descr="사람, 무용수, 실내이(가) 표시된 사진&#10;&#10;자동 생성된 설명">
            <a:extLst>
              <a:ext uri="{FF2B5EF4-FFF2-40B4-BE49-F238E27FC236}">
                <a16:creationId xmlns:a16="http://schemas.microsoft.com/office/drawing/2014/main" id="{3414BA6D-8D73-4ADB-B854-5F818D2E5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71418" y="1527175"/>
            <a:ext cx="4598988" cy="4598988"/>
          </a:xfrm>
          <a:prstGeom prst="rect">
            <a:avLst/>
          </a:prstGeom>
        </p:spPr>
      </p:pic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4AF5BE78-7C78-4C4A-9C9D-DD830C7192CE}"/>
              </a:ext>
            </a:extLst>
          </p:cNvPr>
          <p:cNvGraphicFramePr/>
          <p:nvPr>
            <p:extLst/>
          </p:nvPr>
        </p:nvGraphicFramePr>
        <p:xfrm>
          <a:off x="1141413" y="2666999"/>
          <a:ext cx="9905998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0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405FBA-AF35-4442-9196-BAAE564E5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7405FBA-AF35-4442-9196-BAAE564E5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74AE98-9750-4962-A2D4-57E344755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F74AE98-9750-4962-A2D4-57E344755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B966C-F521-4C6E-B8A1-121E05C1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35B966C-F521-4C6E-B8A1-121E05C1E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EB6AD-0C1F-460A-82FB-9E647BF3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8FEB6AD-0C1F-460A-82FB-9E647BF3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1EF928-4525-44F1-8D07-31A75551F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71EF928-4525-44F1-8D07-31A75551F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2BCA7D-C59C-4531-83CF-6C558CB5C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E2BCA7D-C59C-4531-83CF-6C558CB5C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38CF22-6EDD-4C61-8576-4E1B6F26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64" y="58854"/>
            <a:ext cx="4869586" cy="1139631"/>
          </a:xfrm>
        </p:spPr>
        <p:txBody>
          <a:bodyPr>
            <a:no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종류</a:t>
            </a:r>
          </a:p>
        </p:txBody>
      </p:sp>
      <p:graphicFrame>
        <p:nvGraphicFramePr>
          <p:cNvPr id="22" name="내용 개체 틀 21">
            <a:extLst>
              <a:ext uri="{FF2B5EF4-FFF2-40B4-BE49-F238E27FC236}">
                <a16:creationId xmlns:a16="http://schemas.microsoft.com/office/drawing/2014/main" id="{68971748-028D-4896-90FF-CFA1703968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198485"/>
          <a:ext cx="9601200" cy="495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4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graphicEl>
                                              <a:dgm id="{172A0B18-66CE-4950-97CF-25DFBE5DE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graphicEl>
                                              <a:dgm id="{211AC4B0-6600-4945-8A24-FD4B5332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graphicEl>
                                              <a:dgm id="{932EFCF6-FEAC-4F8B-BE9B-11648432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graphicEl>
                                              <a:dgm id="{EA6E4CF0-6DF0-42E3-A560-E2BEBFF3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graphicEl>
                                              <a:dgm id="{08956400-19FB-461D-B847-9BFC7FEB4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graphicEl>
                                              <a:dgm id="{17AA50AF-1905-4C25-A9D0-B8975A673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graphicEl>
                                              <a:dgm id="{43A5B5DB-19E5-4B9F-B7B4-062270365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>
                                            <p:graphicEl>
                                              <a:dgm id="{DF6FD277-2ADB-41F9-B57B-8D06C51B7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graphicEl>
                                              <a:dgm id="{A4723968-FD4D-43CC-BA4D-628F8EEAC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graphicEl>
                                              <a:dgm id="{D36A76F3-69BC-4D35-923B-6DE4CEF51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graphicEl>
                                              <a:dgm id="{5AE49DE7-9322-41F6-93AB-CF5CACDD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C07C2C1-E63E-4D80-89C5-B706A8A4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28" y="25020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/>
              <a:t>能</a:t>
            </a:r>
            <a:r>
              <a:rPr lang="ko-KR" altLang="en-US" dirty="0">
                <a:solidFill>
                  <a:srgbClr val="FFFFFF"/>
                </a:solidFill>
              </a:rPr>
              <a:t>樂</a:t>
            </a:r>
            <a:r>
              <a:rPr lang="en-US" altLang="ko-KR" dirty="0">
                <a:solidFill>
                  <a:srgbClr val="FFFFFF"/>
                </a:solidFill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무대구성</a:t>
            </a:r>
          </a:p>
        </p:txBody>
      </p:sp>
      <p:pic>
        <p:nvPicPr>
          <p:cNvPr id="10" name="내용 개체 틀 9" descr="텍스트이(가) 표시된 사진&#10;&#10;자동 생성된 설명">
            <a:extLst>
              <a:ext uri="{FF2B5EF4-FFF2-40B4-BE49-F238E27FC236}">
                <a16:creationId xmlns:a16="http://schemas.microsoft.com/office/drawing/2014/main" id="{AA2A64A3-7D32-43BE-8497-27C3B88B4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2750" y="2556954"/>
            <a:ext cx="4395787" cy="3308656"/>
          </a:xfrm>
          <a:prstGeom prst="rect">
            <a:avLst/>
          </a:prstGeom>
        </p:spPr>
      </p:pic>
      <p:graphicFrame>
        <p:nvGraphicFramePr>
          <p:cNvPr id="3" name="내용 개체 틀 2">
            <a:extLst>
              <a:ext uri="{FF2B5EF4-FFF2-40B4-BE49-F238E27FC236}">
                <a16:creationId xmlns:a16="http://schemas.microsoft.com/office/drawing/2014/main" id="{FE1B3034-B88E-4B1D-A43A-7FFFFFF42F76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94667" y="1438183"/>
          <a:ext cx="5194583" cy="453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3711E27C-D0C3-4F4A-9830-658905E5362F}"/>
              </a:ext>
            </a:extLst>
          </p:cNvPr>
          <p:cNvSpPr/>
          <p:nvPr/>
        </p:nvSpPr>
        <p:spPr>
          <a:xfrm>
            <a:off x="3798723" y="4922028"/>
            <a:ext cx="761390" cy="32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본무대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4B1B4EF-F023-4975-B5C9-44CF665F6103}"/>
              </a:ext>
            </a:extLst>
          </p:cNvPr>
          <p:cNvSpPr/>
          <p:nvPr/>
        </p:nvSpPr>
        <p:spPr>
          <a:xfrm>
            <a:off x="3165399" y="4351446"/>
            <a:ext cx="953462" cy="3238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시테바시라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11DF22F-42B3-45F1-B3F0-98D8C6B08818}"/>
              </a:ext>
            </a:extLst>
          </p:cNvPr>
          <p:cNvSpPr/>
          <p:nvPr/>
        </p:nvSpPr>
        <p:spPr>
          <a:xfrm>
            <a:off x="3038386" y="5387604"/>
            <a:ext cx="1141032" cy="3439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메츠케바시라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5F42191-938F-41CB-90DD-287760ADE9F7}"/>
              </a:ext>
            </a:extLst>
          </p:cNvPr>
          <p:cNvSpPr/>
          <p:nvPr/>
        </p:nvSpPr>
        <p:spPr>
          <a:xfrm>
            <a:off x="4267291" y="4361976"/>
            <a:ext cx="952874" cy="3133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후에바시라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483C8DD-5376-427F-85C4-C9FF2ED7FA5F}"/>
              </a:ext>
            </a:extLst>
          </p:cNvPr>
          <p:cNvSpPr/>
          <p:nvPr/>
        </p:nvSpPr>
        <p:spPr>
          <a:xfrm>
            <a:off x="3680400" y="3595504"/>
            <a:ext cx="1032872" cy="2879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카가미이타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93C720C-8C3B-4CE3-B801-00466EE3967C}"/>
              </a:ext>
            </a:extLst>
          </p:cNvPr>
          <p:cNvSpPr/>
          <p:nvPr/>
        </p:nvSpPr>
        <p:spPr>
          <a:xfrm>
            <a:off x="1550213" y="2662910"/>
            <a:ext cx="914400" cy="3421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아게마쿠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CA3F3F6-D553-42EB-9A16-550C5AF87DDC}"/>
              </a:ext>
            </a:extLst>
          </p:cNvPr>
          <p:cNvSpPr/>
          <p:nvPr/>
        </p:nvSpPr>
        <p:spPr>
          <a:xfrm>
            <a:off x="4236835" y="5382261"/>
            <a:ext cx="952874" cy="3133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와키바시라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0" name="설명선: 굽은 선 29">
            <a:extLst>
              <a:ext uri="{FF2B5EF4-FFF2-40B4-BE49-F238E27FC236}">
                <a16:creationId xmlns:a16="http://schemas.microsoft.com/office/drawing/2014/main" id="{CD6CF5D4-182F-401D-A97E-441DAC983015}"/>
              </a:ext>
            </a:extLst>
          </p:cNvPr>
          <p:cNvSpPr/>
          <p:nvPr/>
        </p:nvSpPr>
        <p:spPr>
          <a:xfrm>
            <a:off x="2007413" y="4866603"/>
            <a:ext cx="1074888" cy="301947"/>
          </a:xfrm>
          <a:prstGeom prst="borderCallout2">
            <a:avLst>
              <a:gd name="adj1" fmla="val 1007"/>
              <a:gd name="adj2" fmla="val 47526"/>
              <a:gd name="adj3" fmla="val -77485"/>
              <a:gd name="adj4" fmla="val 74199"/>
              <a:gd name="adj5" fmla="val -98333"/>
              <a:gd name="adj6" fmla="val 81489"/>
            </a:avLst>
          </a:prstGeom>
          <a:solidFill>
            <a:schemeClr val="accent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이치노마쓰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2" name="설명선: 선 31">
            <a:extLst>
              <a:ext uri="{FF2B5EF4-FFF2-40B4-BE49-F238E27FC236}">
                <a16:creationId xmlns:a16="http://schemas.microsoft.com/office/drawing/2014/main" id="{1E1069C4-20EF-4199-BC41-538D6155D3CB}"/>
              </a:ext>
            </a:extLst>
          </p:cNvPr>
          <p:cNvSpPr/>
          <p:nvPr/>
        </p:nvSpPr>
        <p:spPr>
          <a:xfrm>
            <a:off x="1451530" y="4302286"/>
            <a:ext cx="932155" cy="302779"/>
          </a:xfrm>
          <a:prstGeom prst="borderCallout1">
            <a:avLst>
              <a:gd name="adj1" fmla="val 4954"/>
              <a:gd name="adj2" fmla="val 17398"/>
              <a:gd name="adj3" fmla="val -135314"/>
              <a:gd name="adj4" fmla="val 5708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니노마쓰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4" name="설명선: 선 33">
            <a:extLst>
              <a:ext uri="{FF2B5EF4-FFF2-40B4-BE49-F238E27FC236}">
                <a16:creationId xmlns:a16="http://schemas.microsoft.com/office/drawing/2014/main" id="{D3A9A149-FEB9-4A55-A370-00E514C14DAC}"/>
              </a:ext>
            </a:extLst>
          </p:cNvPr>
          <p:cNvSpPr/>
          <p:nvPr/>
        </p:nvSpPr>
        <p:spPr>
          <a:xfrm>
            <a:off x="576921" y="3791057"/>
            <a:ext cx="967680" cy="302778"/>
          </a:xfrm>
          <a:prstGeom prst="borderCallout1">
            <a:avLst>
              <a:gd name="adj1" fmla="val -1710"/>
              <a:gd name="adj2" fmla="val 12139"/>
              <a:gd name="adj3" fmla="val -97221"/>
              <a:gd name="adj4" fmla="val 3804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산노마쓰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E839F836-3113-4CFF-AFA1-2BD291C2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6847" y="-186154"/>
            <a:ext cx="64165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5C00267E-C858-4E7D-90D5-8173B43A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6292" y="290899"/>
            <a:ext cx="641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919433B-EA6E-471E-BECA-59EB66A9D0F3}"/>
              </a:ext>
            </a:extLst>
          </p:cNvPr>
          <p:cNvSpPr/>
          <p:nvPr/>
        </p:nvSpPr>
        <p:spPr>
          <a:xfrm>
            <a:off x="3774616" y="3992858"/>
            <a:ext cx="844440" cy="2751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아토자</a:t>
            </a:r>
            <a:endParaRPr lang="ko-KR" altLang="en-US" sz="1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49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8A74A-BEF2-4429-BBE1-91ACA0A30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578A74A-BEF2-4429-BBE1-91ACA0A30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A5F248-0C64-4528-9249-8647D450D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FA5F248-0C64-4528-9249-8647D450D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0B6DEB-1AA0-409C-A305-1070491D8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60B6DEB-1AA0-409C-A305-1070491D8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78817-81A5-4954-A54C-173D7AF6D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7D78817-81A5-4954-A54C-173D7AF6D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08A8BB-B86F-4451-A87C-D3B249211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A08A8BB-B86F-4451-A87C-D3B249211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1BBD35B7-42D4-4257-9B5C-5ECB8997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46" y="97654"/>
            <a:ext cx="10972800" cy="1143000"/>
          </a:xfrm>
        </p:spPr>
        <p:txBody>
          <a:bodyPr>
            <a:norm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무대구성</a:t>
            </a:r>
          </a:p>
        </p:txBody>
      </p:sp>
      <p:pic>
        <p:nvPicPr>
          <p:cNvPr id="12" name="내용 개체 틀 11">
            <a:extLst>
              <a:ext uri="{FF2B5EF4-FFF2-40B4-BE49-F238E27FC236}">
                <a16:creationId xmlns:a16="http://schemas.microsoft.com/office/drawing/2014/main" id="{F127285B-6729-4EEC-8772-A3EC62BF8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05" y="1921064"/>
            <a:ext cx="5590896" cy="3884235"/>
          </a:xfrm>
        </p:spPr>
      </p:pic>
      <p:pic>
        <p:nvPicPr>
          <p:cNvPr id="14" name="내용 개체 틀 13" descr="실외, 건물, 하늘, 대지이(가) 표시된 사진&#10;&#10;자동 생성된 설명">
            <a:extLst>
              <a:ext uri="{FF2B5EF4-FFF2-40B4-BE49-F238E27FC236}">
                <a16:creationId xmlns:a16="http://schemas.microsoft.com/office/drawing/2014/main" id="{81BA3BBC-85BB-4298-9CE6-2DE902F90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921064"/>
            <a:ext cx="5384800" cy="3884235"/>
          </a:xfrm>
        </p:spPr>
      </p:pic>
    </p:spTree>
    <p:extLst>
      <p:ext uri="{BB962C8B-B14F-4D97-AF65-F5344CB8AC3E}">
        <p14:creationId xmlns:p14="http://schemas.microsoft.com/office/powerpoint/2010/main" val="61548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85826FD-70CB-4B46-99A3-CECD782C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참고자료</a:t>
            </a:r>
            <a:r>
              <a:rPr lang="en-US" altLang="ko-KR" dirty="0">
                <a:solidFill>
                  <a:srgbClr val="002060"/>
                </a:solidFill>
              </a:rPr>
              <a:t>&amp;</a:t>
            </a:r>
            <a:r>
              <a:rPr lang="ko-KR" altLang="en-US" dirty="0" err="1">
                <a:solidFill>
                  <a:srgbClr val="002060"/>
                </a:solidFill>
              </a:rPr>
              <a:t>노가쿠를</a:t>
            </a:r>
            <a:r>
              <a:rPr lang="ko-KR" altLang="en-US" dirty="0">
                <a:solidFill>
                  <a:srgbClr val="002060"/>
                </a:solidFill>
              </a:rPr>
              <a:t> 소개하는 사이트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F7AF7AE7-75F7-43ED-946B-2E005E487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417054"/>
              </p:ext>
            </p:extLst>
          </p:nvPr>
        </p:nvGraphicFramePr>
        <p:xfrm>
          <a:off x="609600" y="1362075"/>
          <a:ext cx="10972800" cy="47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90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E880C9-7AAB-4F00-BF23-5DFF2B4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86" y="0"/>
            <a:ext cx="9905998" cy="1468582"/>
          </a:xfrm>
        </p:spPr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graphicFrame>
        <p:nvGraphicFramePr>
          <p:cNvPr id="21" name="내용 개체 틀 2">
            <a:extLst>
              <a:ext uri="{FF2B5EF4-FFF2-40B4-BE49-F238E27FC236}">
                <a16:creationId xmlns:a16="http://schemas.microsoft.com/office/drawing/2014/main" id="{304A2FD8-E30B-4A93-A06A-D2E0EAFF3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239946"/>
              </p:ext>
            </p:extLst>
          </p:nvPr>
        </p:nvGraphicFramePr>
        <p:xfrm>
          <a:off x="394633" y="2339266"/>
          <a:ext cx="11402734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08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C8A530-19B6-497E-9F7A-2A1BC077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-123825"/>
            <a:ext cx="438600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소개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8C43230-0F51-4A8A-AD67-BE1C526BA212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43192" y="2041864"/>
          <a:ext cx="3643674" cy="420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5B07DFA-77EF-4CEA-A2EE-17498D379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630994" y="1406808"/>
            <a:ext cx="6916633" cy="49052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87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1FBCFC-87AF-48E5-8F4E-8C0D2857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91FBCFC-87AF-48E5-8F4E-8C0D2857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91FBCFC-87AF-48E5-8F4E-8C0D28575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E38FE-1CDF-46DD-93BE-4B189863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0BE38FE-1CDF-46DD-93BE-4B189863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0BE38FE-1CDF-46DD-93BE-4B1898638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64E41-04EE-4619-961E-309428DF2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1F64E41-04EE-4619-961E-309428DF2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1F64E41-04EE-4619-961E-309428DF2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EA5B8138-9E0B-465A-A081-957AE6FF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55"/>
            <a:ext cx="10571998" cy="9704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能樂</a:t>
            </a:r>
            <a:r>
              <a:rPr lang="en-US" altLang="ko-KR" dirty="0">
                <a:solidFill>
                  <a:srgbClr val="00206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역사</a:t>
            </a: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24FF4AE2-7125-4D9B-9333-9270676B45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94863" y="935773"/>
          <a:ext cx="10553700" cy="577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9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874CAD18-383C-4005-91F8-B2A70D804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46B0D632-2EC9-4ACF-9907-5A9E54554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789B8524-EE7A-46E6-8D4E-CB6728979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82BFC0FF-0439-4C32-B409-1A3C6C94F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EE17B0F4-6A1F-44CE-9C9A-753BDAFB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DFFCC12B-7938-470D-96F1-975658F15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552FA672-F772-4497-B0DB-337EE81C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FC65E243-0A36-4744-91EA-B81A2E7A6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3E3BE385-F0A2-4F59-9776-FB7F921A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5D1D162A-6E2F-4E84-8D6A-96A19DD5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graphicEl>
                                              <a:dgm id="{86EDB4FA-9B44-4A34-91EA-FC16D356E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graphicEl>
                                              <a:dgm id="{C2EBF091-1AAA-4F85-BA98-26F8260ED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562AE3-66AB-4D21-A008-4D0EE09A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시테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pic>
        <p:nvPicPr>
          <p:cNvPr id="11" name="내용 개체 틀 10" descr="사람, 실내, 의류, 벽이(가) 표시된 사진&#10;&#10;자동 생성된 설명">
            <a:extLst>
              <a:ext uri="{FF2B5EF4-FFF2-40B4-BE49-F238E27FC236}">
                <a16:creationId xmlns:a16="http://schemas.microsoft.com/office/drawing/2014/main" id="{A7F6AE17-6B64-4A7A-B474-4F543EC7BE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97229" y="1573567"/>
            <a:ext cx="4525963" cy="452596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13" name="내용 개체 틀 12">
            <a:extLst>
              <a:ext uri="{FF2B5EF4-FFF2-40B4-BE49-F238E27FC236}">
                <a16:creationId xmlns:a16="http://schemas.microsoft.com/office/drawing/2014/main" id="{266F7DB1-6583-4AA7-AD8F-60A7254FC6B3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23909" y="2177741"/>
          <a:ext cx="5670864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5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D8C8BA-407B-4CBB-AE8D-847A44B9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F6D8C8BA-407B-4CBB-AE8D-847A44B9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F6D8C8BA-407B-4CBB-AE8D-847A44B9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7E1EED-3AB7-4436-B076-1377DD25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E67E1EED-3AB7-4436-B076-1377DD25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E67E1EED-3AB7-4436-B076-1377DD25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A07B2D8-820A-48E4-92FC-09C5CFCE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graphicEl>
                                              <a:dgm id="{8A07B2D8-820A-48E4-92FC-09C5CFCE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graphicEl>
                                              <a:dgm id="{8A07B2D8-820A-48E4-92FC-09C5CFCEB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A3E609-D194-4504-BC0B-8EC5DD9E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graphicEl>
                                              <a:dgm id="{23A3E609-D194-4504-BC0B-8EC5DD9E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23A3E609-D194-4504-BC0B-8EC5DD9E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B3D732-EF49-432D-BDC9-A42213CA8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ADB3D732-EF49-432D-BDC9-A42213CA8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ADB3D732-EF49-432D-BDC9-A42213CA8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61AFFA7-9691-4F52-BDF9-C7DDD5E9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661AFFA7-9691-4F52-BDF9-C7DDD5E9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661AFFA7-9691-4F52-BDF9-C7DDD5E93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66E020-4348-4448-940B-A0BB8F30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dgm id="{E466E020-4348-4448-940B-A0BB8F30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E466E020-4348-4448-940B-A0BB8F30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4069F7-55E3-4F09-BBC8-FDACC7A1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sz="3200" dirty="0" err="1"/>
              <a:t>노가쿠</a:t>
            </a:r>
            <a:r>
              <a:rPr lang="en-US" altLang="ko-KR" sz="3200" dirty="0"/>
              <a:t>(</a:t>
            </a:r>
            <a:r>
              <a:rPr lang="ko-KR" altLang="en-US" sz="3200" dirty="0"/>
              <a:t>能</a:t>
            </a:r>
            <a:r>
              <a:rPr lang="ko-KR" altLang="en-US" sz="3200" dirty="0">
                <a:solidFill>
                  <a:srgbClr val="FFFFFF"/>
                </a:solidFill>
              </a:rPr>
              <a:t>樂</a:t>
            </a:r>
            <a:r>
              <a:rPr lang="en-US" altLang="ko-KR" sz="3200" dirty="0">
                <a:solidFill>
                  <a:srgbClr val="FFFFFF"/>
                </a:solidFill>
              </a:rPr>
              <a:t>)</a:t>
            </a:r>
            <a:r>
              <a:rPr lang="ko-KR" altLang="en-US" sz="3200" dirty="0"/>
              <a:t>의 역할 구성</a:t>
            </a:r>
            <a:br>
              <a:rPr lang="en-US" altLang="ko-KR" sz="3100" dirty="0"/>
            </a:br>
            <a:r>
              <a:rPr lang="en-US" altLang="ko-KR" sz="3100" dirty="0"/>
              <a:t>-</a:t>
            </a:r>
            <a:r>
              <a:rPr lang="ko-KR" altLang="en-US" sz="3100" dirty="0" err="1"/>
              <a:t>와키</a:t>
            </a:r>
            <a:r>
              <a:rPr lang="en-US" altLang="ko-KR" sz="3100" dirty="0"/>
              <a:t>-</a:t>
            </a: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1EE659D3-4A94-4AFF-9D0B-CDCE552810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7295907"/>
              </p:ext>
            </p:extLst>
          </p:nvPr>
        </p:nvGraphicFramePr>
        <p:xfrm>
          <a:off x="973564" y="2155547"/>
          <a:ext cx="3835583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내용 개체 틀 7" descr="바닥, 실내, 벽, 서있는이(가) 표시된 사진&#10;&#10;자동 생성된 설명">
            <a:extLst>
              <a:ext uri="{FF2B5EF4-FFF2-40B4-BE49-F238E27FC236}">
                <a16:creationId xmlns:a16="http://schemas.microsoft.com/office/drawing/2014/main" id="{EED13F71-BDA1-4BD4-990F-C03555F8C1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2854" y="1600200"/>
            <a:ext cx="3014291" cy="452596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815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9BB409-C19D-48DA-8ACB-EEF1AA5B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AB9BB409-C19D-48DA-8ACB-EEF1AA5B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AB9BB409-C19D-48DA-8ACB-EEF1AA5B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BA58C4-80D9-4785-8C1B-2D7948B1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C6BA58C4-80D9-4785-8C1B-2D7948B1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6BA58C4-80D9-4785-8C1B-2D7948B1A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3CBEE9-20D9-44AC-915F-D026FF3C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B93CBEE9-20D9-44AC-915F-D026FF3C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B93CBEE9-20D9-44AC-915F-D026FF3C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D7D2C1-EC1D-4CDD-936C-BC83A6E5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67D7D2C1-EC1D-4CDD-936C-BC83A6E5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67D7D2C1-EC1D-4CDD-936C-BC83A6E59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78E759-9F6F-4EEB-8C3A-F9BC130DE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CA78E759-9F6F-4EEB-8C3A-F9BC130DE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CA78E759-9F6F-4EEB-8C3A-F9BC130DE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06CF4B-FF55-43AE-9A09-F05B115F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6A06CF4B-FF55-43AE-9A09-F05B115F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6A06CF4B-FF55-43AE-9A09-F05B115FE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881241-6FFB-4D4C-8D42-9870B5B9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츠레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</a:p>
        </p:txBody>
      </p:sp>
      <p:pic>
        <p:nvPicPr>
          <p:cNvPr id="8" name="내용 개체 틀 7" descr="사람, 벽, 실내, 남자이(가) 표시된 사진&#10;&#10;자동 생성된 설명">
            <a:extLst>
              <a:ext uri="{FF2B5EF4-FFF2-40B4-BE49-F238E27FC236}">
                <a16:creationId xmlns:a16="http://schemas.microsoft.com/office/drawing/2014/main" id="{5264442E-5EA2-4503-B8CF-6BD025C7DC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6096000" y="1826668"/>
            <a:ext cx="5384800" cy="363474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F8397E60-18A4-4DB7-B48A-1960A5A9E9C1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18713" y="1242875"/>
          <a:ext cx="4809730" cy="480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1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2E86D0-4919-4EF9-A944-AEA1C99D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882E86D0-4919-4EF9-A944-AEA1C99D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882E86D0-4919-4EF9-A944-AEA1C99D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22CD79-7A83-48CE-824A-C56A7D37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4622CD79-7A83-48CE-824A-C56A7D37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4622CD79-7A83-48CE-824A-C56A7D373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9B78E0-8A5A-4C34-AA28-14479383F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049B78E0-8A5A-4C34-AA28-14479383F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049B78E0-8A5A-4C34-AA28-14479383F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B10FB0-F216-4673-B8FC-C50038D4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50B10FB0-F216-4673-B8FC-C50038D4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50B10FB0-F216-4673-B8FC-C50038D4E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AB82F5-4FA8-4EA1-9454-98F13004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9AB82F5-4FA8-4EA1-9454-98F13004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9AB82F5-4FA8-4EA1-9454-98F13004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0EC483-6911-47CC-88E4-5110145E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DA0EC483-6911-47CC-88E4-5110145E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DA0EC483-6911-47CC-88E4-5110145E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427591-9D9A-4EDA-A9F1-0B68F7E38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DA427591-9D9A-4EDA-A9F1-0B68F7E38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DA427591-9D9A-4EDA-A9F1-0B68F7E38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40EA04-45E2-4DD1-B489-9AC9C4D5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지우타이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地謡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)-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B459DCA7-DE6E-4533-9A59-FFA8EB9B949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18713" y="2413000"/>
          <a:ext cx="4683125" cy="371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B2C7B1C-4D5A-4B5A-BF70-6DA0B774EA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127875" y="2672556"/>
            <a:ext cx="3524250" cy="238125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018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E8184-5621-473B-A6C5-D6E8AD84C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61E8184-5621-473B-A6C5-D6E8AD84C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B2BF0-882A-45DE-B28E-3F2A4EF26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D68B2BF0-882A-45DE-B28E-3F2A4EF26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2E5367-7220-4D99-9CD4-45215869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B12E5367-7220-4D99-9CD4-45215869B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5B694-C920-426B-8689-3160190E5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05A5B694-C920-426B-8689-3160190E5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8ABC5-C4D4-4423-8E8B-91AB2464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CF8ABC5-C4D4-4423-8E8B-91AB24646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63C638-A5C6-404C-A576-9683C4745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3F63C638-A5C6-404C-A576-9683C4745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D0DF2-7526-431B-9B89-89F49B7A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50920"/>
            <a:ext cx="10571998" cy="12667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ko-KR" altLang="en-US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樂</a:t>
            </a:r>
            <a:r>
              <a:rPr lang="en-US" altLang="ko-KR" sz="3600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역할 구성</a:t>
            </a:r>
            <a:b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하야시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囃子</a:t>
            </a:r>
            <a:r>
              <a:rPr lang="en-US" altLang="ja-JP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)-</a:t>
            </a:r>
            <a:endParaRPr lang="en-US" altLang="ko-KR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BD1E5072-D9E9-4F22-B1B5-2150342EA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3471" y="2087940"/>
            <a:ext cx="5715000" cy="36195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D029B6B-BC91-4A8D-B395-171DED59B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982016"/>
              </p:ext>
            </p:extLst>
          </p:nvPr>
        </p:nvGraphicFramePr>
        <p:xfrm>
          <a:off x="381000" y="2155825"/>
          <a:ext cx="5336219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41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6AC3358-2F01-4A98-BE38-D943DDF3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dgm id="{56AC3358-2F01-4A98-BE38-D943DDF3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dgm id="{56AC3358-2F01-4A98-BE38-D943DDF3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876FEF-BABA-45E2-8C93-A36BFB26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graphicEl>
                                              <a:dgm id="{C8876FEF-BABA-45E2-8C93-A36BFB26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graphicEl>
                                              <a:dgm id="{C8876FEF-BABA-45E2-8C93-A36BFB26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E967814-CCB0-4F5E-B8D9-5A45D3D2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graphicEl>
                                              <a:dgm id="{DE967814-CCB0-4F5E-B8D9-5A45D3D2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graphicEl>
                                              <a:dgm id="{DE967814-CCB0-4F5E-B8D9-5A45D3D2B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9937AE7-292E-475F-BC9B-1DAE659C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graphicEl>
                                              <a:dgm id="{A9937AE7-292E-475F-BC9B-1DAE659C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graphicEl>
                                              <a:dgm id="{A9937AE7-292E-475F-BC9B-1DAE659CF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D875097-C028-4A9A-AD38-73192938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graphicEl>
                                              <a:dgm id="{7D875097-C028-4A9A-AD38-73192938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graphicEl>
                                              <a:dgm id="{7D875097-C028-4A9A-AD38-73192938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00642D6-3E29-4AA4-B7CF-408CA4B3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graphicEl>
                                              <a:dgm id="{600642D6-3E29-4AA4-B7CF-408CA4B3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dgm id="{600642D6-3E29-4AA4-B7CF-408CA4B3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New_Korea02">
  <a:themeElements>
    <a:clrScheme name="New_Korea02">
      <a:dk1>
        <a:srgbClr val="000000"/>
      </a:dk1>
      <a:lt1>
        <a:srgbClr val="FFFFFF"/>
      </a:lt1>
      <a:dk2>
        <a:srgbClr val="003399"/>
      </a:dk2>
      <a:lt2>
        <a:srgbClr val="DFF0F7"/>
      </a:lt2>
      <a:accent1>
        <a:srgbClr val="F14545"/>
      </a:accent1>
      <a:accent2>
        <a:srgbClr val="F0A73C"/>
      </a:accent2>
      <a:accent3>
        <a:srgbClr val="14AEDE"/>
      </a:accent3>
      <a:accent4>
        <a:srgbClr val="A5A1FD"/>
      </a:accent4>
      <a:accent5>
        <a:srgbClr val="D17CEC"/>
      </a:accent5>
      <a:accent6>
        <a:srgbClr val="92C71B"/>
      </a:accent6>
      <a:hlink>
        <a:srgbClr val="0099CC"/>
      </a:hlink>
      <a:folHlink>
        <a:srgbClr val="D56080"/>
      </a:folHlink>
    </a:clrScheme>
    <a:fontScheme name="New_Korea02">
      <a:majorFont>
        <a:latin typeface="Arial"/>
        <a:ea typeface=""/>
        <a:cs typeface=""/>
        <a:font script="Grek" typeface="Corbel"/>
        <a:font script="Cyrl" typeface="Corbel"/>
        <a:font script="Jpan" typeface="HGｺﾞｼｯｸE"/>
        <a:font script="Hang" typeface="맑은 고딕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orbel"/>
        <a:font script="Cyrl" typeface="Corbel"/>
        <a:font script="Jpan" typeface="HGｺﾞｼｯｸE"/>
        <a:font script="Hang" typeface="맑은 고딕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Korea02">
      <a:fillStyleLst>
        <a:solidFill>
          <a:schemeClr val="phClr"/>
        </a:solidFill>
        <a:gradFill rotWithShape="1">
          <a:gsLst>
            <a:gs pos="0">
              <a:schemeClr val="phClr">
                <a:tint val="5000"/>
                <a:satMod val="100000"/>
              </a:schemeClr>
            </a:gs>
            <a:gs pos="35000">
              <a:schemeClr val="phClr">
                <a:tint val="37000"/>
                <a:satMod val="100000"/>
              </a:schemeClr>
            </a:gs>
            <a:gs pos="100000">
              <a:schemeClr val="phClr">
                <a:tint val="80000"/>
                <a:satMod val="12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100000"/>
                <a:satMod val="120000"/>
              </a:schemeClr>
            </a:gs>
            <a:gs pos="40000">
              <a:schemeClr val="phClr">
                <a:shade val="70000"/>
                <a:satMod val="150000"/>
              </a:schemeClr>
            </a:gs>
            <a:gs pos="81000">
              <a:schemeClr val="phClr">
                <a:shade val="6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algn="br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38100" dir="54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glow" dir="l">
              <a:rot lat="0" lon="0" rev="16200000"/>
            </a:lightRig>
          </a:scene3d>
          <a:sp3d prstMaterial="plastic">
            <a:bevelT w="1270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atMod val="15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40000" t="40000" r="40000" b="40000"/>
          </a:path>
        </a:gradFill>
        <a:gradFill rotWithShape="1">
          <a:gsLst>
            <a:gs pos="0">
              <a:schemeClr val="phClr">
                <a:tint val="100000"/>
                <a:shade val="50000"/>
                <a:satMod val="100000"/>
              </a:schemeClr>
            </a:gs>
            <a:gs pos="100000">
              <a:schemeClr val="phClr">
                <a:tint val="95000"/>
                <a:shade val="100000"/>
                <a:satMod val="150000"/>
              </a:schemeClr>
            </a:gs>
          </a:gsLst>
          <a:lin ang="189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발전 테마</Template>
  <TotalTime>6</TotalTime>
  <Words>968</Words>
  <Application>Microsoft Office PowerPoint</Application>
  <PresentationFormat>와이드스크린</PresentationFormat>
  <Paragraphs>97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나눔고딕 ExtraBold</vt:lpstr>
      <vt:lpstr>문체부 제목 돋음체</vt:lpstr>
      <vt:lpstr>휴먼둥근헤드라인</vt:lpstr>
      <vt:lpstr>Arial</vt:lpstr>
      <vt:lpstr>New_Korea02</vt:lpstr>
      <vt:lpstr>일본의 가면극 노가쿠(能樂)</vt:lpstr>
      <vt:lpstr>목차</vt:lpstr>
      <vt:lpstr>노가쿠(能樂)의 소개</vt:lpstr>
      <vt:lpstr>노가쿠(能樂)의 역사</vt:lpstr>
      <vt:lpstr>노가쿠能樂 의 역할 구성 -시테-</vt:lpstr>
      <vt:lpstr>노가쿠(能樂)의 역할 구성 -와키-</vt:lpstr>
      <vt:lpstr>노가쿠(能樂)의 역할 구성 -츠레-</vt:lpstr>
      <vt:lpstr>노가쿠(能樂)의 역할 구성 -지우타이(地謡)-</vt:lpstr>
      <vt:lpstr>노가쿠(能樂)의 역할 구성 -하야시(囃子)-</vt:lpstr>
      <vt:lpstr>노가쿠(能樂)의 종류</vt:lpstr>
      <vt:lpstr>노가쿠(能樂)의 종류</vt:lpstr>
      <vt:lpstr>노가쿠(能樂)의 무대구성</vt:lpstr>
      <vt:lpstr>노가쿠(能樂)의 무대구성</vt:lpstr>
      <vt:lpstr>참고자료&amp;노가쿠를 소개하는 사이트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가면극 노가쿠(能樂)</dc:title>
  <dc:creator>민우 이</dc:creator>
  <cp:lastModifiedBy>민우 이</cp:lastModifiedBy>
  <cp:revision>1</cp:revision>
  <dcterms:created xsi:type="dcterms:W3CDTF">2019-03-29T08:36:47Z</dcterms:created>
  <dcterms:modified xsi:type="dcterms:W3CDTF">2019-03-29T08:43:44Z</dcterms:modified>
</cp:coreProperties>
</file>