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27" r:id="rId3"/>
    <p:sldId id="322" r:id="rId4"/>
    <p:sldId id="323" r:id="rId5"/>
    <p:sldId id="338" r:id="rId6"/>
    <p:sldId id="339" r:id="rId7"/>
    <p:sldId id="342" r:id="rId8"/>
    <p:sldId id="341" r:id="rId9"/>
    <p:sldId id="337" r:id="rId10"/>
    <p:sldId id="332" r:id="rId11"/>
    <p:sldId id="334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BA6F181-7FF2-47C1-A2F5-4BDBA92C225B}">
          <p14:sldIdLst>
            <p14:sldId id="318"/>
            <p14:sldId id="327"/>
            <p14:sldId id="322"/>
            <p14:sldId id="323"/>
            <p14:sldId id="338"/>
            <p14:sldId id="339"/>
            <p14:sldId id="342"/>
            <p14:sldId id="341"/>
            <p14:sldId id="337"/>
            <p14:sldId id="332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박정훈" initials="박" lastIdx="0" clrIdx="0">
    <p:extLst>
      <p:ext uri="{19B8F6BF-5375-455C-9EA6-DF929625EA0E}">
        <p15:presenceInfo xmlns:p15="http://schemas.microsoft.com/office/powerpoint/2012/main" userId="박정훈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63956"/>
    <a:srgbClr val="DEBB9D"/>
    <a:srgbClr val="094E75"/>
    <a:srgbClr val="2E5A7F"/>
    <a:srgbClr val="005AA8"/>
    <a:srgbClr val="81DEFD"/>
    <a:srgbClr val="EB6D4A"/>
    <a:srgbClr val="9BCFFF"/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85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1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53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13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34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5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3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9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1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2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2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5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B4_LNZ2R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3009529" y="1654307"/>
            <a:ext cx="5948039" cy="219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dirty="0">
                <a:solidFill>
                  <a:prstClr val="white">
                    <a:lumMod val="50000"/>
                  </a:prstClr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독도 </a:t>
            </a:r>
            <a:r>
              <a:rPr lang="ko-KR" altLang="en-US" sz="5400" dirty="0" err="1">
                <a:solidFill>
                  <a:prstClr val="white">
                    <a:lumMod val="50000"/>
                  </a:prstClr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영토학</a:t>
            </a:r>
            <a:endParaRPr lang="en-US" altLang="ko-KR" sz="5400" dirty="0">
              <a:solidFill>
                <a:prstClr val="white">
                  <a:lumMod val="50000"/>
                </a:prstClr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prstClr val="white">
                    <a:lumMod val="50000"/>
                  </a:prstClr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한국어문학과 박소연</a:t>
            </a: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prstClr val="white">
                    <a:lumMod val="50000"/>
                  </a:prstClr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한국어문학과 정다은</a:t>
            </a: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8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FC769BA-B05F-4F2E-891A-3B3B2E8F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62968"/>
            <a:ext cx="3680534" cy="192531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19D75AF-1E8D-4622-9685-7CD30ABF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관련영상 시청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BC2281-7765-45BB-AAD5-AD3D1B181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>
              <a:latin typeface="문체부 훈민정음체" panose="02020603020101020101" pitchFamily="18" charset="-127"/>
              <a:ea typeface="문체부 훈민정음체" panose="02020603020101020101" pitchFamily="18" charset="-127"/>
              <a:hlinkClick r:id="rId3"/>
            </a:endParaRPr>
          </a:p>
          <a:p>
            <a:pPr marL="0" indent="0">
              <a:buNone/>
            </a:pPr>
            <a:endParaRPr lang="en-US" altLang="ko-KR" dirty="0">
              <a:latin typeface="+mn-ea"/>
              <a:hlinkClick r:id="rId3"/>
            </a:endParaRPr>
          </a:p>
          <a:p>
            <a:pPr marL="0" indent="0">
              <a:buNone/>
            </a:pPr>
            <a:r>
              <a:rPr lang="en-US" altLang="ko-KR" dirty="0">
                <a:latin typeface="+mn-ea"/>
                <a:hlinkClick r:id="rId3"/>
              </a:rPr>
              <a:t>https://www.youtube.com/watch?v=muB4_LNZ2Rk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189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3009529" y="1654307"/>
            <a:ext cx="5948039" cy="114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dirty="0">
                <a:solidFill>
                  <a:prstClr val="white">
                    <a:lumMod val="50000"/>
                  </a:prstClr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감사합니다</a:t>
            </a: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7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FC769BA-B05F-4F2E-891A-3B3B2E8F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76099"/>
            <a:ext cx="4745855" cy="132556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19D75AF-1E8D-4622-9685-7CD30ABF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BC2281-7765-45BB-AAD5-AD3D1B18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09" y="1861136"/>
            <a:ext cx="10515600" cy="4351338"/>
          </a:xfrm>
        </p:spPr>
        <p:txBody>
          <a:bodyPr>
            <a:normAutofit/>
          </a:bodyPr>
          <a:lstStyle/>
          <a:p>
            <a:endParaRPr lang="en-US" altLang="ko-KR" sz="36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r>
              <a:rPr lang="ko-KR" altLang="en-US" sz="36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독도에 관한 설명</a:t>
            </a:r>
            <a:endParaRPr lang="en-US" altLang="ko-KR" sz="36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endParaRPr lang="en-US" altLang="ko-KR" sz="36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r>
              <a:rPr lang="ko-KR" altLang="en-US" sz="36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독도가 우리땅인 역사적인 증거</a:t>
            </a:r>
          </a:p>
          <a:p>
            <a:endParaRPr lang="en-US" altLang="ko-KR" sz="36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r>
              <a:rPr lang="ko-KR" altLang="en-US" sz="36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외국에서나 우리나라가 본 독도가 우리땅인 역사적 근거</a:t>
            </a:r>
          </a:p>
          <a:p>
            <a:pPr marL="0" indent="0">
              <a:buNone/>
            </a:pPr>
            <a:endParaRPr lang="en-US" altLang="ko-KR" sz="36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endParaRPr lang="ko-KR" altLang="en-US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81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BAEA1329-BD49-4458-8A37-3C7470C7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4929"/>
            <a:ext cx="10383175" cy="435133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FC83055-1308-434C-85B1-97E3B1416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12788"/>
            <a:ext cx="3895682" cy="17558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8C93C09-A206-4463-B405-55089D4C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독도에 관한 설명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D8AD3F7A-89CE-4454-97EB-79B6BD1AB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985"/>
            <a:ext cx="10515600" cy="4143977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      </a:t>
            </a:r>
            <a:endParaRPr lang="en-US" altLang="ko-KR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  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독도는 해저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2000M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에서 </a:t>
            </a:r>
            <a:r>
              <a:rPr lang="ko-KR" altLang="en-US" dirty="0" err="1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쏟아오른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용암의 작용에 의해 생      </a:t>
            </a:r>
            <a:r>
              <a:rPr lang="ko-KR" altLang="en-US" dirty="0" err="1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성된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섬</a:t>
            </a:r>
            <a:endParaRPr lang="en-US" altLang="ko-KR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   </a:t>
            </a:r>
          </a:p>
          <a:p>
            <a:pPr marL="0" indent="0">
              <a:buNone/>
            </a:pPr>
            <a:r>
              <a:rPr lang="en-US" altLang="ko-KR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  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우리나라 동쪽 제일 끝에 위치한 섬으로 두 개의 바위섬과 중간의 작은 바위섬과 중간의 작은 바위들로 </a:t>
            </a:r>
            <a:r>
              <a:rPr lang="ko-KR" altLang="en-US" dirty="0" err="1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이루어져있으며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섬 자체가 천연 기념물 제 </a:t>
            </a:r>
            <a:r>
              <a:rPr lang="en-US" altLang="ko-KR" dirty="0">
                <a:latin typeface="+mj-lt"/>
                <a:ea typeface="문체부 훈민정음체" panose="02020603020101020101" pitchFamily="18" charset="-127"/>
              </a:rPr>
              <a:t>336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호로 지정</a:t>
            </a:r>
          </a:p>
        </p:txBody>
      </p:sp>
    </p:spTree>
    <p:extLst>
      <p:ext uri="{BB962C8B-B14F-4D97-AF65-F5344CB8AC3E}">
        <p14:creationId xmlns:p14="http://schemas.microsoft.com/office/powerpoint/2010/main" val="5800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66491578-326A-4940-9743-A188E62A17FC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838199" y="886179"/>
            <a:ext cx="3644681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0E0C236-5D06-44B2-82E8-980BD4DBA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EA75036-27DE-4344-B6E0-54FF08C4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F822DF8-D348-4AC4-9CB9-B6CFDE8A3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C1351F2-126F-48EB-818A-98A944D02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61AF3F4-C18F-4187-871B-F651088A2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D5CBFAF-47C7-483C-8A80-AA886B1C7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138CE27-90A9-4BFE-819E-90D4EE13A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9EC491B-D062-433D-AD46-783DE0465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2B3C16B-890C-4A57-B6CD-1906C2111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79B2543-A6A0-47B6-975E-ADD2B29B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0F8A35C-9833-4D22-A60F-9A5603781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97CBF8F-BDEB-4953-9726-F1EBDD09E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9973AAE-0C9E-40CD-87BD-6B38201D5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0D2D4A7-712E-46AF-99D8-67B57B7A2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05893C-31E1-4034-80EF-A3D783779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637B57-F451-4516-9E52-5012A5D2F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B36B8F4-5AA3-4627-B7A3-6A7345E45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D0B71F0-ECB5-422C-98BC-6963564A2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0C3064BF-2F0B-4D2E-9F39-3CDF71EC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013FF348-7BF6-4F96-9134-DA90B9BD9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031D0E4-7C06-4F70-8ABF-31DC3A67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4B0D64A-66C2-44DE-9136-68E9AC616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6E0972C-E19C-461B-8392-1787634A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107EFA3-E62C-44E8-8F4D-F9886E853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4BDE200B-BCDD-4040-9BDD-07028DB23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24AD3F9-473D-4123-B1C2-ED647529A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F19B70F-DBCD-4FB7-8AA2-F11A6B2A9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5663EB6-64C3-416D-AA7C-87EB90E8F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CE7D549-BF8C-4516-90A1-C0836E4D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9548A07-F220-4F6A-90A0-06395E993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3DA5AAA-747A-45B9-AD5B-7162B2C64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7435DDC-BD6A-491E-B782-729D7B22B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ED2A30F-7461-4F6B-97B6-9E3B87BA0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F550D23-78B0-4B77-A8A3-3F7DF91D1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B77B9D-DCF4-459B-99B7-35730995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F85F2759-D4DD-4FB1-AFF5-5AF758B8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EF0EA0C1-BC14-4066-BE55-BA5DB9C68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18F712C2-CA9A-4742-B8D6-06C3055E6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7B73EC4A-340D-45DD-96EA-0998824D0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62319DE3-EC65-4046-BACB-F477D5CFF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9D161C8C-0023-41C4-BD86-CBAAB271F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C6AF5FFF-972E-449F-B3A8-BC354A6DC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18CAF2AC-54CC-4E5A-93CB-D401F1BEB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3C4A881C-36CB-4B0A-8C1E-9F184C441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1E65BC31-A588-4B7D-90C9-A5E405DD9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88F4A89-21C4-4D75-8963-10A29F180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AF1FC42E-7BF1-4779-9230-110EB8CF8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FF217797-7BAD-4931-B784-309DEFC6D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041E0ECE-F8C5-4DC0-86C3-A6702B239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DCAC958B-BF47-4821-A8DD-AF0258E67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F10D8309-9864-4853-A2F2-3A094AFF9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4158BD70-DD92-4CC2-BD28-3474E0AC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06E22299-C82A-4C6B-852D-C7476050A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66239FCF-7FD9-4A7F-A9C6-795B301C7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9A936297-C5A1-4A27-ACA7-3123773F8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F1DDCFFC-3B52-49E0-AEBA-590011A4E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94A11C28-BFCB-49A7-A800-D86A12702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ED2A18E3-B0A7-4A5F-82C2-61D14F277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B7004A9D-5862-470C-A289-AAF5C494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2ADCB1D8-718D-40B4-8B64-F6A4EBF85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E9C37DA5-3888-44AF-9EF4-9CDC13546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01A2F67-6CC3-44F8-A3EA-0BB1BD4D8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775178C7-29FF-4B5A-B917-8DC757290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CA6A3722-D2DB-4D47-977A-B6DB588C6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DF806E6C-80E6-42B9-AA02-6D089BBFA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A9B56452-B0C4-4AD4-9F9F-929B67BC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독도의 위치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4A6F98-D192-4EB0-8F8D-F7B0A02A8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    </a:t>
            </a:r>
            <a:endParaRPr lang="en-US" altLang="ko-KR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       </a:t>
            </a:r>
            <a:endParaRPr lang="ko-KR" altLang="en-US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C94D4977-C0FF-4DFD-9ED7-AC134F63B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98" y="2360201"/>
            <a:ext cx="10613663" cy="413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FC769BA-B05F-4F2E-891A-3B3B2E8F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3" y="894899"/>
            <a:ext cx="3680534" cy="1726515"/>
          </a:xfrm>
          <a:prstGeom prst="rect">
            <a:avLst/>
          </a:prstGeom>
          <a:effectLst>
            <a:outerShdw blurRad="812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1EFE0BEE-B61B-42FE-B79A-BB647A4E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독도가 우리땅인 역사적인 증거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03B82BE8-E61E-4BC0-B35D-AC92550350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12054" y="2015230"/>
            <a:ext cx="4740676" cy="4021585"/>
          </a:xfrm>
          <a:prstGeom prst="rect">
            <a:avLst/>
          </a:prstGeom>
        </p:spPr>
      </p:pic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329E4DB7-3A08-47D4-BDB9-6B1F458ED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5524"/>
            <a:ext cx="5181600" cy="4351338"/>
          </a:xfrm>
        </p:spPr>
        <p:txBody>
          <a:bodyPr>
            <a:noAutofit/>
          </a:bodyPr>
          <a:lstStyle/>
          <a:p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‘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1900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년 대한제국 칙령 제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41</a:t>
            </a:r>
            <a:r>
              <a:rPr lang="ko-KR" altLang="en-US" sz="2000" dirty="0" err="1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호’로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독도는 </a:t>
            </a:r>
            <a:r>
              <a:rPr lang="ko-KR" altLang="en-US" sz="2000" dirty="0" err="1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울도군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현재의 울릉군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의 소속이 되었다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endParaRPr lang="en-US" altLang="ko-KR" sz="20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19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세기 말엽 일본인들이 울릉도를 불법    침입하여 산림 벌채와 불법 어로를 자행했다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이에 대한제국은 울릉도 독도를 지방행정구역상 독립된 군으로 승격시키고 “울릉도와 죽도 및 </a:t>
            </a:r>
            <a:r>
              <a:rPr lang="ko-KR" altLang="en-US" sz="2000" dirty="0" err="1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석도를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</a:t>
            </a:r>
            <a:r>
              <a:rPr lang="ko-KR" altLang="en-US" sz="2000" dirty="0" err="1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관할한다”고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1900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년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월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25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일 대한제국 칙령 제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41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호를 반포하고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같은 해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월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27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일자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관보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&gt;(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제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1716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호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에 게재하였다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칙령에 게재된 </a:t>
            </a:r>
            <a:r>
              <a:rPr lang="ko-KR" altLang="en-US" sz="2000" dirty="0" err="1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석도는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당시 ‘</a:t>
            </a:r>
            <a:r>
              <a:rPr lang="ko-KR" altLang="en-US" sz="2000" dirty="0" err="1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돌섬’으로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불리던 독도를 지칭하는 것이다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20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03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FC769BA-B05F-4F2E-891A-3B3B2E8F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3" y="894899"/>
            <a:ext cx="3680534" cy="1726515"/>
          </a:xfrm>
          <a:prstGeom prst="rect">
            <a:avLst/>
          </a:prstGeom>
          <a:effectLst>
            <a:outerShdw blurRad="812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1EFE0BEE-B61B-42FE-B79A-BB647A4E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독도가 우리땅인 역사적인 증거</a:t>
            </a:r>
          </a:p>
        </p:txBody>
      </p:sp>
      <p:pic>
        <p:nvPicPr>
          <p:cNvPr id="2" name="내용 개체 틀 1">
            <a:extLst>
              <a:ext uri="{FF2B5EF4-FFF2-40B4-BE49-F238E27FC236}">
                <a16:creationId xmlns:a16="http://schemas.microsoft.com/office/drawing/2014/main" id="{646A956C-A4EF-4514-9A26-C28AD04979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09223" y="1935331"/>
            <a:ext cx="4923406" cy="4241631"/>
          </a:xfrm>
          <a:prstGeom prst="rect">
            <a:avLst/>
          </a:prstGeom>
        </p:spPr>
      </p:pic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329E4DB7-3A08-47D4-BDB9-6B1F458ED3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제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차 세계대전 종전으로 독도영유권을 회복한 이래 우리 정부는 확고한 영토주권을 행사하고 있다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연합국 최고사령관 총사령부는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1946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년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월 연합국 최고사령관 각서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(SCAPIN) 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제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677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호 및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1946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년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월 연합국 최고사령관 각서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(SCAPIN) 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제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1033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호를 통해 독도를 일본의 통치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행정범위에서 제외한 바 있다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96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14E5CF1-06F2-4F08-8A35-967861560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3816427" cy="17558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383AF43-E2C0-410A-B230-EF930C62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82" y="383239"/>
            <a:ext cx="10515600" cy="1325563"/>
          </a:xfrm>
        </p:spPr>
        <p:txBody>
          <a:bodyPr/>
          <a:lstStyle/>
          <a:p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독도가 우리땅이라는 역사적 증거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28F9DE47-161D-4598-B480-0E11AEBF6F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6976" y="1958525"/>
            <a:ext cx="3485225" cy="4085537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0A57CD6-4653-4994-A804-12FA2D0014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♬</a:t>
            </a:r>
            <a:r>
              <a:rPr lang="ko-KR" altLang="en-US" sz="2000" dirty="0" err="1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지증왕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</a:t>
            </a:r>
            <a:r>
              <a:rPr lang="en-US" altLang="ko-KR" sz="2000" dirty="0">
                <a:latin typeface="+mn-ea"/>
              </a:rPr>
              <a:t>13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년 섬나라 우산국</a:t>
            </a:r>
            <a:r>
              <a:rPr lang="en-US" altLang="ko-KR" sz="2000" dirty="0">
                <a:latin typeface="+mj-lt"/>
                <a:ea typeface="문체부 훈민정음체" panose="02020603020101020101" pitchFamily="18" charset="-127"/>
              </a:rPr>
              <a:t>~</a:t>
            </a:r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신라장수 </a:t>
            </a:r>
            <a:r>
              <a:rPr lang="ko-KR" altLang="en-US" sz="2000" dirty="0" err="1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이사부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지하에서 웃는다♪</a:t>
            </a:r>
          </a:p>
          <a:p>
            <a:pPr marL="0" indent="0">
              <a:buNone/>
            </a:pPr>
            <a:r>
              <a:rPr lang="en-US" altLang="ko-KR" sz="2000" dirty="0">
                <a:ea typeface="문체부 훈민정음체" panose="02020603020101020101" pitchFamily="18" charset="-127"/>
              </a:rPr>
              <a:t> 512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년 이사부가 우산국</a:t>
            </a:r>
            <a:r>
              <a:rPr lang="en-US" altLang="ko-KR" sz="2000" dirty="0">
                <a:ea typeface="문체부 훈민정음체" panose="02020603020101020101" pitchFamily="18" charset="-127"/>
              </a:rPr>
              <a:t>(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울릉도</a:t>
            </a:r>
            <a:r>
              <a:rPr lang="en-US" altLang="ko-KR" sz="2000" dirty="0">
                <a:ea typeface="문체부 훈민정음체" panose="02020603020101020101" pitchFamily="18" charset="-127"/>
              </a:rPr>
              <a:t>)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을 점령했을 때부터 독도는 </a:t>
            </a:r>
            <a:r>
              <a:rPr lang="ko-KR" altLang="en-US" sz="2000" dirty="0" err="1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한국영토였다</a:t>
            </a:r>
            <a:r>
              <a:rPr lang="en-US" altLang="ko-KR" sz="2000" dirty="0">
                <a:latin typeface="+mj-lt"/>
                <a:ea typeface="문체부 훈민정음체" panose="02020603020101020101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sz="2000" dirty="0">
              <a:latin typeface="+mj-lt"/>
              <a:ea typeface="문체부 훈민정음체" panose="02020603020101020101" pitchFamily="18" charset="-127"/>
            </a:endParaRPr>
          </a:p>
          <a:p>
            <a:endParaRPr lang="ko-KR" altLang="en-US" sz="20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이사부의 우산국 점령 후 우산국은 매년 신라에 토산물 조공</a:t>
            </a:r>
          </a:p>
          <a:p>
            <a:pPr marL="0" indent="0">
              <a:buNone/>
            </a:pP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우산도에서 몇 가지 약초와 함께 </a:t>
            </a:r>
            <a:r>
              <a:rPr lang="ko-KR" altLang="en-US" sz="2000" dirty="0" err="1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수우피</a:t>
            </a:r>
            <a:r>
              <a:rPr lang="en-US" altLang="ko-KR" sz="2000" dirty="0">
                <a:latin typeface="+mj-lt"/>
                <a:ea typeface="문체부 훈민정음체" panose="02020603020101020101" pitchFamily="18" charset="-127"/>
              </a:rPr>
              <a:t>2)   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등을 바쳤다</a:t>
            </a:r>
            <a:r>
              <a:rPr lang="en-US" altLang="ko-KR" sz="2000" dirty="0">
                <a:ea typeface="문체부 훈민정음체" panose="02020603020101020101" pitchFamily="18" charset="-127"/>
              </a:rPr>
              <a:t>. - </a:t>
            </a:r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《</a:t>
            </a:r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조선왕조실록</a:t>
            </a:r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》</a:t>
            </a:r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9206AD8-2D85-4933-9DE9-1AD9726C9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75" y="1825626"/>
            <a:ext cx="5003307" cy="34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9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9F256E8-1744-42CD-816F-7611BD42D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021" y="-326763"/>
            <a:ext cx="5316173" cy="335309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0ED2E69-C078-4085-8E74-85FB347C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독도가 우리땅인 역사적인 증거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797F82F-92C9-4891-A38B-61D0A08FB0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956897"/>
            <a:ext cx="4772486" cy="3749552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6EC5C3F-A347-4889-AB76-B6B7906E68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1145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년에 편찬되었던 </a:t>
            </a:r>
            <a:r>
              <a:rPr lang="en-US" altLang="ko-KR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《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삼국사기</a:t>
            </a:r>
            <a:r>
              <a:rPr lang="en-US" altLang="ko-KR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》 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에 의하면</a:t>
            </a:r>
            <a:r>
              <a:rPr lang="en-US" altLang="ko-KR" dirty="0">
                <a:ea typeface="문체부 훈민정음체" panose="02020603020101020101" pitchFamily="18" charset="-127"/>
              </a:rPr>
              <a:t>, 512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년에 우산국은 신라 </a:t>
            </a:r>
            <a:r>
              <a:rPr lang="ko-KR" altLang="en-US" dirty="0" err="1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하슬라주의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군주인 이사부의 군대가 우산국을 정벌하면서 신라에 복속되었다</a:t>
            </a:r>
            <a:r>
              <a:rPr lang="en-US" altLang="ko-KR" dirty="0">
                <a:latin typeface="+mn-ea"/>
              </a:rPr>
              <a:t>. 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나중의 문헌에 있는 우산도는 이 우산국의 일부이고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그 우산도는 독도에 해당한다</a:t>
            </a:r>
            <a:r>
              <a:rPr lang="en-US" altLang="ko-KR" dirty="0">
                <a:ea typeface="문체부 훈민정음체" panose="02020603020101020101" pitchFamily="18" charset="-127"/>
              </a:rPr>
              <a:t>.</a:t>
            </a:r>
            <a:r>
              <a:rPr lang="en-US" altLang="ko-KR" dirty="0"/>
              <a:t> 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따라서 독도는 </a:t>
            </a:r>
            <a:r>
              <a:rPr lang="en-US" altLang="ko-KR" dirty="0">
                <a:ea typeface="문체부 훈민정음체" panose="02020603020101020101" pitchFamily="18" charset="-127"/>
              </a:rPr>
              <a:t>512</a:t>
            </a:r>
            <a: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년부터 한국의 영토이다</a:t>
            </a:r>
            <a:r>
              <a:rPr lang="en-US" altLang="ko-KR" dirty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64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FC769BA-B05F-4F2E-891A-3B3B2E8F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3" y="894899"/>
            <a:ext cx="3680534" cy="1726515"/>
          </a:xfrm>
          <a:prstGeom prst="rect">
            <a:avLst/>
          </a:prstGeom>
          <a:effectLst>
            <a:outerShdw blurRad="812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19D75AF-1E8D-4622-9685-7CD30ABF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ko-KR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</a:br>
            <a:r>
              <a:rPr lang="ko-KR" altLang="en-US" sz="4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외국에서나 우리나라가 본 독도가 우리땅인 역사적 근거</a:t>
            </a:r>
            <a:br>
              <a:rPr lang="ko-KR" altLang="en-US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</a:br>
            <a:endParaRPr lang="ko-KR" altLang="en-US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8ABCF6CB-EA0A-4DBA-9F55-8E0AB9C64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2369" y="1758155"/>
            <a:ext cx="8389398" cy="49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8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341</Words>
  <Application>Microsoft Office PowerPoint</Application>
  <PresentationFormat>와이드스크린</PresentationFormat>
  <Paragraphs>41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문체부 훈민정음체</vt:lpstr>
      <vt:lpstr>함초롬바탕</vt:lpstr>
      <vt:lpstr>Arial</vt:lpstr>
      <vt:lpstr>Office 테마</vt:lpstr>
      <vt:lpstr>PowerPoint 프레젠테이션</vt:lpstr>
      <vt:lpstr>목차</vt:lpstr>
      <vt:lpstr>독도에 관한 설명</vt:lpstr>
      <vt:lpstr>독도의 위치</vt:lpstr>
      <vt:lpstr>독도가 우리땅인 역사적인 증거</vt:lpstr>
      <vt:lpstr>독도가 우리땅인 역사적인 증거</vt:lpstr>
      <vt:lpstr>독도가 우리땅이라는 역사적 증거</vt:lpstr>
      <vt:lpstr>독도가 우리땅인 역사적인 증거</vt:lpstr>
      <vt:lpstr> 외국에서나 우리나라가 본 독도가 우리땅인 역사적 근거 </vt:lpstr>
      <vt:lpstr>관련영상 시청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박정훈</cp:lastModifiedBy>
  <cp:revision>268</cp:revision>
  <dcterms:created xsi:type="dcterms:W3CDTF">2018-02-02T07:08:30Z</dcterms:created>
  <dcterms:modified xsi:type="dcterms:W3CDTF">2018-10-06T19:30:37Z</dcterms:modified>
</cp:coreProperties>
</file>